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65C65-D332-4E86-A328-DAA01BF9AD9A}">
          <p14:sldIdLst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A27B-6CE9-D84E-9077-F9FC66A9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005FC-A05E-0B57-1A33-8CC0E71C8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CDC4-426C-9635-FE92-DDB1818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4A28-19AC-D2CD-4D67-1C2EE85A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8849-CC5F-978B-02B9-C88A850E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195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B02A-14DB-618D-1591-7426434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C0EC-5D09-8A68-0337-53D5B758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AD6C1-89AF-6C49-3E01-625E3770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5940-8F2F-8F2D-8091-44ADC8D9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7767-68D1-BAA5-153C-8597CC52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626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8E713-0D74-E5D7-F925-502DFDF1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AF45-BD61-7F09-9300-AC7169D5A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6AE3-37C3-44C0-9A94-53BC3B02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48F2-E175-02BA-47E2-266E3576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0B80-899E-92A3-B42E-D842050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704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r>
              <a:rPr dirty="0">
                <a:solidFill>
                  <a:schemeClr val="tx1"/>
                </a:solidFill>
              </a:rPr>
              <a:t> + </a:t>
            </a:r>
            <a:r>
              <a:rPr dirty="0" err="1">
                <a:solidFill>
                  <a:schemeClr val="tx1"/>
                </a:solidFill>
              </a:rPr>
              <a:t>Beeld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" y="1712684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2B50CF1-612F-C060-EC9D-11D21B0A179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80A00FF6-CF2E-9C2A-6E47-7461846707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A02188D-4998-43CD-0076-543F61F91DDA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9096AD9-435A-A381-1168-043019B3F567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B31B3BAC-DFAD-C18F-11F6-C34B0F6F428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C97615D2-672A-6E37-99F7-D29DF5BBA43C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F726D08-0AE0-3061-1A51-78B17F76002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4E94B4F-C11D-FAA6-B761-279933488E6A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793567C8-7817-1917-669B-26910BF117D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68CFE164-AEC4-F225-A3AB-85E2458E8D2F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FF94B61B-9672-7610-94A4-D4279C9A0BD0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6AB3DC84-942B-F659-2230-5CFCA289482E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B776954E-D2BD-79BD-A366-E25416C20758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98C886C4-644E-A055-5CF9-86E9D30D1D9B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52065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7D0D04-A7B8-9871-63C5-D803E26CDE62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3542BCA-EFD5-214C-2C37-D7385725B694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1C02F91D-2B71-9D26-A257-FB0FA8A5FF46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82A5AC28-824F-EE92-6223-593D4D0675F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3A002A4-98B6-C14D-E3F7-4F2E181F4617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56415D4F-04A3-9581-6C56-F02BA40059DA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4ED131E9-9BE0-D1B5-FB9F-2347002CEE66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3EA0CC4E-22B9-454D-FA06-384E47D6717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B388D65F-61B5-CA19-F236-254639CD3326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39CD43D-8F8E-F7AD-E5C9-CDCD32086EF7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25596DB7-661A-F05D-9529-DD78F35FCDAB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F975C06-57A0-A820-20F3-462C94B1E7C8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E6F685F0-DF6E-15F0-881D-F0F1EEF3EAD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7647FC8A-2B0B-7D35-8B33-2F0662F7D5F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3471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35F-9B9A-599B-01E9-96F8A710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E451-F461-ACF2-3E50-E79B99BF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2388-D6C8-4C60-5EA1-D5DC028E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9F6B-2565-1C29-B7AB-8B215E80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E990-8DE6-180D-7173-7CCBB505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31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02F-27CA-DA7B-F879-0E74BC34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5D9B-BA5B-D5B3-4698-47F0657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0E4E-CB16-5188-A179-08D7E51C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8DFE-F444-C849-CA39-D243DE6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51D2-D6E9-2395-4280-37AB0727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68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3CBA-16A0-9EE8-0E5D-1E6D3B9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B531-AA11-D061-6D48-651618959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E223-E753-801E-4BEF-84AB65BD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52CFB-E60C-AD3C-5CDB-EF58A7A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3CAC-BA4A-AF83-6F37-BC232EF0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406D-9920-0C9C-9357-A87CDA5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08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293-D7FC-125A-4B36-AFFCF0E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D293-77E1-9F71-D675-C75B44CA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7F7AC-EF68-56D1-B726-856D81A0C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B3C7-62B5-ABE0-38F6-B311D05C6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ED551-3697-D0E9-6A96-9E880CC6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6C990-8EB7-253B-EB84-5B0627E9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453E7-4FFC-DE7F-0E2B-D107A73F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001B4-338A-90A3-F993-D0B4EBE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787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241-C4A8-0C2F-E014-6A65A3D5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CBE83-DD7C-AEEF-0B0A-333B6FF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4E034-525C-3A34-64ED-29DCC69B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A711-11DB-37E5-3D49-FD67F1D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74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F512F-7E5D-C119-5655-C960A5F5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30482-0F05-4A73-3E6F-FCC5D854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33CD1-0BE3-E4A8-804E-7A6EA20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222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10B2-1DE8-0D29-5CFF-B364B3E2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BDA1-1C0B-226A-993A-90721432F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6E1A-7583-6EB9-2A02-064600CFF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B84B-A0B2-4764-B861-E640438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1933-BF5C-16C3-1803-123DFD4B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ED7C-E613-5025-36B9-18EFFD5A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54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8978-AC22-FE8D-119E-1BE4F921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7E090-F0B1-DD71-A878-168BAFA56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2D22D-DECB-3F7F-5ACF-6858FB1CF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48B3D-E8E4-97D5-220B-485D57F7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083B2-FFCA-73DF-2579-19F64090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66FD-8837-33F7-DAE6-F90BBBF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578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BAD76-1D01-C3D5-D5E4-87BE1D22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CFC2-9D2E-3614-DF70-CD6773DA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5335-9FE8-7353-3AED-3D658972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D6C6-3F0D-4558-82CE-25C05465A50C}" type="datetimeFigureOut">
              <a:rPr lang="en-BE" smtClean="0"/>
              <a:t>22/11/2023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D4F6-36AC-882F-1502-9B0EB6DB2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95FD-7D6A-2A1A-2AE6-63335251A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AEF1-9B0A-476F-B933-8BFAFA607E0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1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Ondertitel 23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GB" dirty="0"/>
              <a:t>Y.J.E. Prencipe</a:t>
            </a:r>
            <a:endParaRPr dirty="0"/>
          </a:p>
        </p:txBody>
      </p:sp>
      <p:sp>
        <p:nvSpPr>
          <p:cNvPr id="3153" name="Tijdelijke aanduiding voor tekst 18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GB" dirty="0"/>
              <a:t>Future Fast Rotorcraft Progress Meeting 02 – 11/10/2023</a:t>
            </a:r>
            <a:endParaRPr dirty="0"/>
          </a:p>
        </p:txBody>
      </p:sp>
      <p:sp>
        <p:nvSpPr>
          <p:cNvPr id="3154" name="Tijdelijke aanduiding voor tekst 42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25000" lnSpcReduction="20000"/>
          </a:bodyPr>
          <a:lstStyle/>
          <a:p>
            <a:r>
              <a:t> </a:t>
            </a:r>
          </a:p>
        </p:txBody>
      </p:sp>
      <p:pic>
        <p:nvPicPr>
          <p:cNvPr id="3" name="Picture 2" descr="A black helicopter with a black background&#10;&#10;Description automatically generated">
            <a:extLst>
              <a:ext uri="{FF2B5EF4-FFF2-40B4-BE49-F238E27FC236}">
                <a16:creationId xmlns:a16="http://schemas.microsoft.com/office/drawing/2014/main" id="{DAFA5224-2939-AC74-0716-EAD4F6B1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73" y="1416050"/>
            <a:ext cx="7162800" cy="402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Progress Overview Week 5-6 (accounted for 3 weeks </a:t>
            </a:r>
            <a:r>
              <a:rPr lang="en-GB" dirty="0" err="1"/>
              <a:t>studying+exams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is week 7 (22/11/23)</a:t>
            </a:r>
          </a:p>
          <a:p>
            <a:r>
              <a:rPr lang="en-GB" dirty="0"/>
              <a:t>Exams went well – passed Electronics, waiting for (positive) result Noise and Emission </a:t>
            </a:r>
            <a:r>
              <a:rPr lang="en-GB" dirty="0">
                <a:sym typeface="Wingdings" panose="05000000000000000000" pitchFamily="2" charset="2"/>
              </a:rPr>
              <a:t> kick-off soon?</a:t>
            </a:r>
            <a:endParaRPr lang="en-GB" dirty="0"/>
          </a:p>
          <a:p>
            <a:r>
              <a:rPr lang="en-GB" dirty="0"/>
              <a:t>Gantt chart, to be edited</a:t>
            </a:r>
          </a:p>
          <a:p>
            <a:r>
              <a:rPr lang="en-GB" dirty="0"/>
              <a:t>Writing (a lot) – see Overleaf</a:t>
            </a:r>
          </a:p>
          <a:p>
            <a:pPr lvl="1"/>
            <a:r>
              <a:rPr lang="en-GB" dirty="0"/>
              <a:t>History</a:t>
            </a:r>
          </a:p>
          <a:p>
            <a:pPr lvl="1"/>
            <a:r>
              <a:rPr lang="en-GB" dirty="0"/>
              <a:t>Design Aspects</a:t>
            </a:r>
          </a:p>
          <a:p>
            <a:pPr lvl="2"/>
            <a:r>
              <a:rPr lang="en-GB" dirty="0"/>
              <a:t>ABC, Control sys, AVC</a:t>
            </a:r>
          </a:p>
          <a:p>
            <a:pPr lvl="1"/>
            <a:r>
              <a:rPr lang="en-GB" dirty="0" err="1"/>
              <a:t>Modeling</a:t>
            </a:r>
            <a:endParaRPr lang="en-GB" dirty="0"/>
          </a:p>
          <a:p>
            <a:pPr lvl="2"/>
            <a:r>
              <a:rPr lang="en-GB" dirty="0"/>
              <a:t>Rotor inflow</a:t>
            </a:r>
          </a:p>
          <a:p>
            <a:pPr lvl="3"/>
            <a:r>
              <a:rPr lang="en-GB" dirty="0"/>
              <a:t>Lit overview, BET, SMT, LMT (</a:t>
            </a:r>
            <a:r>
              <a:rPr lang="en-GB" dirty="0" err="1"/>
              <a:t>PittPeters</a:t>
            </a:r>
            <a:r>
              <a:rPr lang="en-GB" dirty="0"/>
              <a:t>, Leishman, ..), Interference Effects, Wake contraction effects, Blade dynamics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34F77-C139-ECDA-F303-C1EF33A3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7" y="2405939"/>
            <a:ext cx="4267794" cy="2728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Progress Overview Week 5-6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pPr lvl="3"/>
            <a:r>
              <a:rPr lang="en-GB" dirty="0"/>
              <a:t>Lit overview, BET, SMT, LMT (</a:t>
            </a:r>
            <a:r>
              <a:rPr lang="en-GB" dirty="0" err="1"/>
              <a:t>PittPeters</a:t>
            </a:r>
            <a:r>
              <a:rPr lang="en-GB" dirty="0"/>
              <a:t>, Leishman, ..), Interference Effects, Wake contraction effects, Blade dynamics</a:t>
            </a:r>
          </a:p>
          <a:p>
            <a:pPr lvl="2"/>
            <a:r>
              <a:rPr lang="en-GB" dirty="0"/>
              <a:t>Propeller modelling</a:t>
            </a:r>
          </a:p>
          <a:p>
            <a:pPr lvl="2"/>
            <a:r>
              <a:rPr lang="en-GB" dirty="0"/>
              <a:t>Fuselage modelling</a:t>
            </a:r>
          </a:p>
          <a:p>
            <a:pPr lvl="2"/>
            <a:r>
              <a:rPr lang="en-GB" dirty="0" err="1"/>
              <a:t>Horziontal</a:t>
            </a:r>
            <a:r>
              <a:rPr lang="en-GB" dirty="0"/>
              <a:t> stabilizer, vertical stabilizer, elevator and rudder modelling</a:t>
            </a:r>
          </a:p>
          <a:p>
            <a:r>
              <a:rPr lang="en-GB" dirty="0"/>
              <a:t>Next: </a:t>
            </a:r>
          </a:p>
          <a:p>
            <a:pPr lvl="1"/>
            <a:r>
              <a:rPr lang="en-GB" dirty="0"/>
              <a:t>more writing: control strategies + control allocation (6-8 days), handling qualities (3-5 days)</a:t>
            </a:r>
          </a:p>
          <a:p>
            <a:pPr lvl="1"/>
            <a:r>
              <a:rPr lang="en-GB" dirty="0"/>
              <a:t>Initial modelling analysis for coax </a:t>
            </a:r>
            <a:r>
              <a:rPr lang="en-GB" dirty="0" err="1"/>
              <a:t>heli</a:t>
            </a:r>
            <a:r>
              <a:rPr lang="en-GB" dirty="0"/>
              <a:t> as discussed before?</a:t>
            </a:r>
          </a:p>
          <a:p>
            <a:r>
              <a:rPr lang="en-GB" dirty="0"/>
              <a:t>Lit study deadline? – between 1-5 dec without initial modelling, end of year with initial modelling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8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en-GB" dirty="0"/>
              <a:t>Progress Overview Week 5-6</a:t>
            </a:r>
            <a:endParaRPr dirty="0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10773502" cy="435646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Overall really enjoying the thesis, learning a lot, wishing to learn lots more</a:t>
            </a:r>
          </a:p>
        </p:txBody>
      </p:sp>
      <p:sp>
        <p:nvSpPr>
          <p:cNvPr id="3160" name="Tijdelijke aanduiding voor dianummer 5"/>
          <p:cNvSpPr txBox="1">
            <a:spLocks noGrp="1"/>
          </p:cNvSpPr>
          <p:nvPr>
            <p:ph type="sldNum" sz="quarter" idx="2"/>
          </p:nvPr>
        </p:nvSpPr>
        <p:spPr>
          <a:xfrm>
            <a:off x="11345000" y="6246130"/>
            <a:ext cx="127001" cy="17281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1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216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Slab Regular Regular</vt:lpstr>
      <vt:lpstr>Office Theme</vt:lpstr>
      <vt:lpstr>PowerPoint Presentation</vt:lpstr>
      <vt:lpstr>Progress Overview Week 5-6 (accounted for 3 weeks studying+exams)</vt:lpstr>
      <vt:lpstr>Progress Overview Week 5-6</vt:lpstr>
      <vt:lpstr>Progress Overview Week 5-6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Prencipe Ynias</dc:creator>
  <cp:lastModifiedBy>Prencipe Ynias</cp:lastModifiedBy>
  <cp:revision>13</cp:revision>
  <dcterms:created xsi:type="dcterms:W3CDTF">2023-10-11T04:15:18Z</dcterms:created>
  <dcterms:modified xsi:type="dcterms:W3CDTF">2023-11-22T19:32:18Z</dcterms:modified>
</cp:coreProperties>
</file>