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F5-F4E8-D144-B330-D5C3F0F8F85E}" type="datetimeFigureOut">
              <a:rPr kumimoji="1" lang="zh-CN" altLang="en-US" smtClean="0"/>
              <a:t>2019/6/9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8BCD-9944-2846-B830-13302A7402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54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F5-F4E8-D144-B330-D5C3F0F8F85E}" type="datetimeFigureOut">
              <a:rPr kumimoji="1" lang="zh-CN" altLang="en-US" smtClean="0"/>
              <a:t>2019/6/9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8BCD-9944-2846-B830-13302A7402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9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F5-F4E8-D144-B330-D5C3F0F8F85E}" type="datetimeFigureOut">
              <a:rPr kumimoji="1" lang="zh-CN" altLang="en-US" smtClean="0"/>
              <a:t>2019/6/9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8BCD-9944-2846-B830-13302A7402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965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F5-F4E8-D144-B330-D5C3F0F8F85E}" type="datetimeFigureOut">
              <a:rPr kumimoji="1" lang="zh-CN" altLang="en-US" smtClean="0"/>
              <a:t>2019/6/9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8BCD-9944-2846-B830-13302A7402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26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F5-F4E8-D144-B330-D5C3F0F8F85E}" type="datetimeFigureOut">
              <a:rPr kumimoji="1" lang="zh-CN" altLang="en-US" smtClean="0"/>
              <a:t>2019/6/9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8BCD-9944-2846-B830-13302A7402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188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F5-F4E8-D144-B330-D5C3F0F8F85E}" type="datetimeFigureOut">
              <a:rPr kumimoji="1" lang="zh-CN" altLang="en-US" smtClean="0"/>
              <a:t>2019/6/9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8BCD-9944-2846-B830-13302A7402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81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F5-F4E8-D144-B330-D5C3F0F8F85E}" type="datetimeFigureOut">
              <a:rPr kumimoji="1" lang="zh-CN" altLang="en-US" smtClean="0"/>
              <a:t>2019/6/9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8BCD-9944-2846-B830-13302A7402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3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F5-F4E8-D144-B330-D5C3F0F8F85E}" type="datetimeFigureOut">
              <a:rPr kumimoji="1" lang="zh-CN" altLang="en-US" smtClean="0"/>
              <a:t>2019/6/9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8BCD-9944-2846-B830-13302A7402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31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F5-F4E8-D144-B330-D5C3F0F8F85E}" type="datetimeFigureOut">
              <a:rPr kumimoji="1" lang="zh-CN" altLang="en-US" smtClean="0"/>
              <a:t>2019/6/9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8BCD-9944-2846-B830-13302A7402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09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F5-F4E8-D144-B330-D5C3F0F8F85E}" type="datetimeFigureOut">
              <a:rPr kumimoji="1" lang="zh-CN" altLang="en-US" smtClean="0"/>
              <a:t>2019/6/9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8BCD-9944-2846-B830-13302A7402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673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F5-F4E8-D144-B330-D5C3F0F8F85E}" type="datetimeFigureOut">
              <a:rPr kumimoji="1" lang="zh-CN" altLang="en-US" smtClean="0"/>
              <a:t>2019/6/9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8BCD-9944-2846-B830-13302A7402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41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133F5-F4E8-D144-B330-D5C3F0F8F85E}" type="datetimeFigureOut">
              <a:rPr kumimoji="1" lang="zh-CN" altLang="en-US" smtClean="0"/>
              <a:t>2019/6/9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98BCD-9944-2846-B830-13302A7402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49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B1241A1-81D3-CF43-955B-DC253C4F9300}"/>
              </a:ext>
            </a:extLst>
          </p:cNvPr>
          <p:cNvCxnSpPr>
            <a:cxnSpLocks/>
          </p:cNvCxnSpPr>
          <p:nvPr/>
        </p:nvCxnSpPr>
        <p:spPr>
          <a:xfrm flipH="1">
            <a:off x="696687" y="1513114"/>
            <a:ext cx="587828" cy="50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CE4B7482-1557-EB47-B207-E3F3BBD10194}"/>
              </a:ext>
            </a:extLst>
          </p:cNvPr>
          <p:cNvCxnSpPr>
            <a:cxnSpLocks/>
          </p:cNvCxnSpPr>
          <p:nvPr/>
        </p:nvCxnSpPr>
        <p:spPr>
          <a:xfrm>
            <a:off x="1284516" y="1513114"/>
            <a:ext cx="10123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FEB408D-CC49-9441-AB6F-77FD9E85A894}"/>
              </a:ext>
            </a:extLst>
          </p:cNvPr>
          <p:cNvCxnSpPr>
            <a:cxnSpLocks/>
          </p:cNvCxnSpPr>
          <p:nvPr/>
        </p:nvCxnSpPr>
        <p:spPr>
          <a:xfrm flipV="1">
            <a:off x="1284515" y="533400"/>
            <a:ext cx="0" cy="979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F440790-1EDF-FC4A-8101-D1DF4541BFE0}"/>
              </a:ext>
            </a:extLst>
          </p:cNvPr>
          <p:cNvCxnSpPr>
            <a:cxnSpLocks/>
          </p:cNvCxnSpPr>
          <p:nvPr/>
        </p:nvCxnSpPr>
        <p:spPr>
          <a:xfrm flipV="1">
            <a:off x="1284514" y="1197429"/>
            <a:ext cx="544286" cy="3156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F92EE52B-B3D0-F142-8FB4-5604DCC3EFD8}"/>
              </a:ext>
            </a:extLst>
          </p:cNvPr>
          <p:cNvSpPr/>
          <p:nvPr/>
        </p:nvSpPr>
        <p:spPr>
          <a:xfrm>
            <a:off x="1284515" y="1371600"/>
            <a:ext cx="87477" cy="87086"/>
          </a:xfrm>
          <a:custGeom>
            <a:avLst/>
            <a:gdLst>
              <a:gd name="connsiteX0" fmla="*/ 0 w 87477"/>
              <a:gd name="connsiteY0" fmla="*/ 0 h 87086"/>
              <a:gd name="connsiteX1" fmla="*/ 87086 w 87477"/>
              <a:gd name="connsiteY1" fmla="*/ 76200 h 87086"/>
              <a:gd name="connsiteX2" fmla="*/ 87086 w 87477"/>
              <a:gd name="connsiteY2" fmla="*/ 87086 h 8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77" h="87086">
                <a:moveTo>
                  <a:pt x="0" y="0"/>
                </a:moveTo>
                <a:cubicBezTo>
                  <a:pt x="71188" y="40679"/>
                  <a:pt x="72822" y="19146"/>
                  <a:pt x="87086" y="76200"/>
                </a:cubicBezTo>
                <a:cubicBezTo>
                  <a:pt x="87966" y="79720"/>
                  <a:pt x="87086" y="83457"/>
                  <a:pt x="87086" y="870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8046E46B-7EFD-A240-BBBC-2ED480FA1021}"/>
              </a:ext>
            </a:extLst>
          </p:cNvPr>
          <p:cNvCxnSpPr/>
          <p:nvPr/>
        </p:nvCxnSpPr>
        <p:spPr>
          <a:xfrm>
            <a:off x="1828800" y="1197429"/>
            <a:ext cx="0" cy="56605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631209D-C42C-E64D-895D-9B2D2D3F3E94}"/>
              </a:ext>
            </a:extLst>
          </p:cNvPr>
          <p:cNvCxnSpPr>
            <a:cxnSpLocks/>
          </p:cNvCxnSpPr>
          <p:nvPr/>
        </p:nvCxnSpPr>
        <p:spPr>
          <a:xfrm>
            <a:off x="1284514" y="1513113"/>
            <a:ext cx="544286" cy="2503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形状 23">
            <a:extLst>
              <a:ext uri="{FF2B5EF4-FFF2-40B4-BE49-F238E27FC236}">
                <a16:creationId xmlns:a16="http://schemas.microsoft.com/office/drawing/2014/main" id="{83175764-DF18-5449-9430-5B6B1A6EC876}"/>
              </a:ext>
            </a:extLst>
          </p:cNvPr>
          <p:cNvSpPr/>
          <p:nvPr/>
        </p:nvSpPr>
        <p:spPr>
          <a:xfrm>
            <a:off x="1219200" y="1578428"/>
            <a:ext cx="141514" cy="43764"/>
          </a:xfrm>
          <a:custGeom>
            <a:avLst/>
            <a:gdLst>
              <a:gd name="connsiteX0" fmla="*/ 0 w 141514"/>
              <a:gd name="connsiteY0" fmla="*/ 21772 h 43764"/>
              <a:gd name="connsiteX1" fmla="*/ 76200 w 141514"/>
              <a:gd name="connsiteY1" fmla="*/ 43543 h 43764"/>
              <a:gd name="connsiteX2" fmla="*/ 130629 w 141514"/>
              <a:gd name="connsiteY2" fmla="*/ 10886 h 43764"/>
              <a:gd name="connsiteX3" fmla="*/ 141514 w 141514"/>
              <a:gd name="connsiteY3" fmla="*/ 0 h 4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514" h="43764">
                <a:moveTo>
                  <a:pt x="0" y="21772"/>
                </a:moveTo>
                <a:cubicBezTo>
                  <a:pt x="25400" y="29029"/>
                  <a:pt x="49915" y="40914"/>
                  <a:pt x="76200" y="43543"/>
                </a:cubicBezTo>
                <a:cubicBezTo>
                  <a:pt x="101893" y="46112"/>
                  <a:pt x="115681" y="25834"/>
                  <a:pt x="130629" y="10886"/>
                </a:cubicBezTo>
                <a:lnTo>
                  <a:pt x="14151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572886F-5358-094C-8B98-826FC798DDFD}"/>
                  </a:ext>
                </a:extLst>
              </p:cNvPr>
              <p:cNvSpPr txBox="1"/>
              <p:nvPr/>
            </p:nvSpPr>
            <p:spPr>
              <a:xfrm>
                <a:off x="1224651" y="1089354"/>
                <a:ext cx="370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572886F-5358-094C-8B98-826FC798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651" y="1089354"/>
                <a:ext cx="37010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43884CE-760B-7542-80E4-27BCDD4E1FF0}"/>
                  </a:ext>
                </a:extLst>
              </p:cNvPr>
              <p:cNvSpPr txBox="1"/>
              <p:nvPr/>
            </p:nvSpPr>
            <p:spPr>
              <a:xfrm>
                <a:off x="1594758" y="904687"/>
                <a:ext cx="370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43884CE-760B-7542-80E4-27BCDD4E1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58" y="904687"/>
                <a:ext cx="3701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AC0C244-0A61-0E40-A804-C0BFEE925B06}"/>
                  </a:ext>
                </a:extLst>
              </p:cNvPr>
              <p:cNvSpPr txBox="1"/>
              <p:nvPr/>
            </p:nvSpPr>
            <p:spPr>
              <a:xfrm>
                <a:off x="1137562" y="1589985"/>
                <a:ext cx="370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AC0C244-0A61-0E40-A804-C0BFEE925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62" y="1589985"/>
                <a:ext cx="37010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1271382-7237-9F41-8C9B-7E2F44392B55}"/>
                  </a:ext>
                </a:extLst>
              </p:cNvPr>
              <p:cNvSpPr txBox="1"/>
              <p:nvPr/>
            </p:nvSpPr>
            <p:spPr>
              <a:xfrm>
                <a:off x="511633" y="1969421"/>
                <a:ext cx="370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1271382-7237-9F41-8C9B-7E2F44392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33" y="1969421"/>
                <a:ext cx="3701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9E6B960-2BAD-2049-BB06-76D5F3E4ABC2}"/>
                  </a:ext>
                </a:extLst>
              </p:cNvPr>
              <p:cNvSpPr txBox="1"/>
              <p:nvPr/>
            </p:nvSpPr>
            <p:spPr>
              <a:xfrm>
                <a:off x="2247905" y="1360714"/>
                <a:ext cx="370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9E6B960-2BAD-2049-BB06-76D5F3E4A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5" y="1360714"/>
                <a:ext cx="37010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F2269B6-DAAF-9B47-A5A6-B1148871E2A3}"/>
                  </a:ext>
                </a:extLst>
              </p:cNvPr>
              <p:cNvSpPr txBox="1"/>
              <p:nvPr/>
            </p:nvSpPr>
            <p:spPr>
              <a:xfrm>
                <a:off x="1099461" y="207441"/>
                <a:ext cx="370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F2269B6-DAAF-9B47-A5A6-B1148871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61" y="207441"/>
                <a:ext cx="3701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67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Yuquan</dc:creator>
  <cp:lastModifiedBy>Chen Yuquan</cp:lastModifiedBy>
  <cp:revision>5</cp:revision>
  <dcterms:created xsi:type="dcterms:W3CDTF">2019-06-03T16:14:53Z</dcterms:created>
  <dcterms:modified xsi:type="dcterms:W3CDTF">2019-06-09T05:00:48Z</dcterms:modified>
</cp:coreProperties>
</file>