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58" r:id="rId4"/>
    <p:sldId id="259" r:id="rId5"/>
    <p:sldId id="257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永洋" initials="吴" lastIdx="3" clrIdx="0">
    <p:extLst>
      <p:ext uri="{19B8F6BF-5375-455C-9EA6-DF929625EA0E}">
        <p15:presenceInfo xmlns:p15="http://schemas.microsoft.com/office/powerpoint/2012/main" userId="64580b97f1fefe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zh-CN" altLang="en-US"/>
              <a:t>单击图标添加图片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3085E3-B45B-46C7-9509-EE86BEA321BE}"/>
              </a:ext>
            </a:extLst>
          </p:cNvPr>
          <p:cNvSpPr txBox="1"/>
          <p:nvPr/>
        </p:nvSpPr>
        <p:spPr>
          <a:xfrm>
            <a:off x="1907704" y="692696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盒子模型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A721DD-8D13-4B91-BAAE-D390DBB70340}"/>
              </a:ext>
            </a:extLst>
          </p:cNvPr>
          <p:cNvSpPr txBox="1"/>
          <p:nvPr/>
        </p:nvSpPr>
        <p:spPr>
          <a:xfrm>
            <a:off x="611560" y="1556792"/>
            <a:ext cx="8532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1.W3C</a:t>
            </a:r>
            <a:r>
              <a:rPr lang="zh-CN" altLang="en-US" dirty="0"/>
              <a:t>盒子模型（标准盒模型）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2.IE</a:t>
            </a:r>
            <a:r>
              <a:rPr lang="zh-CN" altLang="en-US" dirty="0"/>
              <a:t>盒子模型（怪异模型）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3085E3-B45B-46C7-9509-EE86BEA321BE}"/>
              </a:ext>
            </a:extLst>
          </p:cNvPr>
          <p:cNvSpPr txBox="1"/>
          <p:nvPr/>
        </p:nvSpPr>
        <p:spPr>
          <a:xfrm>
            <a:off x="1547664" y="719989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W3C</a:t>
            </a:r>
            <a:r>
              <a:rPr lang="zh-CN" altLang="en-US" sz="3200" dirty="0"/>
              <a:t>盒子模型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7581D5-1894-4A39-B0BE-2188A617D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12" y="1628800"/>
            <a:ext cx="6984776" cy="471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5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3085E3-B45B-46C7-9509-EE86BEA321BE}"/>
              </a:ext>
            </a:extLst>
          </p:cNvPr>
          <p:cNvSpPr txBox="1"/>
          <p:nvPr/>
        </p:nvSpPr>
        <p:spPr>
          <a:xfrm>
            <a:off x="1907704" y="404664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IE</a:t>
            </a:r>
            <a:r>
              <a:rPr lang="zh-CN" altLang="en-US" sz="3200" dirty="0"/>
              <a:t>盒子模型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A721DD-8D13-4B91-BAAE-D390DBB70340}"/>
              </a:ext>
            </a:extLst>
          </p:cNvPr>
          <p:cNvSpPr txBox="1"/>
          <p:nvPr/>
        </p:nvSpPr>
        <p:spPr>
          <a:xfrm>
            <a:off x="683568" y="1340768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C7EA55C-66DF-4840-9C24-7C02D8E70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77" y="1556792"/>
            <a:ext cx="7060830" cy="470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1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3085E3-B45B-46C7-9509-EE86BEA321BE}"/>
              </a:ext>
            </a:extLst>
          </p:cNvPr>
          <p:cNvSpPr txBox="1"/>
          <p:nvPr/>
        </p:nvSpPr>
        <p:spPr>
          <a:xfrm>
            <a:off x="1835696" y="472316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BFC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DBD0D8-53D1-4C1E-9009-BDDF50320972}"/>
              </a:ext>
            </a:extLst>
          </p:cNvPr>
          <p:cNvSpPr txBox="1"/>
          <p:nvPr/>
        </p:nvSpPr>
        <p:spPr>
          <a:xfrm>
            <a:off x="395536" y="1412776"/>
            <a:ext cx="74888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1:</a:t>
            </a:r>
            <a:r>
              <a:rPr lang="zh-CN" altLang="en-US" dirty="0"/>
              <a:t>概念：直译为“块级格式化上下文”它是一个独立的渲染区域，只有</a:t>
            </a:r>
            <a:r>
              <a:rPr lang="en-US" altLang="zh-CN" dirty="0"/>
              <a:t>block-level box</a:t>
            </a:r>
            <a:r>
              <a:rPr lang="zh-CN" altLang="en-US" dirty="0"/>
              <a:t>参与，它规定内部的</a:t>
            </a:r>
            <a:r>
              <a:rPr lang="en-US" altLang="zh-CN" dirty="0"/>
              <a:t>Block-level Box</a:t>
            </a:r>
            <a:r>
              <a:rPr lang="zh-CN" altLang="en-US" dirty="0"/>
              <a:t>如何布局，并且与这个区域外部毫无相干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2:</a:t>
            </a:r>
            <a:r>
              <a:rPr lang="zh-CN" altLang="en-US" dirty="0"/>
              <a:t>形成</a:t>
            </a:r>
            <a:r>
              <a:rPr lang="en-US" altLang="zh-CN" dirty="0"/>
              <a:t>BFC</a:t>
            </a:r>
            <a:r>
              <a:rPr lang="zh-CN" altLang="en-US" dirty="0"/>
              <a:t>的条件：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根元素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2.Float</a:t>
            </a:r>
            <a:r>
              <a:rPr lang="zh-CN" altLang="en-US" dirty="0"/>
              <a:t>的值不为</a:t>
            </a:r>
            <a:r>
              <a:rPr lang="en-US" altLang="zh-CN" dirty="0"/>
              <a:t>none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3.Overflow</a:t>
            </a:r>
            <a:r>
              <a:rPr lang="zh-CN" altLang="en-US" dirty="0"/>
              <a:t>的值不为</a:t>
            </a:r>
            <a:r>
              <a:rPr lang="en-US" altLang="zh-CN" dirty="0"/>
              <a:t>visible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4.Display</a:t>
            </a:r>
            <a:r>
              <a:rPr lang="zh-CN" altLang="en-US" dirty="0"/>
              <a:t>的值为</a:t>
            </a:r>
            <a:r>
              <a:rPr lang="en-US" altLang="zh-CN" dirty="0"/>
              <a:t>inline-</a:t>
            </a:r>
            <a:r>
              <a:rPr lang="en-US" altLang="zh-CN" dirty="0" err="1"/>
              <a:t>block,table</a:t>
            </a:r>
            <a:r>
              <a:rPr lang="en-US" altLang="zh-CN" dirty="0"/>
              <a:t>-cell…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5.Position</a:t>
            </a:r>
            <a:r>
              <a:rPr lang="zh-CN" altLang="en-US" dirty="0"/>
              <a:t>的值为</a:t>
            </a:r>
            <a:r>
              <a:rPr lang="en-US" altLang="zh-CN" dirty="0"/>
              <a:t>absolute </a:t>
            </a:r>
            <a:r>
              <a:rPr lang="zh-CN" altLang="en-US" dirty="0"/>
              <a:t>或者</a:t>
            </a:r>
            <a:r>
              <a:rPr lang="en-US" altLang="zh-CN" dirty="0"/>
              <a:t>fixed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782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3085E3-B45B-46C7-9509-EE86BEA321BE}"/>
              </a:ext>
            </a:extLst>
          </p:cNvPr>
          <p:cNvSpPr txBox="1"/>
          <p:nvPr/>
        </p:nvSpPr>
        <p:spPr>
          <a:xfrm>
            <a:off x="1907704" y="283586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BFC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A721DD-8D13-4B91-BAAE-D390DBB70340}"/>
              </a:ext>
            </a:extLst>
          </p:cNvPr>
          <p:cNvSpPr txBox="1"/>
          <p:nvPr/>
        </p:nvSpPr>
        <p:spPr>
          <a:xfrm>
            <a:off x="827584" y="191683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9DF1D1CD-CEFE-4BF2-9452-ED8B8AC61B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9345457-9F08-42E8-8FD5-1D674B1D3D72}"/>
              </a:ext>
            </a:extLst>
          </p:cNvPr>
          <p:cNvSpPr/>
          <p:nvPr/>
        </p:nvSpPr>
        <p:spPr>
          <a:xfrm>
            <a:off x="583940" y="1412776"/>
            <a:ext cx="74444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 BFC</a:t>
            </a:r>
            <a:r>
              <a:rPr lang="zh-CN" altLang="en-US" dirty="0"/>
              <a:t>的约束规则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内部的</a:t>
            </a:r>
            <a:r>
              <a:rPr lang="en-US" altLang="zh-CN" dirty="0"/>
              <a:t>Box</a:t>
            </a:r>
            <a:r>
              <a:rPr lang="zh-CN" altLang="en-US" dirty="0"/>
              <a:t>会在垂直方向上一个接一个的放置</a:t>
            </a:r>
            <a:r>
              <a:rPr lang="en-US" altLang="zh-CN" dirty="0"/>
              <a:t>,</a:t>
            </a:r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垂直方向上的距离由</a:t>
            </a:r>
            <a:r>
              <a:rPr lang="en-US" altLang="zh-CN" dirty="0"/>
              <a:t>margin</a:t>
            </a:r>
            <a:r>
              <a:rPr lang="zh-CN" altLang="en-US" dirty="0"/>
              <a:t>决定。（完整的说法是：属于同一个</a:t>
            </a:r>
            <a:r>
              <a:rPr lang="en-US" altLang="zh-CN" dirty="0"/>
              <a:t>BFC</a:t>
            </a:r>
            <a:r>
              <a:rPr lang="zh-CN" altLang="en-US" dirty="0"/>
              <a:t>的两个相邻</a:t>
            </a:r>
            <a:r>
              <a:rPr lang="en-US" altLang="zh-CN" dirty="0"/>
              <a:t>Box</a:t>
            </a:r>
            <a:r>
              <a:rPr lang="zh-CN" altLang="en-US" dirty="0"/>
              <a:t>的</a:t>
            </a:r>
            <a:r>
              <a:rPr lang="en-US" altLang="zh-CN" dirty="0"/>
              <a:t>margin</a:t>
            </a:r>
            <a:r>
              <a:rPr lang="zh-CN" altLang="en-US" dirty="0"/>
              <a:t>会发生重叠（塌陷），与方向无关）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每个元素的左外边距与包含块的左边界相接触（从左向右），即使浮动元素也是如此。（这说明</a:t>
            </a:r>
            <a:r>
              <a:rPr lang="en-US" altLang="zh-CN" dirty="0"/>
              <a:t>BFC</a:t>
            </a:r>
            <a:r>
              <a:rPr lang="zh-CN" altLang="en-US" dirty="0"/>
              <a:t>中子元素不会超出他的包含块，而</a:t>
            </a:r>
            <a:r>
              <a:rPr lang="en-US" altLang="zh-CN" dirty="0"/>
              <a:t>position</a:t>
            </a:r>
            <a:r>
              <a:rPr lang="zh-CN" altLang="en-US" dirty="0"/>
              <a:t>为</a:t>
            </a:r>
            <a:r>
              <a:rPr lang="en-US" altLang="zh-CN" dirty="0"/>
              <a:t>absolute</a:t>
            </a:r>
            <a:r>
              <a:rPr lang="zh-CN" altLang="en-US" dirty="0"/>
              <a:t>的元素可以超出他的包含块边界）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4.BFC</a:t>
            </a:r>
            <a:r>
              <a:rPr lang="zh-CN" altLang="en-US" dirty="0"/>
              <a:t>的区域不会与</a:t>
            </a:r>
            <a:r>
              <a:rPr lang="en-US" altLang="zh-CN" dirty="0"/>
              <a:t>float</a:t>
            </a:r>
            <a:r>
              <a:rPr lang="zh-CN" altLang="en-US" dirty="0"/>
              <a:t>的元素区域重叠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计算</a:t>
            </a:r>
            <a:r>
              <a:rPr lang="en-US" altLang="zh-CN" dirty="0"/>
              <a:t>BFC</a:t>
            </a:r>
            <a:r>
              <a:rPr lang="zh-CN" altLang="en-US" dirty="0"/>
              <a:t>的高度时，浮动子元素也参与计算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6.BFC</a:t>
            </a:r>
            <a:r>
              <a:rPr lang="zh-CN" altLang="en-US" dirty="0"/>
              <a:t>就是页面上的一个隔离的独立容器，容器里面的子元素不会影响到外面元素，反之亦然</a:t>
            </a:r>
          </a:p>
        </p:txBody>
      </p:sp>
    </p:spTree>
    <p:extLst>
      <p:ext uri="{BB962C8B-B14F-4D97-AF65-F5344CB8AC3E}">
        <p14:creationId xmlns:p14="http://schemas.microsoft.com/office/powerpoint/2010/main" val="357575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3085E3-B45B-46C7-9509-EE86BEA321BE}"/>
              </a:ext>
            </a:extLst>
          </p:cNvPr>
          <p:cNvSpPr txBox="1"/>
          <p:nvPr/>
        </p:nvSpPr>
        <p:spPr>
          <a:xfrm>
            <a:off x="1907704" y="283586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清除浮动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A721DD-8D13-4B91-BAAE-D390DBB70340}"/>
              </a:ext>
            </a:extLst>
          </p:cNvPr>
          <p:cNvSpPr txBox="1"/>
          <p:nvPr/>
        </p:nvSpPr>
        <p:spPr>
          <a:xfrm>
            <a:off x="827584" y="191683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9DF1D1CD-CEFE-4BF2-9452-ED8B8AC61B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4CE016-7196-4E41-B144-8D39322B98BA}"/>
              </a:ext>
            </a:extLst>
          </p:cNvPr>
          <p:cNvSpPr txBox="1"/>
          <p:nvPr/>
        </p:nvSpPr>
        <p:spPr>
          <a:xfrm>
            <a:off x="971600" y="1844824"/>
            <a:ext cx="62646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方法很多：今天就介绍</a:t>
            </a:r>
            <a:r>
              <a:rPr lang="en-US" altLang="zh-CN" dirty="0"/>
              <a:t>2</a:t>
            </a:r>
            <a:r>
              <a:rPr lang="zh-CN" altLang="en-US" dirty="0"/>
              <a:t>种有代表性的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.</a:t>
            </a:r>
            <a:r>
              <a:rPr lang="en-US" altLang="zh-CN" dirty="0" err="1"/>
              <a:t>clearfix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content:"."; 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clear:both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display:block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height:0;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overflow:hidden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visibility:hidden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2.BFC </a:t>
            </a:r>
            <a:r>
              <a:rPr lang="zh-CN" altLang="en-US" dirty="0"/>
              <a:t>清除浮动</a:t>
            </a:r>
          </a:p>
        </p:txBody>
      </p:sp>
    </p:spTree>
    <p:extLst>
      <p:ext uri="{BB962C8B-B14F-4D97-AF65-F5344CB8AC3E}">
        <p14:creationId xmlns:p14="http://schemas.microsoft.com/office/powerpoint/2010/main" val="172520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3085E3-B45B-46C7-9509-EE86BEA321BE}"/>
              </a:ext>
            </a:extLst>
          </p:cNvPr>
          <p:cNvSpPr txBox="1"/>
          <p:nvPr/>
        </p:nvSpPr>
        <p:spPr>
          <a:xfrm>
            <a:off x="1907704" y="283586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常见布局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A721DD-8D13-4B91-BAAE-D390DBB70340}"/>
              </a:ext>
            </a:extLst>
          </p:cNvPr>
          <p:cNvSpPr txBox="1"/>
          <p:nvPr/>
        </p:nvSpPr>
        <p:spPr>
          <a:xfrm>
            <a:off x="891208" y="1268760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左边定宽右边自始应</a:t>
            </a:r>
            <a:r>
              <a:rPr lang="en-US" altLang="zh-CN" dirty="0"/>
              <a:t> </a:t>
            </a:r>
            <a:r>
              <a:rPr lang="zh-CN" altLang="en-US" dirty="0"/>
              <a:t>（常见的几种实现方式）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弹性盒子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绝对定位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BFC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calc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9DF1D1CD-CEFE-4BF2-9452-ED8B8AC61B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908955"/>
      </p:ext>
    </p:extLst>
  </p:cSld>
  <p:clrMapOvr>
    <a:masterClrMapping/>
  </p:clrMapOvr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TM02455519[[fn=冬季]]</Template>
  <TotalTime>2672</TotalTime>
  <Words>358</Words>
  <Application>Microsoft Office PowerPoint</Application>
  <PresentationFormat>全屏显示(4:3)</PresentationFormat>
  <Paragraphs>62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Courier New</vt:lpstr>
      <vt:lpstr>Verdana</vt:lpstr>
      <vt:lpstr>Wingdings 2</vt:lpstr>
      <vt:lpstr>Winter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南京中孚信息技术有限公司 公共安全事业部研发部</dc:title>
  <dc:creator>吴永洋</dc:creator>
  <cp:lastModifiedBy>吴 永洋</cp:lastModifiedBy>
  <cp:revision>62</cp:revision>
  <dcterms:modified xsi:type="dcterms:W3CDTF">2019-08-15T11:26:04Z</dcterms:modified>
</cp:coreProperties>
</file>