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13A9B-8FC8-4FDD-A640-BBBF85DBDC48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195DF-BFBD-48B5-A47A-AB1B98370E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8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195DF-BFBD-48B5-A47A-AB1B98370E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FB9E-6F47-0AC0-29DB-5B817A4F1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ED7A6B-3726-D3BC-7F19-6642DA6C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612DB-33F2-20C9-8543-2B9DBAA0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FFDF2-2EB9-1278-382A-195BFCD4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D9BDD-B382-365A-4C9D-D4A526BE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3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948C1-22ED-2AB6-C959-DFEA478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BD9AC9-0478-5933-2178-BD5F49E0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9705B-1ACD-55CB-4790-55D29EA1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3F945-AA74-0813-EAAC-F0DDF0E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6A188-F4C7-9317-C453-62C8454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30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C0BE03-41CE-F46D-8B8D-29B776C2A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FA2885-64BD-32A5-5C36-AA2A94D7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3B1DD5-9A7E-E613-7782-7D637A3A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038A48-E530-E608-64E3-448465C0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D663AD-7BD3-8C44-5067-0F720860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83CC8-1369-4163-2877-65E4095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7CD9E-135D-0221-4926-ECD78E2D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329D9-2221-5283-BE00-DE7078CB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32457-C914-09EC-A9FF-E36B2BE0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6B2FA-8F4F-D104-AC55-A25797E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0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4A65E-87EB-7FFD-36C6-9903FF6D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E4C4BF-0DF9-0061-7771-4E86448E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5C5FE-8CD2-DF72-D396-972C1221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5472E-0EAF-7CAF-FB77-04A9F181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553BA9-109E-83D7-E5CD-9775203F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0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B843F-7C2E-8967-BB8D-0F7DF8D8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2ED107-F6C0-E48E-951B-18200FB88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5C555A-4F10-8C46-0CD0-A8B142EA9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FB7DF3-6E18-6C8F-76E8-E164C5B8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6895F9-9C34-36D1-639E-31DB9DC3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B56B1-6B06-C09A-6FA1-6D32890B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47024-102C-6C28-BCC2-975D8C4D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EEC6A-C58A-3916-F33A-86BA0CF0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A3251A-4B03-0677-4F9E-B7C4DC4C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8804E6-325F-9708-4A76-A4D6028D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8C3A51-3603-F6F2-1752-2BF72E8C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91E7C0-6E75-6E73-12A9-041EA7C0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A54F2E-80E6-7763-4B12-778A234F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2E31D1-CB0D-AAFB-BB1E-F4CDDE90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212A2-B9D4-365B-BD85-56E4E48A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2E9214-6420-C717-3342-463AD227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238E7A-3D4D-82CA-69DA-72243D1B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8C3458-5B9B-D31A-AFC3-DE146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2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80DC6B-44CC-3F3F-D86B-E4E655C8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182C0C-15AB-3FF2-2133-73BA7F6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359AE-27E6-7DF9-A5BE-4EEDA193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7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F4BD-3BEC-8070-65DE-87D0CFA5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9930B-6FCE-010E-331B-48219A97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A283CF-0422-46B8-8AC3-80BD0372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72467-53CC-E655-2D18-87A99F90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24FD8-2BDD-E00C-F362-46F1C797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71B91-AA57-F381-BB27-4A89D81B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67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439DB-6592-072F-54ED-10305063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C1FA73-214B-0EE0-9FF3-2228C3DA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51298-4D3F-1237-8388-DBB51006A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B34B04-0BA6-2574-9737-B1706BA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B36517-B18A-BD2D-D303-C08DB816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0C31B-2393-FA37-8F80-4BA3670D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3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ECDF0C-F05C-EC5A-E72F-F3C428A9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A2098-22FF-CC68-316B-F16E83F0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EB510-4783-F6FC-9B8D-1D49E99E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1BC31-AE0B-4ECD-AD2E-6FB7186CD74E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FD946-E2DF-9865-56CE-7701FB040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C048B-2D88-B9F1-F3A7-C4DE3ABF3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4DDE4-74E1-4BAB-A198-3DB98B1AA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B8AD39-5C85-35A1-08C4-13DC8D37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領域実習</a:t>
            </a:r>
            <a:r>
              <a:rPr kumimoji="1" lang="en-US" altLang="ja-JP" sz="4800">
                <a:solidFill>
                  <a:srgbClr val="FFFFFF"/>
                </a:solidFill>
              </a:rPr>
              <a:t>A</a:t>
            </a:r>
            <a:endParaRPr kumimoji="1" lang="ja-JP" altLang="en-US" sz="48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304165-3B40-DF94-8925-98794FC44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4916" y="4682394"/>
            <a:ext cx="4841350" cy="107805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</a:rPr>
              <a:t>工学部情報工学課程 </a:t>
            </a:r>
            <a:r>
              <a:rPr kumimoji="1" lang="en-US" altLang="ja-JP">
                <a:solidFill>
                  <a:srgbClr val="FFFFFF"/>
                </a:solidFill>
              </a:rPr>
              <a:t>37022500</a:t>
            </a:r>
          </a:p>
          <a:p>
            <a:pPr algn="l"/>
            <a:r>
              <a:rPr kumimoji="1" lang="ja-JP" altLang="en-US">
                <a:solidFill>
                  <a:srgbClr val="FFFFFF"/>
                </a:solidFill>
              </a:rPr>
              <a:t>山崎稜太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58C1DF-72E0-84A6-E59E-F6A842E2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FFFFFF"/>
                </a:solidFill>
              </a:rPr>
              <a:t>概要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E9378-4706-41BD-905F-247AE537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17" y="1973141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736C89-B456-0824-2BFF-02C273639B3E}"/>
              </a:ext>
            </a:extLst>
          </p:cNvPr>
          <p:cNvSpPr txBox="1"/>
          <p:nvPr/>
        </p:nvSpPr>
        <p:spPr>
          <a:xfrm>
            <a:off x="586596" y="2294626"/>
            <a:ext cx="113523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/>
              <a:t>作成しようとしたもの</a:t>
            </a:r>
            <a:r>
              <a:rPr kumimoji="1" lang="en-US" altLang="ja-JP" sz="3600" u="sng" dirty="0"/>
              <a:t>:</a:t>
            </a:r>
          </a:p>
          <a:p>
            <a:r>
              <a:rPr kumimoji="1" lang="en-US" altLang="ja-JP" sz="3200" dirty="0"/>
              <a:t>mid</a:t>
            </a:r>
            <a:r>
              <a:rPr kumimoji="1" lang="ja-JP" altLang="en-US" sz="3200" dirty="0"/>
              <a:t>ファイルを用意すればその音楽に合わせてノーツを生成するリズムゲーム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600" u="sng" dirty="0"/>
              <a:t>作成しようとした理由</a:t>
            </a:r>
            <a:r>
              <a:rPr lang="en-US" altLang="ja-JP" sz="3600" u="sng" dirty="0"/>
              <a:t>:</a:t>
            </a:r>
          </a:p>
          <a:p>
            <a:r>
              <a:rPr lang="ja-JP" altLang="en-US" sz="3200" dirty="0"/>
              <a:t>自分の好きな曲でリズムゲームをしてみたかったから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191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C7E49B-7F61-9242-8B09-BB29A552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13854-F13E-5A6B-577D-B057081C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65" y="2406769"/>
            <a:ext cx="2503364" cy="1274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言語</a:t>
            </a:r>
            <a:endParaRPr lang="en-US" altLang="ja-JP" dirty="0"/>
          </a:p>
          <a:p>
            <a:r>
              <a:rPr kumimoji="1" lang="en-US" altLang="ja-JP" dirty="0"/>
              <a:t>Python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951F1DA-F46B-6C72-28BF-0DA65B6CA04D}"/>
              </a:ext>
            </a:extLst>
          </p:cNvPr>
          <p:cNvSpPr txBox="1">
            <a:spLocks/>
          </p:cNvSpPr>
          <p:nvPr/>
        </p:nvSpPr>
        <p:spPr>
          <a:xfrm>
            <a:off x="5611935" y="2379346"/>
            <a:ext cx="250336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ライブラリ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Mido</a:t>
            </a:r>
            <a:endParaRPr lang="en-US" altLang="ja-JP" dirty="0"/>
          </a:p>
          <a:p>
            <a:r>
              <a:rPr lang="en-US" altLang="ja-JP" dirty="0" err="1"/>
              <a:t>Pygame</a:t>
            </a:r>
            <a:endParaRPr lang="en-US" altLang="ja-JP" dirty="0"/>
          </a:p>
          <a:p>
            <a:r>
              <a:rPr lang="en-US" altLang="ja-JP" dirty="0"/>
              <a:t>Random</a:t>
            </a:r>
          </a:p>
          <a:p>
            <a:r>
              <a:rPr lang="en-US" altLang="ja-JP" dirty="0" err="1"/>
              <a:t>Os</a:t>
            </a:r>
            <a:endParaRPr lang="en-US" altLang="ja-JP" dirty="0"/>
          </a:p>
          <a:p>
            <a:r>
              <a:rPr lang="en-US" altLang="ja-JP" dirty="0"/>
              <a:t>Cv2</a:t>
            </a:r>
          </a:p>
          <a:p>
            <a:r>
              <a:rPr lang="en-US" altLang="ja-JP" dirty="0" err="1"/>
              <a:t>meidapipe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9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AA333F-1209-6BB0-51E3-17ADB2F1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FFFFFF"/>
                </a:solidFill>
              </a:rPr>
              <a:t>全体の流れ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441BC-21DB-1FE6-2163-5206EF67D55B}"/>
              </a:ext>
            </a:extLst>
          </p:cNvPr>
          <p:cNvSpPr txBox="1"/>
          <p:nvPr/>
        </p:nvSpPr>
        <p:spPr>
          <a:xfrm>
            <a:off x="1635325" y="2182482"/>
            <a:ext cx="800219" cy="33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kumimoji="1" lang="ja-JP" altLang="en-US" sz="4000" dirty="0"/>
              <a:t>曲選択画面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A80CC-A9B8-0717-1F49-8602C6E5D25B}"/>
              </a:ext>
            </a:extLst>
          </p:cNvPr>
          <p:cNvSpPr txBox="1"/>
          <p:nvPr/>
        </p:nvSpPr>
        <p:spPr>
          <a:xfrm>
            <a:off x="3927056" y="2182482"/>
            <a:ext cx="800219" cy="3364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ja-JP" altLang="en-US" sz="4000" dirty="0"/>
              <a:t>難易度選択</a:t>
            </a:r>
            <a:endParaRPr kumimoji="1" lang="en-US" altLang="ja-JP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D0DFEF-BAB2-91DB-1254-F7103326A3FD}"/>
              </a:ext>
            </a:extLst>
          </p:cNvPr>
          <p:cNvSpPr txBox="1"/>
          <p:nvPr/>
        </p:nvSpPr>
        <p:spPr>
          <a:xfrm>
            <a:off x="6520694" y="2182482"/>
            <a:ext cx="800219" cy="336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ja-JP" altLang="en-US" sz="4000" dirty="0"/>
              <a:t>ゲーム画面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3F0E2E-0740-B46F-29D5-492098C64D97}"/>
              </a:ext>
            </a:extLst>
          </p:cNvPr>
          <p:cNvSpPr txBox="1"/>
          <p:nvPr/>
        </p:nvSpPr>
        <p:spPr>
          <a:xfrm>
            <a:off x="8956237" y="2182480"/>
            <a:ext cx="800219" cy="3364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r>
              <a:rPr lang="ja-JP" altLang="en-US" sz="4000" dirty="0"/>
              <a:t>リザルト画面</a:t>
            </a:r>
            <a:endParaRPr kumimoji="1" lang="ja-JP" altLang="en-US" sz="40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A418975-338B-4FE9-C5B4-F7F51DAD8FC4}"/>
              </a:ext>
            </a:extLst>
          </p:cNvPr>
          <p:cNvSpPr/>
          <p:nvPr/>
        </p:nvSpPr>
        <p:spPr>
          <a:xfrm>
            <a:off x="2786351" y="3350016"/>
            <a:ext cx="1079908" cy="825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EF8ABD1F-58C3-482E-327F-4DCB4A56D0CA}"/>
              </a:ext>
            </a:extLst>
          </p:cNvPr>
          <p:cNvSpPr/>
          <p:nvPr/>
        </p:nvSpPr>
        <p:spPr>
          <a:xfrm>
            <a:off x="7575345" y="3350016"/>
            <a:ext cx="1079908" cy="825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DE097F2-7BFB-62AE-D98F-AD26A824AA85}"/>
              </a:ext>
            </a:extLst>
          </p:cNvPr>
          <p:cNvSpPr/>
          <p:nvPr/>
        </p:nvSpPr>
        <p:spPr>
          <a:xfrm>
            <a:off x="5035183" y="3350016"/>
            <a:ext cx="1079908" cy="825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41F3D8-32DB-137F-00CB-924B299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rgbClr val="FFFFFF"/>
                </a:solidFill>
              </a:rPr>
              <a:t>1.</a:t>
            </a:r>
            <a:r>
              <a:rPr kumimoji="1" lang="ja-JP" altLang="en-US" sz="4000" dirty="0">
                <a:solidFill>
                  <a:srgbClr val="FFFFFF"/>
                </a:solidFill>
              </a:rPr>
              <a:t>曲選択画面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FA875A-A5C9-1334-D75C-C87C6E9C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21" y="2246074"/>
            <a:ext cx="4950394" cy="37190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4543B4-86D1-FCFF-BAF1-F87C3FA22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4561" b="225"/>
          <a:stretch/>
        </p:blipFill>
        <p:spPr>
          <a:xfrm>
            <a:off x="593890" y="2463673"/>
            <a:ext cx="3556406" cy="298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BBF04AD0-FE26-00EC-3340-B9B7A914AEC4}"/>
              </a:ext>
            </a:extLst>
          </p:cNvPr>
          <p:cNvSpPr/>
          <p:nvPr/>
        </p:nvSpPr>
        <p:spPr>
          <a:xfrm>
            <a:off x="4470223" y="3034993"/>
            <a:ext cx="1991832" cy="14389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7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1161C6-7D25-E6B7-17B4-4C14E401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rgbClr val="FFFFFF"/>
                </a:solidFill>
              </a:rPr>
              <a:t>2.</a:t>
            </a:r>
            <a:r>
              <a:rPr kumimoji="1" lang="ja-JP" altLang="en-US" sz="4000" dirty="0">
                <a:solidFill>
                  <a:srgbClr val="FFFFFF"/>
                </a:solidFill>
              </a:rPr>
              <a:t>難易度選択画面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8D24C5-C03A-C751-8D1B-3EC3A744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39" y="1885279"/>
            <a:ext cx="6458432" cy="45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837A91-EC4F-4DA9-4402-78A0B1C9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rgbClr val="FFFFFF"/>
                </a:solidFill>
              </a:rPr>
              <a:t>3.</a:t>
            </a:r>
            <a:r>
              <a:rPr kumimoji="1" lang="ja-JP" altLang="en-US" sz="4000" dirty="0">
                <a:solidFill>
                  <a:srgbClr val="FFFFFF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BC0989-6436-A549-413A-45842704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5" y="1715733"/>
            <a:ext cx="6191887" cy="46412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9EE603-CC51-2FFD-5EEA-8ECC5CEB131E}"/>
              </a:ext>
            </a:extLst>
          </p:cNvPr>
          <p:cNvSpPr txBox="1"/>
          <p:nvPr/>
        </p:nvSpPr>
        <p:spPr>
          <a:xfrm>
            <a:off x="6707875" y="1997839"/>
            <a:ext cx="4919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ノーツの種類は</a:t>
            </a:r>
            <a:r>
              <a:rPr lang="en-US" altLang="ja-JP" sz="3600" dirty="0"/>
              <a:t>2</a:t>
            </a:r>
            <a:r>
              <a:rPr lang="ja-JP" altLang="en-US" sz="3600" dirty="0"/>
              <a:t>種類</a:t>
            </a:r>
            <a:endParaRPr lang="en-US" altLang="ja-JP" sz="36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2400" u="sng" dirty="0"/>
              <a:t>・通常ノーツ</a:t>
            </a:r>
            <a:endParaRPr kumimoji="1" lang="en-US" altLang="ja-JP" sz="2400" u="sng" dirty="0"/>
          </a:p>
          <a:p>
            <a:r>
              <a:rPr lang="ja-JP" altLang="en-US" sz="2400" dirty="0"/>
              <a:t>各レーンに応じたボタンを押すことで消える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u="sng" dirty="0"/>
              <a:t>・フリックノーツ</a:t>
            </a:r>
            <a:endParaRPr lang="en-US" altLang="ja-JP" sz="2400" u="sng" dirty="0"/>
          </a:p>
          <a:p>
            <a:r>
              <a:rPr kumimoji="1" lang="ja-JP" altLang="en-US" sz="2400" dirty="0"/>
              <a:t>タイミングよくカメラに手を写すと消える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C3F5C3-A73A-C3E9-C093-38F930EA4958}"/>
              </a:ext>
            </a:extLst>
          </p:cNvPr>
          <p:cNvSpPr txBox="1"/>
          <p:nvPr/>
        </p:nvSpPr>
        <p:spPr>
          <a:xfrm>
            <a:off x="1238727" y="6356984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S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FBAA44-65BF-A4B7-1847-EA7CB22C88D1}"/>
              </a:ext>
            </a:extLst>
          </p:cNvPr>
          <p:cNvSpPr txBox="1"/>
          <p:nvPr/>
        </p:nvSpPr>
        <p:spPr>
          <a:xfrm>
            <a:off x="2082244" y="6356984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DC0F90-C0B9-000F-98B5-9414BD3419A2}"/>
              </a:ext>
            </a:extLst>
          </p:cNvPr>
          <p:cNvSpPr txBox="1"/>
          <p:nvPr/>
        </p:nvSpPr>
        <p:spPr>
          <a:xfrm>
            <a:off x="2844244" y="6324349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619DED-26EE-38F5-BB93-4F18C30CABD7}"/>
              </a:ext>
            </a:extLst>
          </p:cNvPr>
          <p:cNvSpPr txBox="1"/>
          <p:nvPr/>
        </p:nvSpPr>
        <p:spPr>
          <a:xfrm>
            <a:off x="3669819" y="6324349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J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C1B7A-0D0B-198A-E01D-B19E3B02DFDD}"/>
              </a:ext>
            </a:extLst>
          </p:cNvPr>
          <p:cNvSpPr txBox="1"/>
          <p:nvPr/>
        </p:nvSpPr>
        <p:spPr>
          <a:xfrm>
            <a:off x="4518969" y="6315626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K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186C3A-9E06-4D7D-131A-33D3B8090ED2}"/>
              </a:ext>
            </a:extLst>
          </p:cNvPr>
          <p:cNvSpPr txBox="1"/>
          <p:nvPr/>
        </p:nvSpPr>
        <p:spPr>
          <a:xfrm>
            <a:off x="5279099" y="6315626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063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4295067-60F5-AD0E-7137-27BA9DCD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solidFill>
                  <a:srgbClr val="FFFFFF"/>
                </a:solidFill>
              </a:rPr>
              <a:t>4.</a:t>
            </a:r>
            <a:r>
              <a:rPr kumimoji="1" lang="ja-JP" altLang="en-US" sz="4000" dirty="0">
                <a:solidFill>
                  <a:srgbClr val="FFFFFF"/>
                </a:solidFill>
              </a:rPr>
              <a:t>リザルト画面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3A235D9-F7EB-9F2B-2774-A20C454D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0" y="1812271"/>
            <a:ext cx="6494631" cy="47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6A335B0-119B-85F9-9D83-3B1BA3D6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30318-3FA0-45DB-B694-3B2AE540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68" y="2180173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機能の追加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・ノーツの種類を増やす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UI</a:t>
            </a:r>
          </a:p>
          <a:p>
            <a:pPr marL="0" indent="0">
              <a:buNone/>
            </a:pPr>
            <a:r>
              <a:rPr lang="ja-JP" altLang="en-US" sz="3200" dirty="0"/>
              <a:t>・難易度の表示やノーツの速さを調節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96043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148</Words>
  <Application>Microsoft Office PowerPoint</Application>
  <PresentationFormat>ワイド画面</PresentationFormat>
  <Paragraphs>50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領域実習A</vt:lpstr>
      <vt:lpstr>概要</vt:lpstr>
      <vt:lpstr>使用した技術</vt:lpstr>
      <vt:lpstr>全体の流れ</vt:lpstr>
      <vt:lpstr>1.曲選択画面</vt:lpstr>
      <vt:lpstr>2.難易度選択画面</vt:lpstr>
      <vt:lpstr>3.ゲーム画面</vt:lpstr>
      <vt:lpstr>4.リザルト画面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山崎　稜太</dc:creator>
  <cp:lastModifiedBy>山崎　稜太</cp:lastModifiedBy>
  <cp:revision>7</cp:revision>
  <dcterms:created xsi:type="dcterms:W3CDTF">2024-07-17T05:54:53Z</dcterms:created>
  <dcterms:modified xsi:type="dcterms:W3CDTF">2024-07-20T05:23:03Z</dcterms:modified>
</cp:coreProperties>
</file>