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9"/>
  </p:notesMasterIdLst>
  <p:sldIdLst>
    <p:sldId id="256" r:id="rId2"/>
    <p:sldId id="257" r:id="rId3"/>
    <p:sldId id="270" r:id="rId4"/>
    <p:sldId id="258" r:id="rId5"/>
    <p:sldId id="259" r:id="rId6"/>
    <p:sldId id="260" r:id="rId7"/>
    <p:sldId id="271" r:id="rId8"/>
    <p:sldId id="272" r:id="rId9"/>
    <p:sldId id="273" r:id="rId10"/>
    <p:sldId id="274" r:id="rId11"/>
    <p:sldId id="275" r:id="rId12"/>
    <p:sldId id="276" r:id="rId13"/>
    <p:sldId id="280" r:id="rId14"/>
    <p:sldId id="282" r:id="rId15"/>
    <p:sldId id="281" r:id="rId16"/>
    <p:sldId id="283" r:id="rId17"/>
    <p:sldId id="277" r:id="rId18"/>
    <p:sldId id="278" r:id="rId19"/>
    <p:sldId id="261" r:id="rId20"/>
    <p:sldId id="262" r:id="rId21"/>
    <p:sldId id="263" r:id="rId22"/>
    <p:sldId id="279" r:id="rId23"/>
    <p:sldId id="266" r:id="rId24"/>
    <p:sldId id="284" r:id="rId25"/>
    <p:sldId id="269" r:id="rId26"/>
    <p:sldId id="286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0C93C-F3CD-4FEA-A010-C82304787C40}" type="datetimeFigureOut">
              <a:rPr kumimoji="1" lang="ja-JP" altLang="en-US" smtClean="0"/>
              <a:t>2018/9/26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7D40-6AF6-42E5-8FB8-B39176B5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30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07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67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472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7022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949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173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15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05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8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134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04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306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27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43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920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21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4489-8067-456B-BA38-6837CD6461D0}" type="datetimeFigureOut">
              <a:rPr kumimoji="1" lang="ja-JP" altLang="en-US" smtClean="0"/>
              <a:t>2018/9/26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C9BAAB-51B0-465A-BE46-BC0B510457F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060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iki.theprovingground.org/free-desig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AAB1EEFA-4E9A-485B-AC63-1B6D09230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498289"/>
            <a:ext cx="3765692" cy="386939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B58CD3-3650-4886-89F0-63C5550A2885}"/>
              </a:ext>
            </a:extLst>
          </p:cNvPr>
          <p:cNvSpPr txBox="1"/>
          <p:nvPr/>
        </p:nvSpPr>
        <p:spPr>
          <a:xfrm>
            <a:off x="8812549" y="6870700"/>
            <a:ext cx="337945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ja-JP" altLang="en-US" sz="700">
                <a:solidFill>
                  <a:srgbClr val="FFFFFF"/>
                </a:solidFill>
                <a:hlinkClick r:id="rId4" tooltip="http://wiki.theprovingground.org/free-desig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この写真</a:t>
            </a:r>
            <a:r>
              <a:rPr lang="ja-JP" altLang="en-US" sz="700">
                <a:solidFill>
                  <a:srgbClr val="FFFFFF"/>
                </a:solidFill>
              </a:rPr>
              <a:t> の作成者 不明な作成者 は </a:t>
            </a:r>
            <a:r>
              <a:rPr lang="ja-JP" alt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ja-JP" altLang="en-US" sz="700">
                <a:solidFill>
                  <a:srgbClr val="FFFFFF"/>
                </a:solidFill>
              </a:rPr>
              <a:t> のライセンスを許諾されています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FB8A00-427B-4FD1-B96A-F38A01975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64301"/>
            <a:ext cx="4832136" cy="3249131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UNITY</a:t>
            </a:r>
            <a:r>
              <a:rPr lang="en-US" altLang="ja-JP" dirty="0"/>
              <a:t>-VR</a:t>
            </a:r>
            <a:r>
              <a:rPr lang="ja-JP" altLang="en-US" dirty="0"/>
              <a:t>入門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6B7F7B-F57C-4BA7-AD48-04D26165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3413433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茨城大学　工学部　知能システム工学科</a:t>
            </a:r>
            <a:endParaRPr lang="en-US" altLang="ja-JP"/>
          </a:p>
          <a:p>
            <a:pPr algn="l"/>
            <a:r>
              <a:rPr kumimoji="1" lang="en-US" altLang="ja-JP"/>
              <a:t>16T6051Y</a:t>
            </a:r>
            <a:r>
              <a:rPr kumimoji="1" lang="ja-JP" altLang="en-US"/>
              <a:t>：吉田遼平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81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AC96301C-AA16-4784-BC58-56C1DA70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293812"/>
          </a:xfrm>
        </p:spPr>
        <p:txBody>
          <a:bodyPr/>
          <a:lstStyle/>
          <a:p>
            <a:pPr algn="l"/>
            <a:r>
              <a:rPr lang="en-US" altLang="ja-JP" dirty="0"/>
              <a:t>MMD</a:t>
            </a:r>
            <a:r>
              <a:rPr lang="ja-JP" altLang="en-US" dirty="0"/>
              <a:t>モデルの導入</a:t>
            </a:r>
            <a:r>
              <a:rPr lang="en-US" altLang="ja-JP" dirty="0"/>
              <a:t>(7/8)</a:t>
            </a:r>
            <a:endParaRPr kumimoji="1" lang="ja-JP" altLang="en-US" dirty="0"/>
          </a:p>
        </p:txBody>
      </p:sp>
      <p:pic>
        <p:nvPicPr>
          <p:cNvPr id="14" name="コンテンツ プレースホルダー 1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85C9CA0-B25F-407E-9A39-556BDEA8E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37" y="255020"/>
            <a:ext cx="5931159" cy="5794310"/>
          </a:xfr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09C7F7-48A1-4BB5-9C19-04C5E5113385}"/>
              </a:ext>
            </a:extLst>
          </p:cNvPr>
          <p:cNvSpPr txBox="1"/>
          <p:nvPr/>
        </p:nvSpPr>
        <p:spPr>
          <a:xfrm>
            <a:off x="189683" y="1132415"/>
            <a:ext cx="55330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MMD</a:t>
            </a:r>
            <a:r>
              <a:rPr kumimoji="1" lang="ja-JP" altLang="en-US" sz="3600" dirty="0"/>
              <a:t>フォルダのモデルフォルダを開き①のファイルをクリック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注意事項すべてにチェックを入れる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同意をクリック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endParaRPr kumimoji="1" lang="ja-JP" altLang="en-US" sz="36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BAF2922-A46E-4F57-AF48-63CEF3A0934B}"/>
              </a:ext>
            </a:extLst>
          </p:cNvPr>
          <p:cNvGrpSpPr/>
          <p:nvPr/>
        </p:nvGrpSpPr>
        <p:grpSpPr>
          <a:xfrm>
            <a:off x="6474177" y="3571333"/>
            <a:ext cx="444438" cy="461665"/>
            <a:chOff x="7874462" y="2067307"/>
            <a:chExt cx="444438" cy="461665"/>
          </a:xfrm>
        </p:grpSpPr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0DD962A-1082-4D25-A1BD-1E9EC66989CC}"/>
                </a:ext>
              </a:extLst>
            </p:cNvPr>
            <p:cNvSpPr/>
            <p:nvPr/>
          </p:nvSpPr>
          <p:spPr>
            <a:xfrm>
              <a:off x="7874462" y="2086608"/>
              <a:ext cx="411060" cy="4194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8929829-DEDB-454A-9163-C143B3E15708}"/>
                </a:ext>
              </a:extLst>
            </p:cNvPr>
            <p:cNvSpPr txBox="1"/>
            <p:nvPr/>
          </p:nvSpPr>
          <p:spPr>
            <a:xfrm>
              <a:off x="7907840" y="2067307"/>
              <a:ext cx="411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98E4B84-1CAA-4017-97EE-F20F61FBA822}"/>
              </a:ext>
            </a:extLst>
          </p:cNvPr>
          <p:cNvGrpSpPr/>
          <p:nvPr/>
        </p:nvGrpSpPr>
        <p:grpSpPr>
          <a:xfrm>
            <a:off x="7230584" y="4159960"/>
            <a:ext cx="444438" cy="461665"/>
            <a:chOff x="7874462" y="2067307"/>
            <a:chExt cx="444438" cy="461665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F18A08F-C07E-4563-85AA-40C0605C6230}"/>
                </a:ext>
              </a:extLst>
            </p:cNvPr>
            <p:cNvSpPr/>
            <p:nvPr/>
          </p:nvSpPr>
          <p:spPr>
            <a:xfrm>
              <a:off x="7874462" y="2086608"/>
              <a:ext cx="411060" cy="4194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11496B3-17D4-4880-B3F3-4AE682DF10DB}"/>
                </a:ext>
              </a:extLst>
            </p:cNvPr>
            <p:cNvSpPr txBox="1"/>
            <p:nvPr/>
          </p:nvSpPr>
          <p:spPr>
            <a:xfrm>
              <a:off x="7907840" y="2067307"/>
              <a:ext cx="411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2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C3089C4-9FC0-4900-BF2E-60A81CEF7DA2}"/>
              </a:ext>
            </a:extLst>
          </p:cNvPr>
          <p:cNvGrpSpPr/>
          <p:nvPr/>
        </p:nvGrpSpPr>
        <p:grpSpPr>
          <a:xfrm>
            <a:off x="11417356" y="4924757"/>
            <a:ext cx="444438" cy="461665"/>
            <a:chOff x="7874462" y="2067307"/>
            <a:chExt cx="444438" cy="461665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21F6A56A-5BF2-4CD7-AE4E-D8A5C74A8DCF}"/>
                </a:ext>
              </a:extLst>
            </p:cNvPr>
            <p:cNvSpPr/>
            <p:nvPr/>
          </p:nvSpPr>
          <p:spPr>
            <a:xfrm>
              <a:off x="7874462" y="2086608"/>
              <a:ext cx="411060" cy="4194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AC31A43-0F11-468B-8820-99657679C885}"/>
                </a:ext>
              </a:extLst>
            </p:cNvPr>
            <p:cNvSpPr txBox="1"/>
            <p:nvPr/>
          </p:nvSpPr>
          <p:spPr>
            <a:xfrm>
              <a:off x="7907840" y="2067307"/>
              <a:ext cx="411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3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FE40EA0-4FA4-400C-8224-2E9068D9CCD5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9/24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376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7221B8A-EFC9-4480-8DB6-72A00D03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91"/>
            <a:ext cx="8610600" cy="1293812"/>
          </a:xfrm>
        </p:spPr>
        <p:txBody>
          <a:bodyPr/>
          <a:lstStyle/>
          <a:p>
            <a:pPr algn="l"/>
            <a:r>
              <a:rPr lang="en-US" altLang="ja-JP" dirty="0"/>
              <a:t>MMD</a:t>
            </a:r>
            <a:r>
              <a:rPr lang="ja-JP" altLang="en-US" dirty="0"/>
              <a:t>モデルの導入</a:t>
            </a:r>
            <a:r>
              <a:rPr lang="en-US" altLang="ja-JP" dirty="0"/>
              <a:t>(8/8)</a:t>
            </a:r>
            <a:endParaRPr kumimoji="1" lang="ja-JP" altLang="en-US" dirty="0"/>
          </a:p>
        </p:txBody>
      </p:sp>
      <p:pic>
        <p:nvPicPr>
          <p:cNvPr id="6" name="コンテンツ プレースホルダー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E819C98-B254-45EA-9A58-610802122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184" y="287389"/>
            <a:ext cx="5467738" cy="6064894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133BE5-AF97-46CD-9418-051FDC7EF996}"/>
              </a:ext>
            </a:extLst>
          </p:cNvPr>
          <p:cNvSpPr txBox="1"/>
          <p:nvPr/>
        </p:nvSpPr>
        <p:spPr>
          <a:xfrm>
            <a:off x="124924" y="1334677"/>
            <a:ext cx="55330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sz="3200" dirty="0"/>
              <a:t>VMD</a:t>
            </a:r>
            <a:r>
              <a:rPr kumimoji="1" lang="ja-JP" altLang="en-US" sz="3200" dirty="0"/>
              <a:t>の欄にモーションフォルダにある</a:t>
            </a:r>
            <a:r>
              <a:rPr kumimoji="1" lang="en-US" altLang="ja-JP" sz="3200" u="sng" dirty="0"/>
              <a:t>.VMD</a:t>
            </a:r>
            <a:r>
              <a:rPr kumimoji="1" lang="ja-JP" altLang="en-US" sz="3200" u="sng" dirty="0"/>
              <a:t>ファイル</a:t>
            </a:r>
            <a:r>
              <a:rPr kumimoji="1" lang="ja-JP" altLang="en-US" sz="3200" dirty="0"/>
              <a:t>をドラッグ＆ドロップ</a:t>
            </a:r>
            <a:endParaRPr kumimoji="1" lang="en-US" altLang="ja-JP" sz="3200" dirty="0"/>
          </a:p>
          <a:p>
            <a:pPr marL="742950" indent="-742950">
              <a:buFont typeface="+mj-lt"/>
              <a:buAutoNum type="arabicPeriod"/>
            </a:pPr>
            <a:endParaRPr kumimoji="1" lang="en-US" altLang="ja-JP" sz="32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200" dirty="0"/>
              <a:t>Process</a:t>
            </a:r>
            <a:r>
              <a:rPr kumimoji="1" lang="ja-JP" altLang="en-US" sz="3200" dirty="0"/>
              <a:t>をクリック</a:t>
            </a:r>
            <a:endParaRPr kumimoji="1" lang="en-US" altLang="ja-JP" sz="3200" dirty="0"/>
          </a:p>
          <a:p>
            <a:pPr marL="742950" indent="-742950">
              <a:buFont typeface="+mj-lt"/>
              <a:buAutoNum type="arabicPeriod"/>
            </a:pPr>
            <a:endParaRPr kumimoji="1" lang="en-US" altLang="ja-JP" sz="32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200" dirty="0"/>
              <a:t>できた</a:t>
            </a:r>
            <a:r>
              <a:rPr kumimoji="1" lang="en-US" altLang="ja-JP" sz="3200" dirty="0"/>
              <a:t>Prefab</a:t>
            </a:r>
            <a:r>
              <a:rPr kumimoji="1" lang="ja-JP" altLang="en-US" sz="3200" dirty="0"/>
              <a:t>を</a:t>
            </a:r>
            <a:r>
              <a:rPr kumimoji="1" lang="en-US" altLang="ja-JP" sz="3200" dirty="0"/>
              <a:t>Hierarchy</a:t>
            </a:r>
            <a:r>
              <a:rPr kumimoji="1" lang="ja-JP" altLang="en-US" sz="3200" dirty="0"/>
              <a:t>にドラッグ＆ドロップ</a:t>
            </a:r>
            <a:endParaRPr kumimoji="1" lang="en-US" altLang="ja-JP" sz="3200" dirty="0"/>
          </a:p>
          <a:p>
            <a:pPr marL="742950" indent="-742950">
              <a:buFont typeface="+mj-lt"/>
              <a:buAutoNum type="arabicPeriod"/>
            </a:pPr>
            <a:endParaRPr kumimoji="1" lang="en-US" altLang="ja-JP" sz="3200" dirty="0"/>
          </a:p>
          <a:p>
            <a:pPr marL="742950" indent="-742950">
              <a:buFont typeface="+mj-lt"/>
              <a:buAutoNum type="arabicPeriod"/>
            </a:pPr>
            <a:endParaRPr kumimoji="1" lang="ja-JP" altLang="en-US" sz="32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FC6D3AF-A371-4385-B7EB-BDC4FA02CADE}"/>
              </a:ext>
            </a:extLst>
          </p:cNvPr>
          <p:cNvGrpSpPr/>
          <p:nvPr/>
        </p:nvGrpSpPr>
        <p:grpSpPr>
          <a:xfrm>
            <a:off x="10160529" y="1505648"/>
            <a:ext cx="444438" cy="461665"/>
            <a:chOff x="7874462" y="2067307"/>
            <a:chExt cx="444438" cy="461665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EC1B6A7-8763-4316-9393-A075125F96A7}"/>
                </a:ext>
              </a:extLst>
            </p:cNvPr>
            <p:cNvSpPr/>
            <p:nvPr/>
          </p:nvSpPr>
          <p:spPr>
            <a:xfrm>
              <a:off x="7874462" y="2086608"/>
              <a:ext cx="411060" cy="4194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C0C07C0-574C-4ACD-AB35-82B34DE50848}"/>
                </a:ext>
              </a:extLst>
            </p:cNvPr>
            <p:cNvSpPr txBox="1"/>
            <p:nvPr/>
          </p:nvSpPr>
          <p:spPr>
            <a:xfrm>
              <a:off x="7907840" y="2067307"/>
              <a:ext cx="411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FD3512-6A58-4000-AE03-CD93A31BDC5E}"/>
              </a:ext>
            </a:extLst>
          </p:cNvPr>
          <p:cNvGrpSpPr/>
          <p:nvPr/>
        </p:nvGrpSpPr>
        <p:grpSpPr>
          <a:xfrm>
            <a:off x="10835954" y="1896299"/>
            <a:ext cx="444438" cy="461665"/>
            <a:chOff x="7874462" y="2067307"/>
            <a:chExt cx="444438" cy="461665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D955589D-56C0-44E3-9960-9F4852FCE22B}"/>
                </a:ext>
              </a:extLst>
            </p:cNvPr>
            <p:cNvSpPr/>
            <p:nvPr/>
          </p:nvSpPr>
          <p:spPr>
            <a:xfrm>
              <a:off x="7874462" y="2086608"/>
              <a:ext cx="411060" cy="4194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6748C25-6595-4FB3-A76C-1B73EABA7E26}"/>
                </a:ext>
              </a:extLst>
            </p:cNvPr>
            <p:cNvSpPr txBox="1"/>
            <p:nvPr/>
          </p:nvSpPr>
          <p:spPr>
            <a:xfrm>
              <a:off x="7907840" y="2067307"/>
              <a:ext cx="411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2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B102326-4919-41CA-97E8-016049F3B199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10/24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636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85C4707-A76F-4408-970B-46CFF015C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3E50CEE-004B-448C-AA8F-6F264A5EEC7E}"/>
              </a:ext>
            </a:extLst>
          </p:cNvPr>
          <p:cNvGrpSpPr/>
          <p:nvPr/>
        </p:nvGrpSpPr>
        <p:grpSpPr>
          <a:xfrm>
            <a:off x="4282243" y="4099559"/>
            <a:ext cx="444438" cy="461665"/>
            <a:chOff x="7874462" y="2067307"/>
            <a:chExt cx="444438" cy="461665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8DE99394-DEA7-42AA-B983-6D303EB88AD4}"/>
                </a:ext>
              </a:extLst>
            </p:cNvPr>
            <p:cNvSpPr/>
            <p:nvPr/>
          </p:nvSpPr>
          <p:spPr>
            <a:xfrm>
              <a:off x="7874462" y="2086608"/>
              <a:ext cx="411060" cy="4194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EF24759-DF60-4946-9D45-992BD06929A8}"/>
                </a:ext>
              </a:extLst>
            </p:cNvPr>
            <p:cNvSpPr txBox="1"/>
            <p:nvPr/>
          </p:nvSpPr>
          <p:spPr>
            <a:xfrm>
              <a:off x="7907840" y="2067307"/>
              <a:ext cx="411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3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7A758E1-8DD4-4CB6-A759-5F201F8CFD79}"/>
              </a:ext>
            </a:extLst>
          </p:cNvPr>
          <p:cNvCxnSpPr/>
          <p:nvPr/>
        </p:nvCxnSpPr>
        <p:spPr>
          <a:xfrm flipH="1" flipV="1">
            <a:off x="989045" y="1017037"/>
            <a:ext cx="3405673" cy="3544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495B94-1B55-4E97-AF2E-1EAE4BABFD4B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11/24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8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38341B-3677-42F5-9F27-66397F4E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31" y="1439134"/>
            <a:ext cx="9037117" cy="467643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3600" dirty="0"/>
              <a:t>Project &gt; Assets </a:t>
            </a:r>
            <a:r>
              <a:rPr kumimoji="1" lang="ja-JP" altLang="en-US" sz="3600" dirty="0"/>
              <a:t>で右クリックし，</a:t>
            </a:r>
            <a:r>
              <a:rPr kumimoji="1" lang="en-US" altLang="ja-JP" sz="3600" u="sng" dirty="0"/>
              <a:t>Create &gt; Animation Controller </a:t>
            </a:r>
            <a:r>
              <a:rPr kumimoji="1" lang="ja-JP" altLang="en-US" sz="3600" dirty="0"/>
              <a:t>をクリック</a:t>
            </a:r>
            <a:endParaRPr kumimoji="1" lang="en-US" altLang="ja-JP" sz="3600" dirty="0"/>
          </a:p>
          <a:p>
            <a:pPr>
              <a:buFont typeface="+mj-lt"/>
              <a:buAutoNum type="arabicPeriod"/>
            </a:pPr>
            <a:r>
              <a:rPr kumimoji="1" lang="ja-JP" altLang="en-US" sz="3600" dirty="0"/>
              <a:t>作成した</a:t>
            </a:r>
            <a:r>
              <a:rPr lang="en-US" altLang="ja-JP" sz="3600" u="sng" dirty="0"/>
              <a:t>Animation Controller</a:t>
            </a:r>
            <a:r>
              <a:rPr lang="ja-JP" altLang="en-US" sz="3600" u="sng" dirty="0"/>
              <a:t> をクリックして</a:t>
            </a:r>
            <a:r>
              <a:rPr lang="en-US" altLang="ja-JP" sz="3600" u="sng" dirty="0"/>
              <a:t>Animator</a:t>
            </a:r>
            <a:r>
              <a:rPr lang="ja-JP" altLang="en-US" sz="3600" dirty="0"/>
              <a:t>を開く</a:t>
            </a:r>
            <a:endParaRPr lang="en-US" altLang="ja-JP" sz="3600" dirty="0"/>
          </a:p>
          <a:p>
            <a:pPr>
              <a:buFont typeface="+mj-lt"/>
              <a:buAutoNum type="arabicPeriod"/>
            </a:pPr>
            <a:r>
              <a:rPr kumimoji="1" lang="en-US" altLang="ja-JP" sz="3600" dirty="0"/>
              <a:t>Animator</a:t>
            </a:r>
            <a:r>
              <a:rPr kumimoji="1" lang="ja-JP" altLang="en-US" sz="3600" dirty="0"/>
              <a:t>で右クリックし，</a:t>
            </a:r>
            <a:r>
              <a:rPr kumimoji="1" lang="en-US" altLang="ja-JP" sz="3600" u="sng" dirty="0"/>
              <a:t>Create &gt; Empty </a:t>
            </a:r>
            <a:r>
              <a:rPr kumimoji="1" lang="ja-JP" altLang="en-US" sz="3600" dirty="0"/>
              <a:t>で新しいアニメーションブロックを作成</a:t>
            </a:r>
          </a:p>
          <a:p>
            <a:pPr>
              <a:buFont typeface="+mj-lt"/>
              <a:buAutoNum type="arabicPeriod"/>
            </a:pPr>
            <a:r>
              <a:rPr lang="ja-JP" altLang="en-US" sz="3600" dirty="0"/>
              <a:t>作成したアニメーションブロックをクリックし，</a:t>
            </a:r>
            <a:r>
              <a:rPr lang="en-US" altLang="ja-JP" sz="3600" dirty="0"/>
              <a:t>Motion </a:t>
            </a:r>
            <a:r>
              <a:rPr lang="ja-JP" altLang="en-US" sz="3600" dirty="0"/>
              <a:t>の欄に</a:t>
            </a:r>
            <a:r>
              <a:rPr lang="en-US" altLang="ja-JP" sz="3600" dirty="0"/>
              <a:t>MMD</a:t>
            </a:r>
            <a:r>
              <a:rPr lang="ja-JP" altLang="en-US" sz="3600" dirty="0"/>
              <a:t>モデルに対応するモーションを入れる</a:t>
            </a:r>
            <a:endParaRPr kumimoji="1" lang="ja-JP" altLang="en-US" sz="36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94D0EB8B-247E-4ABF-82D9-2086662B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312" cy="1320800"/>
          </a:xfrm>
        </p:spPr>
        <p:txBody>
          <a:bodyPr/>
          <a:lstStyle/>
          <a:p>
            <a:pPr algn="l"/>
            <a:r>
              <a:rPr lang="en-US" altLang="ja-JP" dirty="0"/>
              <a:t>MMD</a:t>
            </a:r>
            <a:r>
              <a:rPr lang="ja-JP" altLang="en-US" dirty="0"/>
              <a:t>モーションの導入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73B323-27B5-43B9-9EBB-4C344532770D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12/24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088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BA8F6-A4AD-4351-98BB-DF831C9C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3EBBFBB1-D7D7-4B42-94E4-8F045164F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536" cy="6858000"/>
          </a:xfr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25B92C7-A7BA-4BFD-8256-FEBA9C82A795}"/>
              </a:ext>
            </a:extLst>
          </p:cNvPr>
          <p:cNvGrpSpPr/>
          <p:nvPr/>
        </p:nvGrpSpPr>
        <p:grpSpPr>
          <a:xfrm>
            <a:off x="4858687" y="5062581"/>
            <a:ext cx="444438" cy="461665"/>
            <a:chOff x="7874462" y="2067307"/>
            <a:chExt cx="444438" cy="461665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F64D9A7-A159-45A7-85FA-B72387213899}"/>
                </a:ext>
              </a:extLst>
            </p:cNvPr>
            <p:cNvSpPr/>
            <p:nvPr/>
          </p:nvSpPr>
          <p:spPr>
            <a:xfrm>
              <a:off x="7874462" y="2086608"/>
              <a:ext cx="411060" cy="4194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42A1BDC-BC2D-47E6-98D8-92BC1E2AC18E}"/>
                </a:ext>
              </a:extLst>
            </p:cNvPr>
            <p:cNvSpPr txBox="1"/>
            <p:nvPr/>
          </p:nvSpPr>
          <p:spPr>
            <a:xfrm>
              <a:off x="7907840" y="2067307"/>
              <a:ext cx="411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F6EF44C-7338-4785-8E6A-624C70F65D23}"/>
              </a:ext>
            </a:extLst>
          </p:cNvPr>
          <p:cNvGrpSpPr/>
          <p:nvPr/>
        </p:nvGrpSpPr>
        <p:grpSpPr>
          <a:xfrm>
            <a:off x="5097595" y="2729589"/>
            <a:ext cx="444438" cy="461665"/>
            <a:chOff x="7874462" y="2067307"/>
            <a:chExt cx="444438" cy="461665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DE0A8CD-61F2-40E0-804E-3939AA2320B9}"/>
                </a:ext>
              </a:extLst>
            </p:cNvPr>
            <p:cNvSpPr/>
            <p:nvPr/>
          </p:nvSpPr>
          <p:spPr>
            <a:xfrm>
              <a:off x="7874462" y="2086608"/>
              <a:ext cx="411060" cy="4194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30B77D3-B881-4241-849A-68BBB555E6BF}"/>
                </a:ext>
              </a:extLst>
            </p:cNvPr>
            <p:cNvSpPr txBox="1"/>
            <p:nvPr/>
          </p:nvSpPr>
          <p:spPr>
            <a:xfrm>
              <a:off x="7907840" y="2067307"/>
              <a:ext cx="411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3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F5D8654-E085-441C-AFB4-88E857430E64}"/>
              </a:ext>
            </a:extLst>
          </p:cNvPr>
          <p:cNvGrpSpPr/>
          <p:nvPr/>
        </p:nvGrpSpPr>
        <p:grpSpPr>
          <a:xfrm>
            <a:off x="4183195" y="147935"/>
            <a:ext cx="444438" cy="461665"/>
            <a:chOff x="7874462" y="2067307"/>
            <a:chExt cx="444438" cy="461665"/>
          </a:xfrm>
        </p:grpSpPr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4AE6BDC-CFAC-4B07-A82F-892E74A5C352}"/>
                </a:ext>
              </a:extLst>
            </p:cNvPr>
            <p:cNvSpPr/>
            <p:nvPr/>
          </p:nvSpPr>
          <p:spPr>
            <a:xfrm>
              <a:off x="7874462" y="2086608"/>
              <a:ext cx="411060" cy="4194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9862496-4A64-4913-B5DF-6D45B2D88199}"/>
                </a:ext>
              </a:extLst>
            </p:cNvPr>
            <p:cNvSpPr txBox="1"/>
            <p:nvPr/>
          </p:nvSpPr>
          <p:spPr>
            <a:xfrm>
              <a:off x="7907840" y="2067307"/>
              <a:ext cx="411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2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8265079-5744-41C3-AE2E-778F0922AF0C}"/>
              </a:ext>
            </a:extLst>
          </p:cNvPr>
          <p:cNvGrpSpPr/>
          <p:nvPr/>
        </p:nvGrpSpPr>
        <p:grpSpPr>
          <a:xfrm>
            <a:off x="11514666" y="700305"/>
            <a:ext cx="444438" cy="461665"/>
            <a:chOff x="7874462" y="2067307"/>
            <a:chExt cx="444438" cy="461665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A81009C-E898-48C9-A666-E1E541E4C9C6}"/>
                </a:ext>
              </a:extLst>
            </p:cNvPr>
            <p:cNvSpPr/>
            <p:nvPr/>
          </p:nvSpPr>
          <p:spPr>
            <a:xfrm>
              <a:off x="7874462" y="2086608"/>
              <a:ext cx="411060" cy="4194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AACD66E-E344-4000-80AB-1CBAD10A8877}"/>
                </a:ext>
              </a:extLst>
            </p:cNvPr>
            <p:cNvSpPr txBox="1"/>
            <p:nvPr/>
          </p:nvSpPr>
          <p:spPr>
            <a:xfrm>
              <a:off x="7907840" y="2067307"/>
              <a:ext cx="411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4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F3AB86-54C7-4F3C-9614-CF81B5880444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13/24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88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090BC4-AF7B-47FE-BA62-BBD7A65A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51" y="2286423"/>
            <a:ext cx="925305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作成した</a:t>
            </a:r>
            <a:r>
              <a:rPr kumimoji="1" lang="en-US" altLang="ja-JP" sz="4000" dirty="0"/>
              <a:t>Animation Controller</a:t>
            </a:r>
            <a:r>
              <a:rPr kumimoji="1" lang="ja-JP" altLang="en-US" sz="4000" dirty="0"/>
              <a:t>を</a:t>
            </a:r>
            <a:r>
              <a:rPr kumimoji="1" lang="en-US" altLang="ja-JP" sz="4000" dirty="0"/>
              <a:t>MMD</a:t>
            </a:r>
            <a:r>
              <a:rPr kumimoji="1" lang="ja-JP" altLang="en-US" sz="4000" dirty="0"/>
              <a:t>モデル</a:t>
            </a:r>
            <a:r>
              <a:rPr kumimoji="1" lang="en-US" altLang="ja-JP" sz="4000" dirty="0"/>
              <a:t>Inspector</a:t>
            </a:r>
            <a:r>
              <a:rPr kumimoji="1" lang="ja-JP" altLang="en-US" sz="4000" dirty="0"/>
              <a:t>の</a:t>
            </a:r>
            <a:r>
              <a:rPr kumimoji="1" lang="en-US" altLang="ja-JP" sz="4000" dirty="0"/>
              <a:t>Animator&gt;Controller </a:t>
            </a:r>
            <a:r>
              <a:rPr kumimoji="1" lang="ja-JP" altLang="en-US" sz="4000" dirty="0"/>
              <a:t>の欄に設定</a:t>
            </a:r>
            <a:r>
              <a:rPr lang="ja-JP" altLang="en-US" sz="4000" dirty="0"/>
              <a:t>する</a:t>
            </a:r>
            <a:endParaRPr kumimoji="1" lang="en-US" altLang="ja-JP" sz="40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3BEC166-2551-49D6-B070-C86281B0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312" cy="1320800"/>
          </a:xfrm>
        </p:spPr>
        <p:txBody>
          <a:bodyPr/>
          <a:lstStyle/>
          <a:p>
            <a:pPr algn="l"/>
            <a:r>
              <a:rPr lang="en-US" altLang="ja-JP" dirty="0"/>
              <a:t>MMD</a:t>
            </a:r>
            <a:r>
              <a:rPr lang="ja-JP" altLang="en-US" dirty="0"/>
              <a:t>モーションの導入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2B450E-1505-4146-9FE3-D908E251BCCD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14/24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467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127EF-5346-44C1-93FA-D2BE045C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2BED2-B7D7-4732-A789-89BE0A14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0A74ED0-39AC-47F1-988F-394C67BFB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59332D-CE32-4B81-9BBF-922363664038}"/>
              </a:ext>
            </a:extLst>
          </p:cNvPr>
          <p:cNvSpPr/>
          <p:nvPr/>
        </p:nvSpPr>
        <p:spPr>
          <a:xfrm>
            <a:off x="7105475" y="1551963"/>
            <a:ext cx="4974672" cy="1107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B5AAE5-2DCB-48D8-897E-B4A2A4FE30A3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15/24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02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AE87928-C264-4F60-87BE-95E92939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38"/>
            <a:ext cx="8610600" cy="1293813"/>
          </a:xfrm>
        </p:spPr>
        <p:txBody>
          <a:bodyPr/>
          <a:lstStyle/>
          <a:p>
            <a:pPr algn="l"/>
            <a:r>
              <a:rPr lang="ja-JP" altLang="en-US" dirty="0"/>
              <a:t>楽曲の導入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9DE2C5-D907-41FC-819E-0BD06A02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13" y="997674"/>
            <a:ext cx="9205503" cy="402412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3600" dirty="0"/>
              <a:t>.mp3</a:t>
            </a:r>
            <a:r>
              <a:rPr lang="ja-JP" altLang="en-US" sz="3600" dirty="0"/>
              <a:t>の音源を用意し，</a:t>
            </a:r>
            <a:r>
              <a:rPr lang="en-US" altLang="ja-JP" sz="3600" u="sng" dirty="0"/>
              <a:t> Project&gt;Assets </a:t>
            </a:r>
            <a:r>
              <a:rPr lang="ja-JP" altLang="en-US" sz="3600" dirty="0"/>
              <a:t>にドラッグ＆ドロップ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3600" dirty="0"/>
              <a:t>MMD</a:t>
            </a:r>
            <a:r>
              <a:rPr lang="ja-JP" altLang="en-US" sz="3600" dirty="0"/>
              <a:t>モデルの</a:t>
            </a:r>
            <a:r>
              <a:rPr lang="en-US" altLang="ja-JP" sz="3600" dirty="0"/>
              <a:t>Inspector</a:t>
            </a:r>
            <a:r>
              <a:rPr lang="ja-JP" altLang="en-US" sz="3600" dirty="0"/>
              <a:t>を開いて，</a:t>
            </a:r>
            <a:r>
              <a:rPr lang="en-US" altLang="ja-JP" sz="3600" u="sng" dirty="0"/>
              <a:t>Add component &gt;</a:t>
            </a:r>
            <a:r>
              <a:rPr lang="ja-JP" altLang="en-US" sz="3600" u="sng" dirty="0"/>
              <a:t> </a:t>
            </a:r>
            <a:r>
              <a:rPr lang="en-US" altLang="ja-JP" sz="3600" u="sng" dirty="0"/>
              <a:t>Audio Source</a:t>
            </a:r>
            <a:r>
              <a:rPr lang="ja-JP" altLang="en-US" sz="3600" u="sng" dirty="0"/>
              <a:t>で</a:t>
            </a:r>
            <a:r>
              <a:rPr lang="en-US" altLang="ja-JP" sz="3600" u="sng" dirty="0"/>
              <a:t>Audio Source</a:t>
            </a:r>
            <a:r>
              <a:rPr lang="ja-JP" altLang="en-US" sz="3600" u="sng" dirty="0"/>
              <a:t>を追加</a:t>
            </a:r>
            <a:endParaRPr lang="en-US" altLang="ja-JP" sz="3600" u="sng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3600" dirty="0"/>
              <a:t>Audio Source</a:t>
            </a:r>
            <a:r>
              <a:rPr lang="ja-JP" altLang="en-US" sz="3600" dirty="0"/>
              <a:t> </a:t>
            </a:r>
            <a:r>
              <a:rPr lang="en-US" altLang="ja-JP" sz="3600" dirty="0"/>
              <a:t>&gt;</a:t>
            </a:r>
            <a:r>
              <a:rPr lang="ja-JP" altLang="en-US" sz="3600" dirty="0"/>
              <a:t> </a:t>
            </a:r>
            <a:r>
              <a:rPr lang="en-US" altLang="ja-JP" sz="3600" dirty="0"/>
              <a:t>Audio</a:t>
            </a:r>
            <a:r>
              <a:rPr lang="ja-JP" altLang="en-US" sz="3600" dirty="0"/>
              <a:t> </a:t>
            </a:r>
            <a:r>
              <a:rPr lang="en-US" altLang="ja-JP" sz="3600" dirty="0"/>
              <a:t>Clip</a:t>
            </a:r>
            <a:r>
              <a:rPr lang="ja-JP" altLang="en-US" sz="3600" dirty="0"/>
              <a:t>に</a:t>
            </a:r>
            <a:r>
              <a:rPr lang="en-US" altLang="ja-JP" sz="3600" dirty="0"/>
              <a:t>.mp3</a:t>
            </a:r>
            <a:r>
              <a:rPr lang="ja-JP" altLang="en-US" sz="3600" dirty="0"/>
              <a:t>ファイルを入れる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9744F4-7CB9-4F93-9E94-7AD854E4E484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16/24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035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435B5DC-B6FF-4288-922E-59E7AAFEC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557" cy="6858000"/>
          </a:xfr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29E1E60-02E4-4591-8608-59678D12C904}"/>
              </a:ext>
            </a:extLst>
          </p:cNvPr>
          <p:cNvCxnSpPr/>
          <p:nvPr/>
        </p:nvCxnSpPr>
        <p:spPr>
          <a:xfrm flipV="1">
            <a:off x="1222310" y="550506"/>
            <a:ext cx="5980923" cy="4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9B721EE-1228-4050-A747-69994BB08AD1}"/>
              </a:ext>
            </a:extLst>
          </p:cNvPr>
          <p:cNvCxnSpPr/>
          <p:nvPr/>
        </p:nvCxnSpPr>
        <p:spPr>
          <a:xfrm flipV="1">
            <a:off x="4924338" y="1661020"/>
            <a:ext cx="4504888" cy="2793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5342645-BC3D-433D-8EEF-049E70A82298}"/>
              </a:ext>
            </a:extLst>
          </p:cNvPr>
          <p:cNvGrpSpPr/>
          <p:nvPr/>
        </p:nvGrpSpPr>
        <p:grpSpPr>
          <a:xfrm>
            <a:off x="4282243" y="4099559"/>
            <a:ext cx="444438" cy="461665"/>
            <a:chOff x="7874462" y="2067307"/>
            <a:chExt cx="444438" cy="461665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5E564658-52FB-4332-BA69-5F31155B8319}"/>
                </a:ext>
              </a:extLst>
            </p:cNvPr>
            <p:cNvSpPr/>
            <p:nvPr/>
          </p:nvSpPr>
          <p:spPr>
            <a:xfrm>
              <a:off x="7874462" y="2086608"/>
              <a:ext cx="411060" cy="4194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2559C68-9BC8-4DBF-ACA7-4CCB3987FD51}"/>
                </a:ext>
              </a:extLst>
            </p:cNvPr>
            <p:cNvSpPr txBox="1"/>
            <p:nvPr/>
          </p:nvSpPr>
          <p:spPr>
            <a:xfrm>
              <a:off x="7907840" y="2067307"/>
              <a:ext cx="411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3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2CD7A5F-897B-4963-AD26-16ABCF72F76D}"/>
              </a:ext>
            </a:extLst>
          </p:cNvPr>
          <p:cNvGrpSpPr/>
          <p:nvPr/>
        </p:nvGrpSpPr>
        <p:grpSpPr>
          <a:xfrm>
            <a:off x="777872" y="1022794"/>
            <a:ext cx="444438" cy="461665"/>
            <a:chOff x="7874462" y="2067307"/>
            <a:chExt cx="444438" cy="461665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C39BE58C-98F2-4193-83BC-6A84CA781CE9}"/>
                </a:ext>
              </a:extLst>
            </p:cNvPr>
            <p:cNvSpPr/>
            <p:nvPr/>
          </p:nvSpPr>
          <p:spPr>
            <a:xfrm>
              <a:off x="7874462" y="2086608"/>
              <a:ext cx="411060" cy="4194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B7F58E7-28C7-4009-A191-24C098FABDA0}"/>
                </a:ext>
              </a:extLst>
            </p:cNvPr>
            <p:cNvSpPr txBox="1"/>
            <p:nvPr/>
          </p:nvSpPr>
          <p:spPr>
            <a:xfrm>
              <a:off x="7907840" y="2067307"/>
              <a:ext cx="411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2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53A2E3-7429-4950-A761-DDD6703EE0D8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17/24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7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25004-42A6-42A4-BF43-EFC6976B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293028"/>
          </a:xfrm>
        </p:spPr>
        <p:txBody>
          <a:bodyPr/>
          <a:lstStyle/>
          <a:p>
            <a:pPr algn="l"/>
            <a:r>
              <a:rPr lang="ja-JP" altLang="en-US" dirty="0"/>
              <a:t>ステージの導入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8CBDEA-0A07-40CD-83A7-94437761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" y="1416937"/>
            <a:ext cx="9815804" cy="402412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3600" dirty="0"/>
              <a:t>VPVP</a:t>
            </a:r>
            <a:r>
              <a:rPr lang="ja-JP" altLang="en-US" sz="3600" dirty="0"/>
              <a:t> </a:t>
            </a:r>
            <a:r>
              <a:rPr lang="en-US" altLang="ja-JP" sz="3600" dirty="0"/>
              <a:t>wiki</a:t>
            </a:r>
            <a:r>
              <a:rPr lang="ja-JP" altLang="en-US" sz="3600" dirty="0"/>
              <a:t>よりステージを探して，フォルダをダウンロード</a:t>
            </a:r>
            <a:endParaRPr lang="en-US" altLang="ja-JP" sz="3600" dirty="0"/>
          </a:p>
          <a:p>
            <a:pPr>
              <a:buFont typeface="+mj-lt"/>
              <a:buAutoNum type="arabicPeriod"/>
            </a:pPr>
            <a:r>
              <a:rPr lang="en-US" altLang="ja-JP" sz="3600" dirty="0"/>
              <a:t>PmxEditor_0254f</a:t>
            </a:r>
            <a:r>
              <a:rPr lang="ja-JP" altLang="en-US" sz="3600" dirty="0"/>
              <a:t>をダウンロードした後，展開</a:t>
            </a:r>
            <a:endParaRPr lang="en-US" altLang="ja-JP" sz="3600" dirty="0"/>
          </a:p>
          <a:p>
            <a:pPr>
              <a:buFont typeface="+mj-lt"/>
              <a:buAutoNum type="arabicPeriod"/>
            </a:pPr>
            <a:r>
              <a:rPr lang="ja-JP" altLang="en-US" sz="3600" dirty="0"/>
              <a:t>展開したフォルダを再度圧縮・展開してください</a:t>
            </a:r>
            <a:endParaRPr lang="en-US" altLang="ja-JP" sz="3600" dirty="0"/>
          </a:p>
          <a:p>
            <a:pPr>
              <a:buFont typeface="+mj-lt"/>
              <a:buAutoNum type="arabicPeriod"/>
            </a:pPr>
            <a:endParaRPr lang="en-US" altLang="ja-JP" sz="3600" dirty="0"/>
          </a:p>
          <a:p>
            <a:pPr>
              <a:buFont typeface="+mj-lt"/>
              <a:buAutoNum type="arabicPeriod"/>
            </a:pP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D5E967-D90A-4A90-A5C0-7C4926DBD3F1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18/24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40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6C0D0-A542-4FFA-9266-DF6CA1BF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70" y="194405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5400" dirty="0">
                <a:solidFill>
                  <a:srgbClr val="FFFFFF"/>
                </a:solidFill>
              </a:rPr>
              <a:t>目標</a:t>
            </a:r>
            <a:endParaRPr kumimoji="1" lang="en-US" altLang="ja-JP" sz="5400" dirty="0">
              <a:solidFill>
                <a:srgbClr val="FFFFFF"/>
              </a:solidFill>
            </a:endParaRPr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9680364D-01AC-45AB-8E05-D84EB5B3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23" y="2879191"/>
            <a:ext cx="9388489" cy="16463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ja-JP" sz="3600" dirty="0">
                <a:solidFill>
                  <a:srgbClr val="FFFFFF"/>
                </a:solidFill>
              </a:rPr>
              <a:t>MMD</a:t>
            </a:r>
            <a:r>
              <a:rPr lang="ja-JP" altLang="en-US" sz="3600" dirty="0">
                <a:solidFill>
                  <a:srgbClr val="FFFFFF"/>
                </a:solidFill>
              </a:rPr>
              <a:t>モデルを導入した簡易な</a:t>
            </a:r>
            <a:r>
              <a:rPr lang="en-US" altLang="ja-JP" sz="3600" dirty="0">
                <a:solidFill>
                  <a:srgbClr val="FFFFFF"/>
                </a:solidFill>
              </a:rPr>
              <a:t>MV(</a:t>
            </a:r>
            <a:r>
              <a:rPr lang="ja-JP" altLang="en-US" sz="3600" dirty="0">
                <a:solidFill>
                  <a:srgbClr val="FFFFFF"/>
                </a:solidFill>
              </a:rPr>
              <a:t>ミュージックビデオ</a:t>
            </a:r>
            <a:r>
              <a:rPr lang="en-US" altLang="ja-JP" sz="3600" dirty="0">
                <a:solidFill>
                  <a:srgbClr val="FFFFFF"/>
                </a:solidFill>
              </a:rPr>
              <a:t>)</a:t>
            </a:r>
            <a:r>
              <a:rPr lang="ja-JP" altLang="en-US" sz="3600" dirty="0">
                <a:solidFill>
                  <a:srgbClr val="FFFFFF"/>
                </a:solidFill>
              </a:rPr>
              <a:t>を作成し，</a:t>
            </a:r>
            <a:r>
              <a:rPr lang="en-US" altLang="ja-JP" sz="3600" dirty="0">
                <a:solidFill>
                  <a:srgbClr val="FFFFFF"/>
                </a:solidFill>
              </a:rPr>
              <a:t>VR</a:t>
            </a:r>
            <a:r>
              <a:rPr lang="ja-JP" altLang="en-US" sz="3600" dirty="0">
                <a:solidFill>
                  <a:srgbClr val="FFFFFF"/>
                </a:solidFill>
              </a:rPr>
              <a:t>機器で見れるようにする．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2C3BA0-C674-482E-8371-DB55876993B1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592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AFC3E-6662-453C-9140-85CB34E2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99"/>
            <a:ext cx="8610600" cy="1293028"/>
          </a:xfrm>
        </p:spPr>
        <p:txBody>
          <a:bodyPr/>
          <a:lstStyle/>
          <a:p>
            <a:pPr algn="l"/>
            <a:r>
              <a:rPr lang="ja-JP" altLang="en-US" dirty="0"/>
              <a:t>ステージの導入</a:t>
            </a:r>
            <a:r>
              <a:rPr lang="en-US" altLang="ja-JP" dirty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DDF3B0-D57F-411E-931B-93A942CD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3" y="860710"/>
            <a:ext cx="5905850" cy="507030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ja-JP" sz="2800" u="sng" dirty="0"/>
              <a:t>PmxEditor_0524f &gt; PmxEditor_x64</a:t>
            </a:r>
            <a:r>
              <a:rPr lang="ja-JP" altLang="en-US" sz="2800" dirty="0"/>
              <a:t>を開く</a:t>
            </a:r>
            <a:endParaRPr lang="en-US" altLang="ja-JP" sz="2800" dirty="0"/>
          </a:p>
          <a:p>
            <a:pPr>
              <a:buFont typeface="+mj-lt"/>
              <a:buAutoNum type="arabicPeriod"/>
            </a:pPr>
            <a:r>
              <a:rPr lang="ja-JP" altLang="en-US" sz="2800" dirty="0"/>
              <a:t>右の図と同じウィンドウが開くので，</a:t>
            </a:r>
            <a:r>
              <a:rPr lang="ja-JP" altLang="en-US" sz="2800" u="sng" dirty="0"/>
              <a:t>ファイル </a:t>
            </a:r>
            <a:r>
              <a:rPr lang="en-US" altLang="ja-JP" sz="2800" u="sng" dirty="0"/>
              <a:t>&gt; </a:t>
            </a:r>
            <a:r>
              <a:rPr lang="ja-JP" altLang="en-US" sz="2800" u="sng" dirty="0"/>
              <a:t>インポート</a:t>
            </a:r>
            <a:r>
              <a:rPr lang="ja-JP" altLang="en-US" sz="2800" dirty="0"/>
              <a:t>をクリックしてステージファイル</a:t>
            </a:r>
            <a:r>
              <a:rPr lang="en-US" altLang="ja-JP" sz="2800" dirty="0"/>
              <a:t>(.x)</a:t>
            </a:r>
            <a:r>
              <a:rPr lang="ja-JP" altLang="en-US" sz="2800" dirty="0"/>
              <a:t>を選択</a:t>
            </a:r>
            <a:endParaRPr lang="en-US" altLang="ja-JP" sz="2800" dirty="0"/>
          </a:p>
          <a:p>
            <a:pPr>
              <a:buFont typeface="+mj-lt"/>
              <a:buAutoNum type="arabicPeriod"/>
            </a:pPr>
            <a:r>
              <a:rPr lang="ja-JP" altLang="en-US" sz="2800" dirty="0"/>
              <a:t>追加のラジオボタンを選択し</a:t>
            </a:r>
            <a:r>
              <a:rPr lang="en-US" altLang="ja-JP" sz="2800" dirty="0"/>
              <a:t>OK</a:t>
            </a:r>
            <a:r>
              <a:rPr lang="ja-JP" altLang="en-US" sz="2800" dirty="0"/>
              <a:t>をクリック</a:t>
            </a:r>
            <a:endParaRPr lang="en-US" altLang="ja-JP" sz="2800" dirty="0"/>
          </a:p>
          <a:p>
            <a:pPr>
              <a:buFont typeface="+mj-lt"/>
              <a:buAutoNum type="arabicPeriod"/>
            </a:pPr>
            <a:r>
              <a:rPr lang="ja-JP" altLang="en-US" sz="2800" dirty="0"/>
              <a:t>ファイル </a:t>
            </a:r>
            <a:r>
              <a:rPr lang="en-US" altLang="ja-JP" sz="2800" dirty="0"/>
              <a:t>&gt; </a:t>
            </a:r>
            <a:r>
              <a:rPr lang="ja-JP" altLang="en-US" sz="2800" dirty="0"/>
              <a:t>名前を付けて保存で生成された </a:t>
            </a:r>
            <a:r>
              <a:rPr lang="en-US" altLang="ja-JP" sz="2800" dirty="0"/>
              <a:t>.</a:t>
            </a:r>
            <a:r>
              <a:rPr lang="en-US" altLang="ja-JP" sz="2800" dirty="0" err="1"/>
              <a:t>pmx</a:t>
            </a:r>
            <a:r>
              <a:rPr lang="en-US" altLang="ja-JP" sz="2800" dirty="0"/>
              <a:t> </a:t>
            </a:r>
            <a:r>
              <a:rPr lang="ja-JP" altLang="en-US" sz="2800" dirty="0"/>
              <a:t>ファイルを保存</a:t>
            </a:r>
            <a:endParaRPr lang="en-US" altLang="ja-JP" sz="2800" dirty="0"/>
          </a:p>
          <a:p>
            <a:pPr>
              <a:buFont typeface="+mj-lt"/>
              <a:buAutoNum type="arabicPeriod"/>
            </a:pPr>
            <a:endParaRPr kumimoji="1" lang="ja-JP" altLang="en-US" sz="2800" dirty="0"/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E82CE41-F7F5-4DA7-8D13-36ED53E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40" y="1533260"/>
            <a:ext cx="5905848" cy="379147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9AA11B-21C6-4D7D-82EE-B2B2475FAFDD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19/24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85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BE39E6-BA19-4475-9B84-7432F879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4"/>
            <a:ext cx="8610600" cy="1293028"/>
          </a:xfrm>
        </p:spPr>
        <p:txBody>
          <a:bodyPr/>
          <a:lstStyle/>
          <a:p>
            <a:pPr algn="l"/>
            <a:r>
              <a:rPr lang="ja-JP" altLang="en-US" dirty="0"/>
              <a:t>ステージの導入</a:t>
            </a:r>
            <a:r>
              <a:rPr lang="en-US" altLang="ja-JP" dirty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AF189F-EC5E-4594-AE07-5E86C0FF7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9175"/>
            <a:ext cx="9685176" cy="402412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ja-JP" altLang="en-US" sz="3600" dirty="0"/>
              <a:t>生成した</a:t>
            </a:r>
            <a:r>
              <a:rPr lang="en-US" altLang="ja-JP" sz="3600" dirty="0"/>
              <a:t> .</a:t>
            </a:r>
            <a:r>
              <a:rPr lang="en-US" altLang="ja-JP" sz="3600" dirty="0" err="1"/>
              <a:t>pmx</a:t>
            </a:r>
            <a:r>
              <a:rPr lang="en-US" altLang="ja-JP" sz="3600" dirty="0"/>
              <a:t> </a:t>
            </a:r>
            <a:r>
              <a:rPr lang="ja-JP" altLang="en-US" sz="3600" dirty="0"/>
              <a:t>ファイルがあるフォルダごと，</a:t>
            </a:r>
            <a:r>
              <a:rPr lang="en-US" altLang="ja-JP" sz="3600" dirty="0"/>
              <a:t>Project &gt; </a:t>
            </a:r>
            <a:r>
              <a:rPr lang="en-US" altLang="ja-JP" sz="3600" dirty="0" err="1"/>
              <a:t>Asetts</a:t>
            </a:r>
            <a:r>
              <a:rPr lang="ja-JP" altLang="en-US" sz="3600" dirty="0"/>
              <a:t>  へドラッグ＆ドロップ</a:t>
            </a:r>
            <a:endParaRPr lang="en-US" altLang="ja-JP" sz="3600" dirty="0"/>
          </a:p>
          <a:p>
            <a:pPr>
              <a:buFont typeface="+mj-lt"/>
              <a:buAutoNum type="arabicPeriod"/>
            </a:pPr>
            <a:r>
              <a:rPr kumimoji="1" lang="en-US" altLang="ja-JP" sz="3600" dirty="0"/>
              <a:t>MMD</a:t>
            </a:r>
            <a:r>
              <a:rPr kumimoji="1" lang="ja-JP" altLang="en-US" sz="3600" dirty="0"/>
              <a:t>モデルの導入</a:t>
            </a:r>
            <a:r>
              <a:rPr kumimoji="1" lang="en-US" altLang="ja-JP" sz="3600" dirty="0"/>
              <a:t>(7</a:t>
            </a:r>
            <a:r>
              <a:rPr lang="en-US" altLang="ja-JP" sz="3600" dirty="0"/>
              <a:t>,</a:t>
            </a:r>
            <a:r>
              <a:rPr lang="ja-JP" altLang="en-US" sz="3600" dirty="0"/>
              <a:t> </a:t>
            </a:r>
            <a:r>
              <a:rPr kumimoji="1" lang="en-US" altLang="ja-JP" sz="3600" dirty="0"/>
              <a:t>8)</a:t>
            </a:r>
            <a:r>
              <a:rPr kumimoji="1" lang="ja-JP" altLang="en-US" sz="3600" dirty="0"/>
              <a:t>と同じ手順でステージを</a:t>
            </a:r>
            <a:r>
              <a:rPr kumimoji="1" lang="en-US" altLang="ja-JP" sz="3600" dirty="0"/>
              <a:t>Hierarchy </a:t>
            </a:r>
            <a:r>
              <a:rPr kumimoji="1" lang="ja-JP" altLang="en-US" sz="3600" dirty="0"/>
              <a:t>へドラッグ＆ドロップ</a:t>
            </a:r>
            <a:endParaRPr kumimoji="1" lang="en-US" altLang="ja-JP" sz="3600" dirty="0"/>
          </a:p>
          <a:p>
            <a:pPr>
              <a:buFont typeface="+mj-lt"/>
              <a:buAutoNum type="arabicPeriod"/>
            </a:pP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38F36FC-1908-4872-9153-6A233BCE0B28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20/24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5596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BDAB5-879D-4FAC-910A-8AFD0E10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室内, テーブル, 壁 が含まれている画像&#10;&#10;高い精度で生成された説明">
            <a:extLst>
              <a:ext uri="{FF2B5EF4-FFF2-40B4-BE49-F238E27FC236}">
                <a16:creationId xmlns:a16="http://schemas.microsoft.com/office/drawing/2014/main" id="{AD875224-3762-4C23-9EE8-C7103985E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ED323A-1C14-4FA8-B4BE-107D8B1F4633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21/24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31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AA818-2699-4C48-916F-7D737B54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53"/>
            <a:ext cx="8610600" cy="1293028"/>
          </a:xfrm>
        </p:spPr>
        <p:txBody>
          <a:bodyPr/>
          <a:lstStyle/>
          <a:p>
            <a:pPr algn="l"/>
            <a:r>
              <a:rPr kumimoji="1" lang="en-US" altLang="ja-JP" dirty="0"/>
              <a:t>VR</a:t>
            </a:r>
            <a:r>
              <a:rPr kumimoji="1" lang="ja-JP" altLang="en-US" dirty="0"/>
              <a:t>動作設定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72C45-D827-4F58-8B9F-4DB2391D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40" y="1556581"/>
            <a:ext cx="6436529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ja-JP" sz="3600" dirty="0"/>
              <a:t>Edit &gt; Project Setting &gt; Player </a:t>
            </a:r>
            <a:r>
              <a:rPr kumimoji="1" lang="ja-JP" altLang="en-US" sz="3600" dirty="0"/>
              <a:t>から </a:t>
            </a:r>
            <a:r>
              <a:rPr lang="en-US" altLang="ja-JP" sz="3600" dirty="0"/>
              <a:t>Setting for Universal Windows Platform</a:t>
            </a:r>
            <a:r>
              <a:rPr lang="ja-JP" altLang="en-US" sz="3600" dirty="0"/>
              <a:t> のタブ</a:t>
            </a:r>
            <a:r>
              <a:rPr lang="en-US" altLang="ja-JP" sz="3600" dirty="0"/>
              <a:t>(Windows</a:t>
            </a:r>
            <a:r>
              <a:rPr lang="ja-JP" altLang="en-US" sz="3600" dirty="0"/>
              <a:t>マーク</a:t>
            </a:r>
            <a:r>
              <a:rPr lang="en-US" altLang="ja-JP" sz="3600" dirty="0"/>
              <a:t>)</a:t>
            </a:r>
            <a:r>
              <a:rPr lang="ja-JP" altLang="en-US" sz="3600" dirty="0"/>
              <a:t>を選択し，</a:t>
            </a:r>
            <a:r>
              <a:rPr kumimoji="1" lang="en-US" altLang="ja-JP" sz="3600" dirty="0"/>
              <a:t> Windows</a:t>
            </a:r>
            <a:r>
              <a:rPr lang="ja-JP" altLang="en-US" sz="3600" dirty="0"/>
              <a:t> </a:t>
            </a:r>
            <a:r>
              <a:rPr lang="en-US" altLang="ja-JP" sz="3600" dirty="0"/>
              <a:t>Mixed</a:t>
            </a:r>
            <a:r>
              <a:rPr lang="ja-JP" altLang="en-US" sz="3600" dirty="0"/>
              <a:t> </a:t>
            </a:r>
            <a:r>
              <a:rPr lang="en-US" altLang="ja-JP" sz="3600" dirty="0"/>
              <a:t>Reality </a:t>
            </a:r>
            <a:r>
              <a:rPr lang="ja-JP" altLang="en-US" sz="3600" dirty="0"/>
              <a:t>があることを確認して，</a:t>
            </a:r>
            <a:r>
              <a:rPr lang="en-US" altLang="ja-JP" sz="3600" dirty="0"/>
              <a:t>Virtual</a:t>
            </a:r>
            <a:r>
              <a:rPr lang="ja-JP" altLang="en-US" sz="3600" dirty="0"/>
              <a:t> </a:t>
            </a:r>
            <a:r>
              <a:rPr lang="en-US" altLang="ja-JP" sz="3600" dirty="0"/>
              <a:t>Reality</a:t>
            </a:r>
            <a:r>
              <a:rPr lang="ja-JP" altLang="en-US" sz="3600" dirty="0"/>
              <a:t> </a:t>
            </a:r>
            <a:r>
              <a:rPr lang="en-US" altLang="ja-JP" sz="3600" dirty="0"/>
              <a:t>Supported </a:t>
            </a:r>
            <a:r>
              <a:rPr lang="ja-JP" altLang="en-US" sz="3600" dirty="0"/>
              <a:t>にチェックを入れる</a:t>
            </a:r>
            <a:endParaRPr kumimoji="1" lang="ja-JP" altLang="en-US" sz="3600" dirty="0"/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005AC80-B026-4BFD-B156-8BE1E89BA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-9364"/>
            <a:ext cx="5138057" cy="685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560A4A-9F02-4142-BE90-1EF72D2FA20B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22/24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5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675170-4900-42EA-8FFE-823D87AC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81" y="609600"/>
            <a:ext cx="5217538" cy="13208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VR</a:t>
            </a:r>
            <a:r>
              <a:rPr kumimoji="1" lang="ja-JP" altLang="en-US" dirty="0"/>
              <a:t>機器について</a:t>
            </a:r>
          </a:p>
        </p:txBody>
      </p:sp>
      <p:pic>
        <p:nvPicPr>
          <p:cNvPr id="9" name="図 8" descr="室内, 壁 が含まれている画像&#10;&#10;高い精度で生成された説明">
            <a:extLst>
              <a:ext uri="{FF2B5EF4-FFF2-40B4-BE49-F238E27FC236}">
                <a16:creationId xmlns:a16="http://schemas.microsoft.com/office/drawing/2014/main" id="{03E8058D-9F2A-4C58-BE3B-281153D12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" r="2" b="2"/>
          <a:stretch/>
        </p:blipFill>
        <p:spPr>
          <a:xfrm>
            <a:off x="7338190" y="75924"/>
            <a:ext cx="4075896" cy="2148139"/>
          </a:xfrm>
          <a:prstGeom prst="rect">
            <a:avLst/>
          </a:prstGeom>
        </p:spPr>
      </p:pic>
      <p:sp>
        <p:nvSpPr>
          <p:cNvPr id="14" name="Isosceles Triangle 8">
            <a:extLst>
              <a:ext uri="{FF2B5EF4-FFF2-40B4-BE49-F238E27FC236}">
                <a16:creationId xmlns:a16="http://schemas.microsoft.com/office/drawing/2014/main" id="{BE8075F8-B3C5-4DBC-8949-BCE7FE5F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図 4" descr="テーブル, 室内, 座っている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DF54143-F905-4C53-A249-0791D9F5D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49"/>
          <a:stretch/>
        </p:blipFill>
        <p:spPr>
          <a:xfrm>
            <a:off x="7338190" y="2354930"/>
            <a:ext cx="4075895" cy="2148139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B1C62F-3024-4A4E-BC2A-AB9A4911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70" y="1930400"/>
            <a:ext cx="5211607" cy="3880773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今回は</a:t>
            </a:r>
            <a:r>
              <a:rPr kumimoji="1" lang="en-US" altLang="ja-JP" sz="3200" dirty="0"/>
              <a:t>Windows</a:t>
            </a:r>
            <a:r>
              <a:rPr lang="ja-JP" altLang="en-US" sz="3200" dirty="0"/>
              <a:t> </a:t>
            </a:r>
            <a:r>
              <a:rPr lang="en-US" altLang="ja-JP" sz="3200" dirty="0"/>
              <a:t>Mixed</a:t>
            </a:r>
            <a:r>
              <a:rPr lang="ja-JP" altLang="en-US" sz="3200" dirty="0"/>
              <a:t> </a:t>
            </a:r>
            <a:r>
              <a:rPr lang="en-US" altLang="ja-JP" sz="3200" dirty="0"/>
              <a:t>Reality (</a:t>
            </a:r>
            <a:r>
              <a:rPr lang="en-US" altLang="ja-JP" sz="3200" dirty="0" err="1"/>
              <a:t>WinMR</a:t>
            </a:r>
            <a:r>
              <a:rPr lang="en-US" altLang="ja-JP" sz="3200" dirty="0"/>
              <a:t>)</a:t>
            </a:r>
            <a:r>
              <a:rPr lang="ja-JP" altLang="en-US" sz="3200" dirty="0"/>
              <a:t>で見ることを想定しました</a:t>
            </a:r>
            <a:endParaRPr lang="en-US" altLang="ja-JP" sz="3200" dirty="0"/>
          </a:p>
          <a:p>
            <a:r>
              <a:rPr kumimoji="1" lang="en-US" altLang="ja-JP" sz="3200" dirty="0"/>
              <a:t>Oculus</a:t>
            </a:r>
            <a:r>
              <a:rPr kumimoji="1" lang="ja-JP" altLang="en-US" sz="3200" dirty="0"/>
              <a:t>や</a:t>
            </a:r>
            <a:r>
              <a:rPr kumimoji="1" lang="en-US" altLang="ja-JP" sz="3200" dirty="0" err="1"/>
              <a:t>Vive</a:t>
            </a:r>
            <a:r>
              <a:rPr lang="ja-JP" altLang="en-US" sz="3200" dirty="0"/>
              <a:t>で見るときは</a:t>
            </a:r>
            <a:r>
              <a:rPr lang="en-US" altLang="ja-JP" sz="3200" dirty="0"/>
              <a:t>VR</a:t>
            </a:r>
            <a:r>
              <a:rPr lang="ja-JP" altLang="en-US" sz="3200" dirty="0"/>
              <a:t>動作設定で対応するものを選んで下さい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84A5306-338A-4ECE-833E-3374155E63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41" r="2" b="14176"/>
          <a:stretch/>
        </p:blipFill>
        <p:spPr>
          <a:xfrm>
            <a:off x="7338191" y="4633937"/>
            <a:ext cx="4075896" cy="213598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C0340B-058E-476C-AE05-4A7F48C6D896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23/24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08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45B2AC-6236-45FD-B8D7-2A8B93E3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71" y="2986728"/>
            <a:ext cx="6597558" cy="2096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>
                <a:latin typeface="+mj-ea"/>
                <a:ea typeface="+mj-ea"/>
              </a:rPr>
              <a:t>本講座は以上になります．お疲れさまでした．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084383-A2F0-41FE-9433-53817BDC5EB1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24/24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769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B48E46-B9C1-46EA-B7C4-24131F7D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4" y="2234572"/>
            <a:ext cx="2282890" cy="8134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000" dirty="0"/>
              <a:t>実演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3BC5F971-DBDC-4A1F-AFAA-AE7E7E730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3279" y="430819"/>
            <a:ext cx="3765692" cy="386939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E4A075-950F-41E2-8A81-79F846ADD0A9}"/>
              </a:ext>
            </a:extLst>
          </p:cNvPr>
          <p:cNvSpPr txBox="1"/>
          <p:nvPr/>
        </p:nvSpPr>
        <p:spPr>
          <a:xfrm>
            <a:off x="567691" y="3330714"/>
            <a:ext cx="8632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借用リスト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チルドレンレコード：じん＠自然の敵</a:t>
            </a:r>
            <a:r>
              <a:rPr kumimoji="1" lang="en-US" altLang="ja-JP" sz="2400" dirty="0"/>
              <a:t>P</a:t>
            </a:r>
            <a:r>
              <a:rPr kumimoji="1" lang="ja-JP" altLang="en-US" sz="2400" dirty="0" err="1"/>
              <a:t>さん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IA</a:t>
            </a:r>
            <a:r>
              <a:rPr kumimoji="1" lang="ja-JP" altLang="en-US" sz="2400" dirty="0"/>
              <a:t>チルドレンレコード用：</a:t>
            </a:r>
            <a:r>
              <a:rPr lang="en-US" altLang="ja-JP" sz="2400" b="1" dirty="0"/>
              <a:t>Rick@</a:t>
            </a:r>
            <a:r>
              <a:rPr lang="ja-JP" altLang="en-US" sz="2400" b="1" dirty="0"/>
              <a:t>ｼｬﾊﾞﾄﾞｩﾋﾞ</a:t>
            </a:r>
            <a:r>
              <a:rPr lang="en-US" altLang="ja-JP" sz="2400" b="1" dirty="0"/>
              <a:t>P</a:t>
            </a:r>
            <a:r>
              <a:rPr lang="ja-JP" altLang="en-US" sz="2400" b="1" dirty="0" err="1"/>
              <a:t>さん</a:t>
            </a:r>
            <a:r>
              <a:rPr lang="ja-JP" altLang="en-US" sz="2400" b="1" dirty="0"/>
              <a:t>ｍ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チルドレンレコードモーション：</a:t>
            </a:r>
            <a:r>
              <a:rPr lang="en-US" altLang="ja-JP" sz="2400" b="1" dirty="0"/>
              <a:t>Rick@</a:t>
            </a:r>
            <a:r>
              <a:rPr lang="ja-JP" altLang="en-US" sz="2400" b="1" dirty="0"/>
              <a:t>ｼｬﾊﾞﾄﾞｩﾋﾞ</a:t>
            </a:r>
            <a:r>
              <a:rPr lang="en-US" altLang="ja-JP" sz="2400" b="1" dirty="0"/>
              <a:t>P</a:t>
            </a:r>
            <a:r>
              <a:rPr lang="ja-JP" altLang="en-US" sz="2400" b="1" dirty="0" err="1"/>
              <a:t>さん</a:t>
            </a:r>
            <a:endParaRPr lang="en-US" altLang="ja-JP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b="1" dirty="0"/>
              <a:t>え，あぁ，そうステージ：うにゅ＠ハイキック</a:t>
            </a:r>
            <a:r>
              <a:rPr kumimoji="1" lang="en-US" altLang="ja-JP" sz="2400" b="1" dirty="0"/>
              <a:t>P </a:t>
            </a:r>
            <a:r>
              <a:rPr kumimoji="1" lang="ja-JP" altLang="en-US" sz="2400" b="1" dirty="0" err="1"/>
              <a:t>さん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63479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669E0F-F35E-4256-B3D6-C408923DC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42" y="2772985"/>
            <a:ext cx="9456567" cy="1782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何か質問があればお願いします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4000" dirty="0"/>
              <a:t>今回の講座と無関係でもかまいません</a:t>
            </a:r>
          </a:p>
        </p:txBody>
      </p:sp>
    </p:spTree>
    <p:extLst>
      <p:ext uri="{BB962C8B-B14F-4D97-AF65-F5344CB8AC3E}">
        <p14:creationId xmlns:p14="http://schemas.microsoft.com/office/powerpoint/2010/main" val="354733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F8458-5FD8-4461-A943-1C1FA902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" y="216736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800" dirty="0">
                <a:solidFill>
                  <a:schemeClr val="tx1"/>
                </a:solidFill>
              </a:rPr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C27C9-4DB5-463D-8646-1BC4B0A58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34" y="1416937"/>
            <a:ext cx="9527582" cy="4024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kumimoji="1" lang="en-US" altLang="ja-JP" sz="3600" dirty="0"/>
              <a:t>Unity2018</a:t>
            </a:r>
            <a:r>
              <a:rPr lang="ja-JP" altLang="en-US" sz="3600" dirty="0"/>
              <a:t>がインストールされている</a:t>
            </a:r>
            <a:endParaRPr lang="en-US" altLang="ja-JP" sz="3600" dirty="0"/>
          </a:p>
          <a:p>
            <a:pPr>
              <a:buClr>
                <a:schemeClr val="tx1"/>
              </a:buClr>
            </a:pPr>
            <a:endParaRPr lang="en-US" altLang="ja-JP" sz="3600" dirty="0"/>
          </a:p>
          <a:p>
            <a:pPr>
              <a:buClr>
                <a:schemeClr val="tx1"/>
              </a:buClr>
            </a:pPr>
            <a:r>
              <a:rPr kumimoji="1" lang="en-US" altLang="ja-JP" sz="3600" dirty="0"/>
              <a:t>Visual Studio 2017</a:t>
            </a:r>
            <a:r>
              <a:rPr lang="ja-JP" altLang="en-US" sz="3600" dirty="0"/>
              <a:t> </a:t>
            </a:r>
            <a:r>
              <a:rPr lang="en-US" altLang="ja-JP" sz="3600" dirty="0"/>
              <a:t>Community</a:t>
            </a:r>
            <a:r>
              <a:rPr lang="ja-JP" altLang="en-US" sz="3600" dirty="0"/>
              <a:t>がインストールされている</a:t>
            </a:r>
            <a:endParaRPr lang="en-US" altLang="ja-JP" sz="3600" dirty="0"/>
          </a:p>
          <a:p>
            <a:pPr>
              <a:buClr>
                <a:schemeClr val="tx1"/>
              </a:buClr>
            </a:pPr>
            <a:endParaRPr lang="en-US" altLang="ja-JP" sz="3600" dirty="0"/>
          </a:p>
          <a:p>
            <a:pPr>
              <a:buClr>
                <a:schemeClr val="tx1"/>
              </a:buClr>
            </a:pPr>
            <a:r>
              <a:rPr kumimoji="1" lang="en-US" altLang="ja-JP" sz="3600" dirty="0"/>
              <a:t>Windows 10 SDK</a:t>
            </a:r>
            <a:r>
              <a:rPr kumimoji="1" lang="ja-JP" altLang="en-US" sz="3600" dirty="0"/>
              <a:t>がインストールされている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B4953B-3572-438C-830C-7AD7287C4A5B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858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F9792-FF7F-4A21-9009-976F40F8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99"/>
            <a:ext cx="8610600" cy="1293028"/>
          </a:xfrm>
        </p:spPr>
        <p:txBody>
          <a:bodyPr/>
          <a:lstStyle/>
          <a:p>
            <a:pPr algn="l"/>
            <a:r>
              <a:rPr kumimoji="1" lang="en-US" altLang="ja-JP" dirty="0"/>
              <a:t>MMD</a:t>
            </a:r>
            <a:r>
              <a:rPr kumimoji="1" lang="ja-JP" altLang="en-US" dirty="0"/>
              <a:t>モデルの導入</a:t>
            </a:r>
            <a:r>
              <a:rPr kumimoji="1" lang="en-US" altLang="ja-JP" dirty="0"/>
              <a:t>(1/8)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D71BB1-6CD4-4BB6-86F4-98C02FD34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0662"/>
            <a:ext cx="10011747" cy="4024125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/>
              <a:t>MMD4Mecanim Beta 20180523</a:t>
            </a:r>
            <a:r>
              <a:rPr kumimoji="1" lang="ja-JP" altLang="en-US" sz="3600" dirty="0"/>
              <a:t>をインストールする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展開したのち</a:t>
            </a:r>
            <a:r>
              <a:rPr lang="en-US" altLang="ja-JP" sz="3600" u="sng" dirty="0"/>
              <a:t>Unity package file </a:t>
            </a:r>
            <a:r>
              <a:rPr lang="ja-JP" altLang="en-US" sz="3600" dirty="0"/>
              <a:t>の</a:t>
            </a:r>
            <a:r>
              <a:rPr lang="en-US" altLang="ja-JP" sz="3600" dirty="0"/>
              <a:t>MMD4Mecanim</a:t>
            </a:r>
            <a:r>
              <a:rPr lang="ja-JP" altLang="en-US" sz="3600" dirty="0"/>
              <a:t>を開きます</a:t>
            </a:r>
            <a:endParaRPr kumimoji="1" lang="ja-JP" altLang="en-US" sz="3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CE6E44A-0954-4626-9796-BEBD3DD26B09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3/24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090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13F53D-646F-4016-BCE8-A9BB9FCD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293028"/>
          </a:xfrm>
        </p:spPr>
        <p:txBody>
          <a:bodyPr/>
          <a:lstStyle/>
          <a:p>
            <a:pPr algn="l"/>
            <a:r>
              <a:rPr kumimoji="1" lang="en-US" altLang="ja-JP" dirty="0"/>
              <a:t>MMD</a:t>
            </a:r>
            <a:r>
              <a:rPr kumimoji="1" lang="ja-JP" altLang="en-US" dirty="0"/>
              <a:t>モデルの導入</a:t>
            </a:r>
            <a:r>
              <a:rPr kumimoji="1" lang="en-US" altLang="ja-JP" dirty="0"/>
              <a:t>(2/8)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B36C89C-195C-488B-A02E-F6ADE7A4A23E}"/>
              </a:ext>
            </a:extLst>
          </p:cNvPr>
          <p:cNvGrpSpPr/>
          <p:nvPr/>
        </p:nvGrpSpPr>
        <p:grpSpPr>
          <a:xfrm>
            <a:off x="-1" y="1161534"/>
            <a:ext cx="12192001" cy="4963886"/>
            <a:chOff x="-1" y="1035699"/>
            <a:chExt cx="12192001" cy="4963886"/>
          </a:xfrm>
        </p:grpSpPr>
        <p:pic>
          <p:nvPicPr>
            <p:cNvPr id="7" name="図 6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DDC4DFDC-83AD-44D7-AFF2-DE57F9EE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035699"/>
              <a:ext cx="12192001" cy="4963886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F64A967-7C4B-4321-AA03-2A8477BDDA70}"/>
                </a:ext>
              </a:extLst>
            </p:cNvPr>
            <p:cNvSpPr/>
            <p:nvPr/>
          </p:nvSpPr>
          <p:spPr>
            <a:xfrm>
              <a:off x="2192693" y="2995127"/>
              <a:ext cx="4572000" cy="2519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4CB895-601D-4B98-91F8-DE669F9E1F2A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66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E03A7-69AC-450D-B6B0-34C48650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293028"/>
          </a:xfrm>
        </p:spPr>
        <p:txBody>
          <a:bodyPr/>
          <a:lstStyle/>
          <a:p>
            <a:pPr algn="l"/>
            <a:r>
              <a:rPr kumimoji="1" lang="en-US" altLang="ja-JP" dirty="0"/>
              <a:t>MMD</a:t>
            </a:r>
            <a:r>
              <a:rPr kumimoji="1" lang="ja-JP" altLang="en-US" dirty="0"/>
              <a:t>モデルの導入</a:t>
            </a:r>
            <a:r>
              <a:rPr kumimoji="1" lang="en-US" altLang="ja-JP" dirty="0"/>
              <a:t>(3/8)</a:t>
            </a:r>
            <a:endParaRPr kumimoji="1" lang="ja-JP" altLang="en-US" dirty="0"/>
          </a:p>
        </p:txBody>
      </p:sp>
      <p:pic>
        <p:nvPicPr>
          <p:cNvPr id="17" name="コンテンツ プレースホルダー 1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0434E71-D5E1-40DF-A7E8-2441B3F43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87" y="1293028"/>
            <a:ext cx="4351214" cy="4736608"/>
          </a:xfr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8F9BD1-D064-4766-824D-E55C4716A6AD}"/>
              </a:ext>
            </a:extLst>
          </p:cNvPr>
          <p:cNvSpPr txBox="1"/>
          <p:nvPr/>
        </p:nvSpPr>
        <p:spPr>
          <a:xfrm>
            <a:off x="395512" y="1117266"/>
            <a:ext cx="55330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右に示すウィンドウの</a:t>
            </a:r>
            <a:r>
              <a:rPr kumimoji="1" lang="ja-JP" altLang="en-US" sz="3600" u="sng" dirty="0"/>
              <a:t>チェックボックス全てにチェックがついている</a:t>
            </a:r>
            <a:r>
              <a:rPr kumimoji="1" lang="ja-JP" altLang="en-US" sz="3600" dirty="0"/>
              <a:t>ことを確認して，</a:t>
            </a:r>
            <a:r>
              <a:rPr kumimoji="1" lang="en-US" altLang="ja-JP" sz="3600" dirty="0"/>
              <a:t>Import</a:t>
            </a:r>
          </a:p>
          <a:p>
            <a:pPr marL="742950" indent="-742950">
              <a:buFont typeface="+mj-lt"/>
              <a:buAutoNum type="arabicPeriod"/>
            </a:pP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全てについていない場合は</a:t>
            </a:r>
            <a:r>
              <a:rPr kumimoji="1" lang="en-US" altLang="ja-JP" sz="3600" dirty="0"/>
              <a:t>All</a:t>
            </a:r>
            <a:r>
              <a:rPr kumimoji="1" lang="ja-JP" altLang="en-US" sz="3600" dirty="0"/>
              <a:t>をクリック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endParaRPr kumimoji="1" lang="ja-JP" altLang="en-US" sz="3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633D787-7967-4199-A025-2241843EDF39}"/>
              </a:ext>
            </a:extLst>
          </p:cNvPr>
          <p:cNvSpPr/>
          <p:nvPr/>
        </p:nvSpPr>
        <p:spPr>
          <a:xfrm>
            <a:off x="10371100" y="5712903"/>
            <a:ext cx="662730" cy="209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57C71BE-0F3C-4DAF-89FB-1D518DFEC669}"/>
              </a:ext>
            </a:extLst>
          </p:cNvPr>
          <p:cNvSpPr/>
          <p:nvPr/>
        </p:nvSpPr>
        <p:spPr>
          <a:xfrm>
            <a:off x="6941397" y="5722690"/>
            <a:ext cx="662730" cy="209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45207C77-8C5D-47EC-9D60-743CD4B98427}"/>
              </a:ext>
            </a:extLst>
          </p:cNvPr>
          <p:cNvSpPr/>
          <p:nvPr/>
        </p:nvSpPr>
        <p:spPr>
          <a:xfrm>
            <a:off x="10165566" y="5186446"/>
            <a:ext cx="411060" cy="41944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EF6CEF8-BD32-4003-9830-3170E9A843AE}"/>
              </a:ext>
            </a:extLst>
          </p:cNvPr>
          <p:cNvSpPr/>
          <p:nvPr/>
        </p:nvSpPr>
        <p:spPr>
          <a:xfrm>
            <a:off x="7398593" y="2086608"/>
            <a:ext cx="411060" cy="41944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EA0116B-84CE-4AC5-BE7E-3484EABEE267}"/>
              </a:ext>
            </a:extLst>
          </p:cNvPr>
          <p:cNvSpPr txBox="1"/>
          <p:nvPr/>
        </p:nvSpPr>
        <p:spPr>
          <a:xfrm>
            <a:off x="7418872" y="2058919"/>
            <a:ext cx="41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1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865536B-ED7E-4EB8-ACD3-753CA656DC84}"/>
              </a:ext>
            </a:extLst>
          </p:cNvPr>
          <p:cNvSpPr txBox="1"/>
          <p:nvPr/>
        </p:nvSpPr>
        <p:spPr>
          <a:xfrm>
            <a:off x="10190737" y="5144230"/>
            <a:ext cx="41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2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35CA428-4475-47E9-84F4-613CCF84B129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83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278FC-3CAF-4E65-B45C-7A21EF7B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99"/>
            <a:ext cx="8610600" cy="1293028"/>
          </a:xfrm>
        </p:spPr>
        <p:txBody>
          <a:bodyPr/>
          <a:lstStyle/>
          <a:p>
            <a:pPr algn="l"/>
            <a:r>
              <a:rPr lang="en-US" altLang="ja-JP" dirty="0"/>
              <a:t>MMD</a:t>
            </a:r>
            <a:r>
              <a:rPr lang="ja-JP" altLang="en-US" dirty="0"/>
              <a:t>モデルの導入</a:t>
            </a:r>
            <a:r>
              <a:rPr lang="en-US" altLang="ja-JP" dirty="0"/>
              <a:t>(4/8)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8BA46-04D8-47B2-A4DA-1FF3EE6F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2672733"/>
            <a:ext cx="9838488" cy="1202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/>
              <a:t>Import</a:t>
            </a:r>
            <a:r>
              <a:rPr kumimoji="1" lang="ja-JP" altLang="en-US" sz="3600" dirty="0"/>
              <a:t>すると</a:t>
            </a:r>
            <a:r>
              <a:rPr kumimoji="1" lang="en-US" altLang="ja-JP" sz="3600" u="sng" dirty="0"/>
              <a:t>Project&gt;Assets </a:t>
            </a:r>
            <a:r>
              <a:rPr kumimoji="1" lang="ja-JP" altLang="en-US" sz="3600" u="sng" dirty="0"/>
              <a:t>に</a:t>
            </a:r>
            <a:r>
              <a:rPr kumimoji="1" lang="en-US" altLang="ja-JP" sz="3600" dirty="0"/>
              <a:t>MMD4Mecanim</a:t>
            </a:r>
            <a:r>
              <a:rPr kumimoji="1" lang="ja-JP" altLang="en-US" sz="3600" dirty="0"/>
              <a:t>のフォルダが生成されます．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30CC61-C880-4169-8112-AE0528716275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6/24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14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951AF7-18D6-4BF6-B52D-A7C65586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99"/>
            <a:ext cx="8610600" cy="1293028"/>
          </a:xfrm>
        </p:spPr>
        <p:txBody>
          <a:bodyPr/>
          <a:lstStyle/>
          <a:p>
            <a:pPr algn="l"/>
            <a:r>
              <a:rPr lang="en-US" altLang="ja-JP" dirty="0"/>
              <a:t>MMD</a:t>
            </a:r>
            <a:r>
              <a:rPr lang="ja-JP" altLang="en-US" dirty="0"/>
              <a:t>モデルの導入</a:t>
            </a:r>
            <a:r>
              <a:rPr lang="en-US" altLang="ja-JP" dirty="0"/>
              <a:t>(5/8)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F57AE-386E-4EBD-96E8-B70C0280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26" y="2267341"/>
            <a:ext cx="9576376" cy="4024125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モーションとセットになっている</a:t>
            </a:r>
            <a:r>
              <a:rPr kumimoji="1" lang="en-US" altLang="ja-JP" sz="3600" dirty="0"/>
              <a:t>MMD</a:t>
            </a:r>
            <a:r>
              <a:rPr kumimoji="1" lang="ja-JP" altLang="en-US" sz="3600" dirty="0"/>
              <a:t>モデルを導入することをお勧めします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VPVP</a:t>
            </a:r>
            <a:r>
              <a:rPr lang="ja-JP" altLang="en-US" sz="3600" dirty="0"/>
              <a:t> </a:t>
            </a:r>
            <a:r>
              <a:rPr kumimoji="1" lang="en-US" altLang="ja-JP" sz="3600" dirty="0"/>
              <a:t>wiki</a:t>
            </a:r>
            <a:r>
              <a:rPr kumimoji="1" lang="ja-JP" altLang="en-US" sz="3600" dirty="0"/>
              <a:t>で</a:t>
            </a:r>
            <a:r>
              <a:rPr kumimoji="1" lang="en-US" altLang="ja-JP" sz="3600" dirty="0"/>
              <a:t>MMD</a:t>
            </a:r>
            <a:r>
              <a:rPr kumimoji="1" lang="ja-JP" altLang="en-US" sz="3600" dirty="0"/>
              <a:t>を探すことお勧めします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3EFEC1-CA88-4D19-8EA1-1317917750DA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7/24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569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92627-4737-41B6-95E6-CA782F2F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293028"/>
          </a:xfrm>
        </p:spPr>
        <p:txBody>
          <a:bodyPr/>
          <a:lstStyle/>
          <a:p>
            <a:pPr algn="l"/>
            <a:r>
              <a:rPr lang="en-US" altLang="ja-JP" dirty="0"/>
              <a:t>MMD</a:t>
            </a:r>
            <a:r>
              <a:rPr lang="ja-JP" altLang="en-US" dirty="0"/>
              <a:t>モデルの導入</a:t>
            </a:r>
            <a:r>
              <a:rPr lang="en-US" altLang="ja-JP" dirty="0"/>
              <a:t>(6/8)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91FF5F-492D-4238-9A58-62FF3B57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32" y="2731456"/>
            <a:ext cx="9212011" cy="2108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600" dirty="0"/>
              <a:t>選んだ</a:t>
            </a:r>
            <a:r>
              <a:rPr lang="en-US" altLang="ja-JP" sz="3600" dirty="0"/>
              <a:t>MMD</a:t>
            </a:r>
            <a:r>
              <a:rPr lang="ja-JP" altLang="en-US" sz="3600" dirty="0"/>
              <a:t>モデルをダウンロードして，展開したのち展開したフォルダを</a:t>
            </a:r>
            <a:r>
              <a:rPr lang="en-US" altLang="ja-JP" sz="3600" u="sng" dirty="0"/>
              <a:t>Project&gt;Assets </a:t>
            </a:r>
            <a:r>
              <a:rPr lang="ja-JP" altLang="en-US" sz="3600" dirty="0"/>
              <a:t>にドラッグ＆ドロップします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B6BDD7-5509-45D3-8693-9F4EC4681BDB}"/>
              </a:ext>
            </a:extLst>
          </p:cNvPr>
          <p:cNvSpPr txBox="1"/>
          <p:nvPr/>
        </p:nvSpPr>
        <p:spPr>
          <a:xfrm>
            <a:off x="10796631" y="648469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8/24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6123511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723</Words>
  <Application>Microsoft Office PowerPoint</Application>
  <PresentationFormat>ワイド画面</PresentationFormat>
  <Paragraphs>116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メイリオ</vt:lpstr>
      <vt:lpstr>游ゴシック</vt:lpstr>
      <vt:lpstr>Arial</vt:lpstr>
      <vt:lpstr>Trebuchet MS</vt:lpstr>
      <vt:lpstr>Wingdings 3</vt:lpstr>
      <vt:lpstr>ファセット</vt:lpstr>
      <vt:lpstr>UNITY-VR入門</vt:lpstr>
      <vt:lpstr>目標</vt:lpstr>
      <vt:lpstr>前提</vt:lpstr>
      <vt:lpstr>MMDモデルの導入(1/8)</vt:lpstr>
      <vt:lpstr>MMDモデルの導入(2/8)</vt:lpstr>
      <vt:lpstr>MMDモデルの導入(3/8)</vt:lpstr>
      <vt:lpstr>MMDモデルの導入(4/8)</vt:lpstr>
      <vt:lpstr>MMDモデルの導入(5/8)</vt:lpstr>
      <vt:lpstr>MMDモデルの導入(6/8)</vt:lpstr>
      <vt:lpstr>MMDモデルの導入(7/8)</vt:lpstr>
      <vt:lpstr>MMDモデルの導入(8/8)</vt:lpstr>
      <vt:lpstr>PowerPoint プレゼンテーション</vt:lpstr>
      <vt:lpstr>MMDモーションの導入(1/2)</vt:lpstr>
      <vt:lpstr>PowerPoint プレゼンテーション</vt:lpstr>
      <vt:lpstr>MMDモーションの導入(2/2)</vt:lpstr>
      <vt:lpstr>PowerPoint プレゼンテーション</vt:lpstr>
      <vt:lpstr>楽曲の導入</vt:lpstr>
      <vt:lpstr>PowerPoint プレゼンテーション</vt:lpstr>
      <vt:lpstr>ステージの導入(1/3)</vt:lpstr>
      <vt:lpstr>ステージの導入(2/3)</vt:lpstr>
      <vt:lpstr>ステージの導入(3/3)</vt:lpstr>
      <vt:lpstr>PowerPoint プレゼンテーション</vt:lpstr>
      <vt:lpstr>VR動作設定</vt:lpstr>
      <vt:lpstr>VR機器について</vt:lpstr>
      <vt:lpstr>PowerPoint プレゼンテーション</vt:lpstr>
      <vt:lpstr>実演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UNITY-VR入門</dc:title>
  <dc:creator>Yoshida Ryohei</dc:creator>
  <cp:lastModifiedBy>Yoshida Ryohei</cp:lastModifiedBy>
  <cp:revision>5</cp:revision>
  <dcterms:created xsi:type="dcterms:W3CDTF">2018-09-22T06:56:53Z</dcterms:created>
  <dcterms:modified xsi:type="dcterms:W3CDTF">2018-09-26T02:34:39Z</dcterms:modified>
</cp:coreProperties>
</file>