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  <p:sldMasterId id="2147483924" r:id="rId2"/>
    <p:sldMasterId id="2147483925" r:id="rId3"/>
  </p:sldMasterIdLst>
  <p:sldIdLst>
    <p:sldId id="549" r:id="rId4"/>
    <p:sldId id="550" r:id="rId5"/>
    <p:sldId id="551" r:id="rId6"/>
    <p:sldId id="552" r:id="rId7"/>
    <p:sldId id="582" r:id="rId8"/>
    <p:sldId id="563" r:id="rId9"/>
    <p:sldId id="565" r:id="rId10"/>
    <p:sldId id="564" r:id="rId11"/>
    <p:sldId id="566" r:id="rId12"/>
    <p:sldId id="567" r:id="rId13"/>
    <p:sldId id="568" r:id="rId14"/>
    <p:sldId id="581" r:id="rId15"/>
    <p:sldId id="570" r:id="rId16"/>
    <p:sldId id="571" r:id="rId17"/>
    <p:sldId id="572" r:id="rId18"/>
    <p:sldId id="573" r:id="rId19"/>
    <p:sldId id="574" r:id="rId20"/>
    <p:sldId id="575" r:id="rId21"/>
    <p:sldId id="576" r:id="rId22"/>
    <p:sldId id="553" r:id="rId23"/>
    <p:sldId id="554" r:id="rId24"/>
    <p:sldId id="557" r:id="rId25"/>
    <p:sldId id="558" r:id="rId26"/>
    <p:sldId id="559" r:id="rId27"/>
    <p:sldId id="560" r:id="rId28"/>
    <p:sldId id="555" r:id="rId29"/>
    <p:sldId id="562" r:id="rId30"/>
    <p:sldId id="580" r:id="rId31"/>
    <p:sldId id="577" r:id="rId32"/>
    <p:sldId id="578" r:id="rId33"/>
    <p:sldId id="546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E668301-F9DC-47AE-A01B-FD88BF2E2026}">
          <p14:sldIdLst>
            <p14:sldId id="549"/>
            <p14:sldId id="550"/>
            <p14:sldId id="551"/>
            <p14:sldId id="552"/>
            <p14:sldId id="582"/>
          </p14:sldIdLst>
        </p14:section>
        <p14:section name="상영 영화 관리" id="{B882A441-4ABD-49B2-95CB-B608D8E80BB8}">
          <p14:sldIdLst>
            <p14:sldId id="563"/>
            <p14:sldId id="565"/>
            <p14:sldId id="564"/>
          </p14:sldIdLst>
        </p14:section>
        <p14:section name="영화 목록 확인" id="{42E020D7-EE76-417E-9F14-5AE50983F763}">
          <p14:sldIdLst>
            <p14:sldId id="566"/>
          </p14:sldIdLst>
        </p14:section>
        <p14:section name="등록된 영화 삭제" id="{2C44C114-BF08-4B67-813E-87DD04F73F36}">
          <p14:sldIdLst>
            <p14:sldId id="567"/>
            <p14:sldId id="568"/>
            <p14:sldId id="581"/>
          </p14:sldIdLst>
        </p14:section>
        <p14:section name="상영관 관리" id="{07E35BFA-69D4-4E72-8CBC-2469E9D9F5EB}">
          <p14:sldIdLst>
            <p14:sldId id="570"/>
            <p14:sldId id="571"/>
            <p14:sldId id="572"/>
            <p14:sldId id="573"/>
            <p14:sldId id="574"/>
            <p14:sldId id="575"/>
          </p14:sldIdLst>
        </p14:section>
        <p14:section name="상영 중인 영화 내역" id="{94C1E104-786A-448F-874E-1BD76C5D8752}">
          <p14:sldIdLst>
            <p14:sldId id="576"/>
          </p14:sldIdLst>
        </p14:section>
        <p14:section name="예매하기" id="{A26DED81-7636-4D1F-A127-03C716987FDD}">
          <p14:sldIdLst>
            <p14:sldId id="553"/>
            <p14:sldId id="554"/>
            <p14:sldId id="557"/>
            <p14:sldId id="558"/>
            <p14:sldId id="559"/>
            <p14:sldId id="560"/>
          </p14:sldIdLst>
        </p14:section>
        <p14:section name="예매확인" id="{4CFF31C4-AF2D-412E-9019-093A170879E0}">
          <p14:sldIdLst>
            <p14:sldId id="555"/>
          </p14:sldIdLst>
        </p14:section>
        <p14:section name="예매취소" id="{6BE6AD21-762F-4A66-8C7F-23735DFC2ED7}">
          <p14:sldIdLst>
            <p14:sldId id="562"/>
            <p14:sldId id="580"/>
          </p14:sldIdLst>
        </p14:section>
        <p14:section name="역할 분담 ~ 후기" id="{13F2ABF1-CDB1-467E-9AC5-9B5A16E99415}">
          <p14:sldIdLst>
            <p14:sldId id="577"/>
            <p14:sldId id="578"/>
          </p14:sldIdLst>
        </p14:section>
        <p14:section name="끝" id="{E2D064D3-EC86-4A2C-8739-AFBD28C889E3}">
          <p14:sldIdLst>
            <p14:sldId id="5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1616"/>
    <a:srgbClr val="881519"/>
    <a:srgbClr val="3E0000"/>
    <a:srgbClr val="B40303"/>
    <a:srgbClr val="F6F4F4"/>
    <a:srgbClr val="F7F7F7"/>
    <a:srgbClr val="6C0000"/>
    <a:srgbClr val="FAFAFA"/>
    <a:srgbClr val="8DA4CE"/>
    <a:srgbClr val="FFD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1" autoAdjust="0"/>
    <p:restoredTop sz="94660"/>
  </p:normalViewPr>
  <p:slideViewPr>
    <p:cSldViewPr snapToGrid="0" snapToObjects="1">
      <p:cViewPr>
        <p:scale>
          <a:sx n="50" d="100"/>
          <a:sy n="50" d="100"/>
        </p:scale>
        <p:origin x="2160" y="874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2022-08-08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2022-08-08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2022-08-08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2022-08-08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2022-08-08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2022-08-08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2022-08-08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2022-08-08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2022-08-08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2022-08-08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4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2022-08-08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2022-08-08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2022-08-08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2022-08-08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2022-08-08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2022-08-08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2022-08-08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2022-08-08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2022-08-08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2022-08-08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2022-08-08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4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2022-08-08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2022-08-08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2022-08-08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468245" y="2404110"/>
            <a:ext cx="7256145" cy="133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영화관 관리 프로그램</a:t>
            </a:r>
            <a:endParaRPr lang="ko-KR" altLang="en-US" sz="4400" dirty="0">
              <a:solidFill>
                <a:prstClr val="black">
                  <a:lumMod val="75000"/>
                  <a:lumOff val="25000"/>
                </a:prst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921885" y="3805555"/>
            <a:ext cx="2319655" cy="831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고연수  김인교  민찬우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ko-KR" altLang="en-US" sz="1600" dirty="0">
                <a:solidFill>
                  <a:prstClr val="black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정미경</a:t>
            </a:r>
            <a:r>
              <a:rPr lang="ko-KR" altLang="en-US" sz="1600" dirty="0">
                <a:solidFill>
                  <a:prstClr val="black"/>
                </a:solidFill>
              </a:rPr>
              <a:t>  최나윤</a:t>
            </a:r>
          </a:p>
        </p:txBody>
      </p:sp>
    </p:spTree>
    <p:extLst>
      <p:ext uri="{BB962C8B-B14F-4D97-AF65-F5344CB8AC3E}">
        <p14:creationId xmlns:p14="http://schemas.microsoft.com/office/powerpoint/2010/main" val="6868221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505" y="1144712"/>
            <a:ext cx="4327525" cy="43033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231B5B5-A285-897F-F5AD-1AE7F74AD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19" y="1962150"/>
            <a:ext cx="4229735" cy="2727960"/>
          </a:xfrm>
          <a:prstGeom prst="rect">
            <a:avLst/>
          </a:prstGeom>
        </p:spPr>
      </p:pic>
      <p:sp>
        <p:nvSpPr>
          <p:cNvPr id="41" name="제목 3">
            <a:extLst>
              <a:ext uri="{FF2B5EF4-FFF2-40B4-BE49-F238E27FC236}">
                <a16:creationId xmlns="" xmlns:a16="http://schemas.microsoft.com/office/drawing/2014/main" id="{7EAE1095-0913-FC4F-24C8-D82F35E636E4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="" xmlns:a16="http://schemas.microsoft.com/office/drawing/2014/main" id="{3308760A-A08E-1FC5-E6D8-058FE083EFFF}"/>
              </a:ext>
            </a:extLst>
          </p:cNvPr>
          <p:cNvSpPr/>
          <p:nvPr/>
        </p:nvSpPr>
        <p:spPr>
          <a:xfrm>
            <a:off x="5752345" y="2907711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3720" y="865798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관리자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등록된 영화 삭제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2586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E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06" y="1310004"/>
            <a:ext cx="4213328" cy="42379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435" y="845353"/>
            <a:ext cx="3946525" cy="4854168"/>
          </a:xfrm>
          <a:prstGeom prst="rect">
            <a:avLst/>
          </a:prstGeom>
        </p:spPr>
      </p:pic>
      <p:sp>
        <p:nvSpPr>
          <p:cNvPr id="41" name="제목 3">
            <a:extLst>
              <a:ext uri="{FF2B5EF4-FFF2-40B4-BE49-F238E27FC236}">
                <a16:creationId xmlns="" xmlns:a16="http://schemas.microsoft.com/office/drawing/2014/main" id="{038F0AC4-6E99-FA7D-2AD2-FACDE5F46746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3" name="화살표: 오른쪽 42">
            <a:extLst>
              <a:ext uri="{FF2B5EF4-FFF2-40B4-BE49-F238E27FC236}">
                <a16:creationId xmlns="" xmlns:a16="http://schemas.microsoft.com/office/drawing/2014/main" id="{62007012-ED98-5C79-DC2A-457277F66404}"/>
              </a:ext>
            </a:extLst>
          </p:cNvPr>
          <p:cNvSpPr/>
          <p:nvPr/>
        </p:nvSpPr>
        <p:spPr>
          <a:xfrm>
            <a:off x="5932350" y="3027414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53720" y="865798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관리자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등록된 영화 삭제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0460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제목 3">
            <a:extLst>
              <a:ext uri="{FF2B5EF4-FFF2-40B4-BE49-F238E27FC236}">
                <a16:creationId xmlns="" xmlns:a16="http://schemas.microsoft.com/office/drawing/2014/main" id="{038F0AC4-6E99-FA7D-2AD2-FACDE5F46746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="" xmlns:a16="http://schemas.microsoft.com/office/drawing/2014/main" id="{1766F39A-386A-6227-1411-C319E137ED05}"/>
              </a:ext>
            </a:extLst>
          </p:cNvPr>
          <p:cNvSpPr/>
          <p:nvPr/>
        </p:nvSpPr>
        <p:spPr>
          <a:xfrm>
            <a:off x="5797066" y="2938954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28A0BC68-EF33-D3B1-E2EF-87069B47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53" y="1247690"/>
            <a:ext cx="4330375" cy="3743779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2237B89B-17BA-F971-7DED-C3D2CF0473FC}"/>
              </a:ext>
            </a:extLst>
          </p:cNvPr>
          <p:cNvGrpSpPr/>
          <p:nvPr/>
        </p:nvGrpSpPr>
        <p:grpSpPr>
          <a:xfrm>
            <a:off x="626272" y="1247690"/>
            <a:ext cx="4330375" cy="3736509"/>
            <a:chOff x="532490" y="1261657"/>
            <a:chExt cx="4157620" cy="3531514"/>
          </a:xfrm>
        </p:grpSpPr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BF871AD6-2E8F-6A3A-CCB4-B35ACA532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2490" y="1261657"/>
              <a:ext cx="4157620" cy="3531514"/>
            </a:xfrm>
            <a:prstGeom prst="rect">
              <a:avLst/>
            </a:prstGeom>
          </p:spPr>
        </p:pic>
        <p:cxnSp>
          <p:nvCxnSpPr>
            <p:cNvPr id="19" name="직선 연결선 18">
              <a:extLst>
                <a:ext uri="{FF2B5EF4-FFF2-40B4-BE49-F238E27FC236}">
                  <a16:creationId xmlns="" xmlns:a16="http://schemas.microsoft.com/office/drawing/2014/main" id="{0AF02280-D112-12F4-A4FF-253E83C6C2EA}"/>
                </a:ext>
              </a:extLst>
            </p:cNvPr>
            <p:cNvCxnSpPr/>
            <p:nvPr/>
          </p:nvCxnSpPr>
          <p:spPr>
            <a:xfrm>
              <a:off x="586504" y="4681661"/>
              <a:ext cx="2613787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553720" y="865798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관리자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등록된 영화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미등록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554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917" y="2015529"/>
            <a:ext cx="4421443" cy="28269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BC07B5D9-C246-FA81-AFD1-D8868BC4B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" y="2015529"/>
            <a:ext cx="4307694" cy="2826942"/>
          </a:xfrm>
          <a:prstGeom prst="rect">
            <a:avLst/>
          </a:prstGeom>
        </p:spPr>
      </p:pic>
      <p:sp>
        <p:nvSpPr>
          <p:cNvPr id="41" name="화살표: 오른쪽 40">
            <a:extLst>
              <a:ext uri="{FF2B5EF4-FFF2-40B4-BE49-F238E27FC236}">
                <a16:creationId xmlns="" xmlns:a16="http://schemas.microsoft.com/office/drawing/2014/main" id="{634E46E0-3B56-9C33-93E6-CF98DA028129}"/>
              </a:ext>
            </a:extLst>
          </p:cNvPr>
          <p:cNvSpPr/>
          <p:nvPr/>
        </p:nvSpPr>
        <p:spPr>
          <a:xfrm>
            <a:off x="5736106" y="2938954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제목 3">
            <a:extLst>
              <a:ext uri="{FF2B5EF4-FFF2-40B4-BE49-F238E27FC236}">
                <a16:creationId xmlns="" xmlns:a16="http://schemas.microsoft.com/office/drawing/2014/main" id="{A9074A14-659F-6B31-7CD7-B010B7137A34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3720" y="865798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관리자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상영관 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9980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07" y="1831975"/>
            <a:ext cx="4269105" cy="294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990" y="1828165"/>
            <a:ext cx="4269105" cy="2953385"/>
          </a:xfrm>
          <a:prstGeom prst="rect">
            <a:avLst/>
          </a:prstGeom>
        </p:spPr>
      </p:pic>
      <p:sp>
        <p:nvSpPr>
          <p:cNvPr id="41" name="제목 3">
            <a:extLst>
              <a:ext uri="{FF2B5EF4-FFF2-40B4-BE49-F238E27FC236}">
                <a16:creationId xmlns="" xmlns:a16="http://schemas.microsoft.com/office/drawing/2014/main" id="{0879326A-A4B3-40DA-40BD-8A365670259D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="" xmlns:a16="http://schemas.microsoft.com/office/drawing/2014/main" id="{08A820FD-D4A5-5660-7D26-C15C6ADA5AD8}"/>
              </a:ext>
            </a:extLst>
          </p:cNvPr>
          <p:cNvSpPr/>
          <p:nvPr/>
        </p:nvSpPr>
        <p:spPr>
          <a:xfrm>
            <a:off x="5837071" y="2938954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3720" y="865798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관리자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상영할 영화 등록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8460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13" y="2096070"/>
            <a:ext cx="3515096" cy="26658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81" y="1019822"/>
            <a:ext cx="6409506" cy="4571988"/>
          </a:xfrm>
          <a:prstGeom prst="rect">
            <a:avLst/>
          </a:prstGeom>
        </p:spPr>
      </p:pic>
      <p:sp>
        <p:nvSpPr>
          <p:cNvPr id="41" name="제목 3">
            <a:extLst>
              <a:ext uri="{FF2B5EF4-FFF2-40B4-BE49-F238E27FC236}">
                <a16:creationId xmlns="" xmlns:a16="http://schemas.microsoft.com/office/drawing/2014/main" id="{7F59411D-D585-6355-EF62-E2F069A94ADD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="" xmlns:a16="http://schemas.microsoft.com/office/drawing/2014/main" id="{C7ADFDE8-29A1-CBE4-26FE-0E1AC7BC3371}"/>
              </a:ext>
            </a:extLst>
          </p:cNvPr>
          <p:cNvSpPr/>
          <p:nvPr/>
        </p:nvSpPr>
        <p:spPr>
          <a:xfrm>
            <a:off x="4348050" y="3115628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3720" y="865798"/>
            <a:ext cx="461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관리자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상영할 영화 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상영 불가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716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92" y="1493623"/>
            <a:ext cx="5439393" cy="38799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505" y="2254854"/>
            <a:ext cx="4551045" cy="2348292"/>
          </a:xfrm>
          <a:prstGeom prst="rect">
            <a:avLst/>
          </a:prstGeom>
        </p:spPr>
      </p:pic>
      <p:sp>
        <p:nvSpPr>
          <p:cNvPr id="41" name="제목 3">
            <a:extLst>
              <a:ext uri="{FF2B5EF4-FFF2-40B4-BE49-F238E27FC236}">
                <a16:creationId xmlns="" xmlns:a16="http://schemas.microsoft.com/office/drawing/2014/main" id="{71A730A7-3AEA-2F2D-F829-0AEE9D1C9432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="" xmlns:a16="http://schemas.microsoft.com/office/drawing/2014/main" id="{66D7EC55-2F52-E043-6536-D53F987A399C}"/>
              </a:ext>
            </a:extLst>
          </p:cNvPr>
          <p:cNvSpPr/>
          <p:nvPr/>
        </p:nvSpPr>
        <p:spPr>
          <a:xfrm>
            <a:off x="6113296" y="3183977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3720" y="865798"/>
            <a:ext cx="461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관리자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상영할 영화 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상영 불가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5863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56" y="2488368"/>
            <a:ext cx="4578194" cy="1993692"/>
          </a:xfrm>
          <a:prstGeom prst="rect">
            <a:avLst/>
          </a:prstGeom>
        </p:spPr>
      </p:pic>
      <p:sp>
        <p:nvSpPr>
          <p:cNvPr id="41" name="제목 3">
            <a:extLst>
              <a:ext uri="{FF2B5EF4-FFF2-40B4-BE49-F238E27FC236}">
                <a16:creationId xmlns="" xmlns:a16="http://schemas.microsoft.com/office/drawing/2014/main" id="{54E0261B-91C3-1928-34E6-A0B82AB50548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2D2FAEC2-D777-6902-3BDE-0E7A6320B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92" y="1493623"/>
            <a:ext cx="5439393" cy="3879993"/>
          </a:xfrm>
          <a:prstGeom prst="rect">
            <a:avLst/>
          </a:prstGeom>
        </p:spPr>
      </p:pic>
      <p:sp>
        <p:nvSpPr>
          <p:cNvPr id="47" name="화살표: 오른쪽 46">
            <a:extLst>
              <a:ext uri="{FF2B5EF4-FFF2-40B4-BE49-F238E27FC236}">
                <a16:creationId xmlns="" xmlns:a16="http://schemas.microsoft.com/office/drawing/2014/main" id="{8EB4ADAC-0891-659C-D7EF-B591AE23E86A}"/>
              </a:ext>
            </a:extLst>
          </p:cNvPr>
          <p:cNvSpPr/>
          <p:nvPr/>
        </p:nvSpPr>
        <p:spPr>
          <a:xfrm>
            <a:off x="6214261" y="3183977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53720" y="865798"/>
            <a:ext cx="461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관리자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상영할 영화 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상영 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4058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77" y="1869440"/>
            <a:ext cx="4725035" cy="2965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570" y="1869440"/>
            <a:ext cx="4271645" cy="3119120"/>
          </a:xfrm>
          <a:prstGeom prst="rect">
            <a:avLst/>
          </a:prstGeom>
        </p:spPr>
      </p:pic>
      <p:sp>
        <p:nvSpPr>
          <p:cNvPr id="41" name="제목 3">
            <a:extLst>
              <a:ext uri="{FF2B5EF4-FFF2-40B4-BE49-F238E27FC236}">
                <a16:creationId xmlns="" xmlns:a16="http://schemas.microsoft.com/office/drawing/2014/main" id="{C8102128-689F-4C67-47C9-6D31CE296740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="" xmlns:a16="http://schemas.microsoft.com/office/drawing/2014/main" id="{6ECDCF98-0BF7-98BC-D0C2-A63EE648A314}"/>
              </a:ext>
            </a:extLst>
          </p:cNvPr>
          <p:cNvSpPr/>
          <p:nvPr/>
        </p:nvSpPr>
        <p:spPr>
          <a:xfrm>
            <a:off x="5968357" y="3107142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3720" y="865798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관리자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상영할 영화 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미등록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2148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5" y="2061846"/>
            <a:ext cx="3356057" cy="20904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671" y="1545590"/>
            <a:ext cx="3924935" cy="32378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35" y="1565909"/>
            <a:ext cx="3764915" cy="3197225"/>
          </a:xfrm>
          <a:prstGeom prst="rect">
            <a:avLst/>
          </a:prstGeom>
        </p:spPr>
      </p:pic>
      <p:sp>
        <p:nvSpPr>
          <p:cNvPr id="41" name="제목 3">
            <a:extLst>
              <a:ext uri="{FF2B5EF4-FFF2-40B4-BE49-F238E27FC236}">
                <a16:creationId xmlns="" xmlns:a16="http://schemas.microsoft.com/office/drawing/2014/main" id="{1E7CA0CE-1B74-5A74-C5F2-B480465D5D8A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3720" y="865798"/>
            <a:ext cx="378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관리자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상영 중인 영화 내역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963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280670"/>
            <a:ext cx="12192635" cy="5662295"/>
          </a:xfrm>
          <a:prstGeom prst="rect">
            <a:avLst/>
          </a:prstGeom>
          <a:solidFill>
            <a:srgbClr val="F7F7F7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제목 3"/>
          <p:cNvSpPr>
            <a:spLocks noGrp="1"/>
          </p:cNvSpPr>
          <p:nvPr>
            <p:ph type="title"/>
          </p:nvPr>
        </p:nvSpPr>
        <p:spPr>
          <a:xfrm>
            <a:off x="4493259" y="1532525"/>
            <a:ext cx="3205481" cy="3158584"/>
          </a:xfr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algn="ctr" latinLnBrk="0"/>
            <a:r>
              <a:rPr lang="ko-KR" altLang="en-US" b="1" dirty="0" smtClean="0">
                <a:solidFill>
                  <a:srgbClr val="C9030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목차</a:t>
            </a:r>
            <a:r>
              <a:rPr lang="en-US" altLang="ko-KR" b="1" dirty="0" smtClean="0">
                <a:solidFill>
                  <a:srgbClr val="C9030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b="1" dirty="0" smtClean="0">
                <a:solidFill>
                  <a:srgbClr val="C9030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b="1" dirty="0">
                <a:solidFill>
                  <a:srgbClr val="C9030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b="1" dirty="0">
                <a:solidFill>
                  <a:srgbClr val="C9030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b="1" dirty="0">
                <a:solidFill>
                  <a:srgbClr val="C9030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기획 의도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b="1" dirty="0" smtClean="0">
                <a:solidFill>
                  <a:srgbClr val="C9030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구성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b="1" dirty="0" smtClean="0">
                <a:solidFill>
                  <a:srgbClr val="C9030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구현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b="1" dirty="0" smtClean="0">
                <a:solidFill>
                  <a:srgbClr val="C9030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분담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b="1" dirty="0" smtClean="0">
                <a:solidFill>
                  <a:srgbClr val="C9030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    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후기</a:t>
            </a:r>
          </a:p>
        </p:txBody>
      </p:sp>
    </p:spTree>
    <p:extLst>
      <p:ext uri="{BB962C8B-B14F-4D97-AF65-F5344CB8AC3E}">
        <p14:creationId xmlns:p14="http://schemas.microsoft.com/office/powerpoint/2010/main" val="4156417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" y="2289893"/>
            <a:ext cx="4225925" cy="179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785" y="933346"/>
            <a:ext cx="4956175" cy="14598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785" y="3335020"/>
            <a:ext cx="2840990" cy="2396490"/>
          </a:xfrm>
          <a:prstGeom prst="rect">
            <a:avLst/>
          </a:prstGeom>
        </p:spPr>
      </p:pic>
      <p:sp>
        <p:nvSpPr>
          <p:cNvPr id="41" name="제목 3">
            <a:extLst>
              <a:ext uri="{FF2B5EF4-FFF2-40B4-BE49-F238E27FC236}">
                <a16:creationId xmlns="" xmlns:a16="http://schemas.microsoft.com/office/drawing/2014/main" id="{58074AB5-C00E-D1B5-3646-BBB7C6F2977D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="" xmlns:a16="http://schemas.microsoft.com/office/drawing/2014/main" id="{AD293A34-7AD0-5A39-F2BF-B3BB7D77AD28}"/>
              </a:ext>
            </a:extLst>
          </p:cNvPr>
          <p:cNvSpPr/>
          <p:nvPr/>
        </p:nvSpPr>
        <p:spPr>
          <a:xfrm rot="19809041">
            <a:off x="5323337" y="2091864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="" xmlns:a16="http://schemas.microsoft.com/office/drawing/2014/main" id="{1BB11BB7-FFF9-0B1E-03A5-AE5C47E4C4B2}"/>
              </a:ext>
            </a:extLst>
          </p:cNvPr>
          <p:cNvSpPr/>
          <p:nvPr/>
        </p:nvSpPr>
        <p:spPr>
          <a:xfrm rot="1524483">
            <a:off x="5317256" y="3556448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53720" y="865798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메인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관람객 메뉴</a:t>
            </a:r>
            <a:r>
              <a:rPr lang="en-US" altLang="ko-KR" dirty="0"/>
              <a:t> </a:t>
            </a:r>
            <a:r>
              <a:rPr lang="ko-KR" altLang="en-US" dirty="0" smtClean="0"/>
              <a:t>전환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8136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5" y="1876425"/>
            <a:ext cx="3910330" cy="278511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577" y="1646982"/>
            <a:ext cx="2656840" cy="3324225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680" y="1746297"/>
            <a:ext cx="2934335" cy="2985770"/>
          </a:xfrm>
          <a:prstGeom prst="rect">
            <a:avLst/>
          </a:prstGeom>
        </p:spPr>
      </p:pic>
      <p:sp>
        <p:nvSpPr>
          <p:cNvPr id="42" name="제목 3">
            <a:extLst>
              <a:ext uri="{FF2B5EF4-FFF2-40B4-BE49-F238E27FC236}">
                <a16:creationId xmlns="" xmlns:a16="http://schemas.microsoft.com/office/drawing/2014/main" id="{ABE98CCB-2B7C-B2C4-9502-081D49EAAC8E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3" name="화살표: 오른쪽 42">
            <a:extLst>
              <a:ext uri="{FF2B5EF4-FFF2-40B4-BE49-F238E27FC236}">
                <a16:creationId xmlns="" xmlns:a16="http://schemas.microsoft.com/office/drawing/2014/main" id="{917AF17D-23E6-03CD-00CD-32E52E6AAC32}"/>
              </a:ext>
            </a:extLst>
          </p:cNvPr>
          <p:cNvSpPr/>
          <p:nvPr/>
        </p:nvSpPr>
        <p:spPr>
          <a:xfrm>
            <a:off x="4389365" y="3023957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른쪽 43">
            <a:extLst>
              <a:ext uri="{FF2B5EF4-FFF2-40B4-BE49-F238E27FC236}">
                <a16:creationId xmlns="" xmlns:a16="http://schemas.microsoft.com/office/drawing/2014/main" id="{60B13CBE-7C5A-C5B9-5A1C-737DF63DCBF5}"/>
              </a:ext>
            </a:extLst>
          </p:cNvPr>
          <p:cNvSpPr/>
          <p:nvPr/>
        </p:nvSpPr>
        <p:spPr>
          <a:xfrm>
            <a:off x="8222083" y="3023957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53720" y="865798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관람객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예매하기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220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57" y="2432149"/>
            <a:ext cx="6515735" cy="1866900"/>
          </a:xfrm>
          <a:prstGeom prst="rect">
            <a:avLst/>
          </a:prstGeom>
        </p:spPr>
      </p:pic>
      <p:sp>
        <p:nvSpPr>
          <p:cNvPr id="42" name="제목 3">
            <a:extLst>
              <a:ext uri="{FF2B5EF4-FFF2-40B4-BE49-F238E27FC236}">
                <a16:creationId xmlns="" xmlns:a16="http://schemas.microsoft.com/office/drawing/2014/main" id="{D67E62E0-5BA5-49BE-1C00-8EC550D95970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3" name="화살표: 오른쪽 42">
            <a:extLst>
              <a:ext uri="{FF2B5EF4-FFF2-40B4-BE49-F238E27FC236}">
                <a16:creationId xmlns="" xmlns:a16="http://schemas.microsoft.com/office/drawing/2014/main" id="{59DD9FD4-FB0E-77E2-4D35-05818D039A7B}"/>
              </a:ext>
            </a:extLst>
          </p:cNvPr>
          <p:cNvSpPr/>
          <p:nvPr/>
        </p:nvSpPr>
        <p:spPr>
          <a:xfrm>
            <a:off x="4331088" y="3107141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255366EA-2960-28C6-5B3B-E2336BE99671}"/>
              </a:ext>
            </a:extLst>
          </p:cNvPr>
          <p:cNvGrpSpPr/>
          <p:nvPr/>
        </p:nvGrpSpPr>
        <p:grpSpPr>
          <a:xfrm>
            <a:off x="257847" y="1486139"/>
            <a:ext cx="3667760" cy="3732051"/>
            <a:chOff x="414655" y="1486139"/>
            <a:chExt cx="3667760" cy="3732051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655" y="1486139"/>
              <a:ext cx="3667760" cy="3732051"/>
            </a:xfrm>
            <a:prstGeom prst="rect">
              <a:avLst/>
            </a:prstGeom>
          </p:spPr>
        </p:pic>
        <p:sp>
          <p:nvSpPr>
            <p:cNvPr id="44" name="화살표: 오른쪽 43">
              <a:extLst>
                <a:ext uri="{FF2B5EF4-FFF2-40B4-BE49-F238E27FC236}">
                  <a16:creationId xmlns="" xmlns:a16="http://schemas.microsoft.com/office/drawing/2014/main" id="{E5D420AF-FC9C-44B7-F083-1B4F7A27192B}"/>
                </a:ext>
              </a:extLst>
            </p:cNvPr>
            <p:cNvSpPr/>
            <p:nvPr/>
          </p:nvSpPr>
          <p:spPr>
            <a:xfrm rot="10800000">
              <a:off x="2076790" y="2048855"/>
              <a:ext cx="337480" cy="368178"/>
            </a:xfrm>
            <a:prstGeom prst="rightArrow">
              <a:avLst/>
            </a:prstGeom>
            <a:solidFill>
              <a:srgbClr val="B403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화살표: 오른쪽 45">
              <a:extLst>
                <a:ext uri="{FF2B5EF4-FFF2-40B4-BE49-F238E27FC236}">
                  <a16:creationId xmlns="" xmlns:a16="http://schemas.microsoft.com/office/drawing/2014/main" id="{031BEF81-0C76-C225-F399-D62E09CD9896}"/>
                </a:ext>
              </a:extLst>
            </p:cNvPr>
            <p:cNvSpPr/>
            <p:nvPr/>
          </p:nvSpPr>
          <p:spPr>
            <a:xfrm rot="10800000">
              <a:off x="2506765" y="4565130"/>
              <a:ext cx="337480" cy="368178"/>
            </a:xfrm>
            <a:prstGeom prst="rightArrow">
              <a:avLst/>
            </a:prstGeom>
            <a:solidFill>
              <a:srgbClr val="B403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553720" y="865798"/>
            <a:ext cx="42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관람객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예매하기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관람등급 제한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1556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61" y="1819680"/>
            <a:ext cx="6447155" cy="28575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505" y="2387370"/>
            <a:ext cx="4595495" cy="1722120"/>
          </a:xfrm>
          <a:prstGeom prst="rect">
            <a:avLst/>
          </a:prstGeom>
        </p:spPr>
      </p:pic>
      <p:sp>
        <p:nvSpPr>
          <p:cNvPr id="41" name="제목 3">
            <a:extLst>
              <a:ext uri="{FF2B5EF4-FFF2-40B4-BE49-F238E27FC236}">
                <a16:creationId xmlns="" xmlns:a16="http://schemas.microsoft.com/office/drawing/2014/main" id="{C2DBEEED-45D9-47E7-F72D-6EEA7DB86BD1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6" name="화살표: 오른쪽 45">
            <a:extLst>
              <a:ext uri="{FF2B5EF4-FFF2-40B4-BE49-F238E27FC236}">
                <a16:creationId xmlns="" xmlns:a16="http://schemas.microsoft.com/office/drawing/2014/main" id="{23E4554A-59E6-6DEB-5887-E00E92520BD8}"/>
              </a:ext>
            </a:extLst>
          </p:cNvPr>
          <p:cNvSpPr/>
          <p:nvPr/>
        </p:nvSpPr>
        <p:spPr>
          <a:xfrm rot="16200000">
            <a:off x="1138071" y="4707102"/>
            <a:ext cx="646330" cy="67879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845F7F2-2566-5B93-3188-C43CE60DC6B8}"/>
              </a:ext>
            </a:extLst>
          </p:cNvPr>
          <p:cNvSpPr txBox="1"/>
          <p:nvPr/>
        </p:nvSpPr>
        <p:spPr>
          <a:xfrm>
            <a:off x="7997190" y="4236291"/>
            <a:ext cx="3168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남아있는 좌석의 개수 보다 큰 수를 입력할 경우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3720" y="865798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관람객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예매하기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인원 초과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3520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593" y="1444250"/>
            <a:ext cx="5534341" cy="3727277"/>
          </a:xfrm>
          <a:prstGeom prst="rect">
            <a:avLst/>
          </a:prstGeom>
        </p:spPr>
      </p:pic>
      <p:sp>
        <p:nvSpPr>
          <p:cNvPr id="41" name="제목 3">
            <a:extLst>
              <a:ext uri="{FF2B5EF4-FFF2-40B4-BE49-F238E27FC236}">
                <a16:creationId xmlns="" xmlns:a16="http://schemas.microsoft.com/office/drawing/2014/main" id="{CE955621-4640-B74A-2E6C-0F000DEA7425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4643FAB5-F070-D9CE-6DFE-86D68048BC1E}"/>
              </a:ext>
            </a:extLst>
          </p:cNvPr>
          <p:cNvGrpSpPr/>
          <p:nvPr/>
        </p:nvGrpSpPr>
        <p:grpSpPr>
          <a:xfrm>
            <a:off x="215066" y="1442054"/>
            <a:ext cx="5557012" cy="3729473"/>
            <a:chOff x="215066" y="1442054"/>
            <a:chExt cx="5557012" cy="372947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066" y="1442054"/>
              <a:ext cx="5557012" cy="3729473"/>
            </a:xfrm>
            <a:prstGeom prst="rect">
              <a:avLst/>
            </a:prstGeom>
          </p:spPr>
        </p:pic>
        <p:sp>
          <p:nvSpPr>
            <p:cNvPr id="42" name="화살표: 오른쪽 41">
              <a:extLst>
                <a:ext uri="{FF2B5EF4-FFF2-40B4-BE49-F238E27FC236}">
                  <a16:creationId xmlns="" xmlns:a16="http://schemas.microsoft.com/office/drawing/2014/main" id="{6263E3AC-3F19-FCF7-F822-9A3965A10AD3}"/>
                </a:ext>
              </a:extLst>
            </p:cNvPr>
            <p:cNvSpPr/>
            <p:nvPr/>
          </p:nvSpPr>
          <p:spPr>
            <a:xfrm rot="10800000">
              <a:off x="2367330" y="4117671"/>
              <a:ext cx="646330" cy="678796"/>
            </a:xfrm>
            <a:prstGeom prst="rightArrow">
              <a:avLst/>
            </a:prstGeom>
            <a:solidFill>
              <a:srgbClr val="B403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화살표: 오른쪽 42">
              <a:extLst>
                <a:ext uri="{FF2B5EF4-FFF2-40B4-BE49-F238E27FC236}">
                  <a16:creationId xmlns="" xmlns:a16="http://schemas.microsoft.com/office/drawing/2014/main" id="{75322BF0-B35C-4493-22A6-777A9D62236B}"/>
                </a:ext>
              </a:extLst>
            </p:cNvPr>
            <p:cNvSpPr/>
            <p:nvPr/>
          </p:nvSpPr>
          <p:spPr>
            <a:xfrm rot="10800000">
              <a:off x="558267" y="2020593"/>
              <a:ext cx="534157" cy="560988"/>
            </a:xfrm>
            <a:prstGeom prst="rightArrow">
              <a:avLst/>
            </a:prstGeom>
            <a:solidFill>
              <a:srgbClr val="B403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화살표: 오른쪽 43">
              <a:extLst>
                <a:ext uri="{FF2B5EF4-FFF2-40B4-BE49-F238E27FC236}">
                  <a16:creationId xmlns="" xmlns:a16="http://schemas.microsoft.com/office/drawing/2014/main" id="{845E6614-0798-AFDC-FDFE-296CEC84FEDF}"/>
                </a:ext>
              </a:extLst>
            </p:cNvPr>
            <p:cNvSpPr/>
            <p:nvPr/>
          </p:nvSpPr>
          <p:spPr>
            <a:xfrm rot="10800000">
              <a:off x="1462527" y="3500574"/>
              <a:ext cx="534157" cy="463626"/>
            </a:xfrm>
            <a:prstGeom prst="rightArrow">
              <a:avLst/>
            </a:prstGeom>
            <a:solidFill>
              <a:srgbClr val="B403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53720" y="865798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관람객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예매하기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중복 좌석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1902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302" y="3858253"/>
            <a:ext cx="3604260" cy="200406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302" y="1092605"/>
            <a:ext cx="2804399" cy="2396448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8E3E4D64-7FB3-FB4E-D6A9-637AB8B6AA23}"/>
              </a:ext>
            </a:extLst>
          </p:cNvPr>
          <p:cNvGrpSpPr/>
          <p:nvPr/>
        </p:nvGrpSpPr>
        <p:grpSpPr>
          <a:xfrm>
            <a:off x="829310" y="1092605"/>
            <a:ext cx="4206875" cy="4442996"/>
            <a:chOff x="718185" y="1498052"/>
            <a:chExt cx="4206875" cy="444299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185" y="1498052"/>
              <a:ext cx="4199255" cy="284988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5C51CD24-69E1-89E6-1B26-561096BFB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70"/>
            <a:stretch/>
          </p:blipFill>
          <p:spPr>
            <a:xfrm>
              <a:off x="718185" y="5192383"/>
              <a:ext cx="4206875" cy="748665"/>
            </a:xfrm>
            <a:prstGeom prst="rect">
              <a:avLst/>
            </a:prstGeom>
          </p:spPr>
        </p:pic>
      </p:grpSp>
      <p:sp>
        <p:nvSpPr>
          <p:cNvPr id="41" name="제목 3">
            <a:extLst>
              <a:ext uri="{FF2B5EF4-FFF2-40B4-BE49-F238E27FC236}">
                <a16:creationId xmlns="" xmlns:a16="http://schemas.microsoft.com/office/drawing/2014/main" id="{63E021AD-2BA2-4522-F740-4E36C8E8287D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="" xmlns:a16="http://schemas.microsoft.com/office/drawing/2014/main" id="{A716F4E4-4C1D-25F4-4825-205B7BF542D3}"/>
              </a:ext>
            </a:extLst>
          </p:cNvPr>
          <p:cNvSpPr/>
          <p:nvPr/>
        </p:nvSpPr>
        <p:spPr>
          <a:xfrm>
            <a:off x="5620385" y="4821870"/>
            <a:ext cx="646330" cy="67879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="" xmlns:a16="http://schemas.microsoft.com/office/drawing/2014/main" id="{A2E80FDB-FFD8-AE4B-79BE-24BD091558EF}"/>
              </a:ext>
            </a:extLst>
          </p:cNvPr>
          <p:cNvSpPr/>
          <p:nvPr/>
        </p:nvSpPr>
        <p:spPr>
          <a:xfrm>
            <a:off x="5623384" y="2116171"/>
            <a:ext cx="646330" cy="67879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948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제목 3">
            <a:extLst>
              <a:ext uri="{FF2B5EF4-FFF2-40B4-BE49-F238E27FC236}">
                <a16:creationId xmlns="" xmlns:a16="http://schemas.microsoft.com/office/drawing/2014/main" id="{A8C294E7-8F35-3C06-3BCD-15E033FC0B69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="" xmlns:a16="http://schemas.microsoft.com/office/drawing/2014/main" id="{5EF7946E-D87D-E915-69F6-2B3C2C2DA542}"/>
              </a:ext>
            </a:extLst>
          </p:cNvPr>
          <p:cNvSpPr/>
          <p:nvPr/>
        </p:nvSpPr>
        <p:spPr>
          <a:xfrm rot="19797675">
            <a:off x="3338313" y="2211253"/>
            <a:ext cx="485597" cy="509989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375E6F39-29F7-CFAB-8D1C-A15D573082D6}"/>
              </a:ext>
            </a:extLst>
          </p:cNvPr>
          <p:cNvGrpSpPr/>
          <p:nvPr/>
        </p:nvGrpSpPr>
        <p:grpSpPr>
          <a:xfrm>
            <a:off x="133985" y="2133221"/>
            <a:ext cx="3027389" cy="2763692"/>
            <a:chOff x="577559" y="1733329"/>
            <a:chExt cx="3673421" cy="313944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559" y="1733329"/>
              <a:ext cx="3673421" cy="3139440"/>
            </a:xfrm>
            <a:prstGeom prst="rect">
              <a:avLst/>
            </a:prstGeom>
          </p:spPr>
        </p:pic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B57FE318-B855-77E9-F8D3-ADF126857B1A}"/>
                </a:ext>
              </a:extLst>
            </p:cNvPr>
            <p:cNvCxnSpPr/>
            <p:nvPr/>
          </p:nvCxnSpPr>
          <p:spPr>
            <a:xfrm>
              <a:off x="645464" y="3015933"/>
              <a:ext cx="2206752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F2A3D7AD-F49D-AEA8-BF7D-7068D54C9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053" y="2133221"/>
            <a:ext cx="3573780" cy="291846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F7C2A7D1-5CBE-E2B2-BF44-EC0076BFB142}"/>
              </a:ext>
            </a:extLst>
          </p:cNvPr>
          <p:cNvGrpSpPr/>
          <p:nvPr/>
        </p:nvGrpSpPr>
        <p:grpSpPr>
          <a:xfrm>
            <a:off x="4081130" y="978916"/>
            <a:ext cx="3335610" cy="2203349"/>
            <a:chOff x="4107860" y="423546"/>
            <a:chExt cx="3788366" cy="2453066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7860" y="423546"/>
              <a:ext cx="3788366" cy="2453066"/>
            </a:xfrm>
            <a:prstGeom prst="rect">
              <a:avLst/>
            </a:prstGeom>
          </p:spPr>
        </p:pic>
        <p:cxnSp>
          <p:nvCxnSpPr>
            <p:cNvPr id="44" name="직선 연결선 43">
              <a:extLst>
                <a:ext uri="{FF2B5EF4-FFF2-40B4-BE49-F238E27FC236}">
                  <a16:creationId xmlns="" xmlns:a16="http://schemas.microsoft.com/office/drawing/2014/main" id="{1954682F-DAB4-B7A9-1A83-7BC2828A9DAF}"/>
                </a:ext>
              </a:extLst>
            </p:cNvPr>
            <p:cNvCxnSpPr/>
            <p:nvPr/>
          </p:nvCxnSpPr>
          <p:spPr>
            <a:xfrm>
              <a:off x="5500581" y="2697163"/>
              <a:ext cx="1503023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화살표: 오른쪽 45">
            <a:extLst>
              <a:ext uri="{FF2B5EF4-FFF2-40B4-BE49-F238E27FC236}">
                <a16:creationId xmlns="" xmlns:a16="http://schemas.microsoft.com/office/drawing/2014/main" id="{472DDAAE-60BC-19A8-C620-86DDAEE697E9}"/>
              </a:ext>
            </a:extLst>
          </p:cNvPr>
          <p:cNvSpPr/>
          <p:nvPr/>
        </p:nvSpPr>
        <p:spPr>
          <a:xfrm rot="1682674">
            <a:off x="7607754" y="2215751"/>
            <a:ext cx="485597" cy="509989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720" y="865798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관람객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예매내역 확인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840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" y="1693084"/>
            <a:ext cx="3830955" cy="32492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127" y="1903745"/>
            <a:ext cx="5146675" cy="2497455"/>
          </a:xfrm>
          <a:prstGeom prst="rect">
            <a:avLst/>
          </a:prstGeom>
        </p:spPr>
      </p:pic>
      <p:sp>
        <p:nvSpPr>
          <p:cNvPr id="41" name="제목 3">
            <a:extLst>
              <a:ext uri="{FF2B5EF4-FFF2-40B4-BE49-F238E27FC236}">
                <a16:creationId xmlns="" xmlns:a16="http://schemas.microsoft.com/office/drawing/2014/main" id="{5A43CCEF-05A0-4BF6-20A7-395A3EB5E2CB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="" xmlns:a16="http://schemas.microsoft.com/office/drawing/2014/main" id="{B3F0CC40-429C-783B-7C0F-190156374516}"/>
              </a:ext>
            </a:extLst>
          </p:cNvPr>
          <p:cNvSpPr/>
          <p:nvPr/>
        </p:nvSpPr>
        <p:spPr>
          <a:xfrm>
            <a:off x="5046236" y="2853920"/>
            <a:ext cx="646330" cy="67879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36D3443B-CA1F-AAF0-C0F1-EF5F36D01E1E}"/>
              </a:ext>
            </a:extLst>
          </p:cNvPr>
          <p:cNvCxnSpPr/>
          <p:nvPr/>
        </p:nvCxnSpPr>
        <p:spPr>
          <a:xfrm>
            <a:off x="584693" y="3292295"/>
            <a:ext cx="181865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3720" y="865798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관람객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예매 취소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9736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765" y="911225"/>
            <a:ext cx="4832350" cy="237871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332" y="3684040"/>
            <a:ext cx="4832350" cy="21259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75B433D5-AFE2-C955-8F2D-CEC50848260A}"/>
              </a:ext>
            </a:extLst>
          </p:cNvPr>
          <p:cNvGrpSpPr/>
          <p:nvPr/>
        </p:nvGrpSpPr>
        <p:grpSpPr>
          <a:xfrm>
            <a:off x="285641" y="1219627"/>
            <a:ext cx="3684270" cy="4261244"/>
            <a:chOff x="1198245" y="1820545"/>
            <a:chExt cx="3684270" cy="4261244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D7C41ECA-5879-0ABE-A11D-AFC3EB93F94E}"/>
                </a:ext>
              </a:extLst>
            </p:cNvPr>
            <p:cNvGrpSpPr/>
            <p:nvPr/>
          </p:nvGrpSpPr>
          <p:grpSpPr>
            <a:xfrm>
              <a:off x="1198245" y="1820545"/>
              <a:ext cx="3684270" cy="4261244"/>
              <a:chOff x="1198245" y="1820545"/>
              <a:chExt cx="3684270" cy="4261244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8245" y="1820545"/>
                <a:ext cx="3684270" cy="3041650"/>
              </a:xfrm>
              <a:prstGeom prst="rect">
                <a:avLst/>
              </a:prstGeom>
            </p:spPr>
          </p:pic>
          <p:pic>
            <p:nvPicPr>
              <p:cNvPr id="42" name="그림 41">
                <a:extLst>
                  <a:ext uri="{FF2B5EF4-FFF2-40B4-BE49-F238E27FC236}">
                    <a16:creationId xmlns="" xmlns:a16="http://schemas.microsoft.com/office/drawing/2014/main" id="{F6663A23-7287-6093-B392-86ED06F8AC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4273"/>
              <a:stretch/>
            </p:blipFill>
            <p:spPr>
              <a:xfrm>
                <a:off x="1198245" y="5603634"/>
                <a:ext cx="3684270" cy="478155"/>
              </a:xfrm>
              <a:prstGeom prst="rect">
                <a:avLst/>
              </a:prstGeom>
            </p:spPr>
          </p:pic>
        </p:grpSp>
        <p:pic>
          <p:nvPicPr>
            <p:cNvPr id="41" name="그림 40">
              <a:extLst>
                <a:ext uri="{FF2B5EF4-FFF2-40B4-BE49-F238E27FC236}">
                  <a16:creationId xmlns="" xmlns:a16="http://schemas.microsoft.com/office/drawing/2014/main" id="{5877B140-A621-B7F2-A439-2DD0FA3B80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456" t="79088" r="1093"/>
            <a:stretch/>
          </p:blipFill>
          <p:spPr>
            <a:xfrm>
              <a:off x="4399030" y="5603634"/>
              <a:ext cx="334010" cy="478155"/>
            </a:xfrm>
            <a:prstGeom prst="rect">
              <a:avLst/>
            </a:prstGeom>
          </p:spPr>
        </p:pic>
      </p:grpSp>
      <p:sp>
        <p:nvSpPr>
          <p:cNvPr id="43" name="제목 3">
            <a:extLst>
              <a:ext uri="{FF2B5EF4-FFF2-40B4-BE49-F238E27FC236}">
                <a16:creationId xmlns="" xmlns:a16="http://schemas.microsoft.com/office/drawing/2014/main" id="{C679C065-97AA-50AD-F2B0-4D8D8EE9EE0C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4" name="화살표: 오른쪽 43">
            <a:extLst>
              <a:ext uri="{FF2B5EF4-FFF2-40B4-BE49-F238E27FC236}">
                <a16:creationId xmlns="" xmlns:a16="http://schemas.microsoft.com/office/drawing/2014/main" id="{10AD2628-EC5F-57B5-5A0D-63B3C02A810B}"/>
              </a:ext>
            </a:extLst>
          </p:cNvPr>
          <p:cNvSpPr/>
          <p:nvPr/>
        </p:nvSpPr>
        <p:spPr>
          <a:xfrm>
            <a:off x="4416956" y="2102537"/>
            <a:ext cx="646330" cy="67879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오른쪽 45">
            <a:extLst>
              <a:ext uri="{FF2B5EF4-FFF2-40B4-BE49-F238E27FC236}">
                <a16:creationId xmlns="" xmlns:a16="http://schemas.microsoft.com/office/drawing/2014/main" id="{A3F2D9CB-60FB-3BC0-2F71-6C1A4DDB7A75}"/>
              </a:ext>
            </a:extLst>
          </p:cNvPr>
          <p:cNvSpPr/>
          <p:nvPr/>
        </p:nvSpPr>
        <p:spPr>
          <a:xfrm>
            <a:off x="4416956" y="4902395"/>
            <a:ext cx="646330" cy="67879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720" y="865798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관람객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예매 취소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4955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280670"/>
            <a:ext cx="12192635" cy="5662295"/>
          </a:xfrm>
          <a:prstGeom prst="rect">
            <a:avLst/>
          </a:prstGeom>
          <a:solidFill>
            <a:srgbClr val="F7F7F7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텍스트 상자 1"/>
          <p:cNvSpPr txBox="1">
            <a:spLocks/>
          </p:cNvSpPr>
          <p:nvPr/>
        </p:nvSpPr>
        <p:spPr>
          <a:xfrm>
            <a:off x="2091372" y="1366170"/>
            <a:ext cx="8641715" cy="464870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24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고연수</a:t>
            </a:r>
            <a:r>
              <a:rPr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  <a:r>
              <a:rPr sz="24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민찬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</a:t>
            </a:r>
            <a:endParaRPr lang="ko-KR" altLang="en-US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 algn="l" hangingPunct="1"/>
            <a:r>
              <a:rPr 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 </a:t>
            </a:r>
            <a:r>
              <a:rPr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관리자</a:t>
            </a:r>
            <a:r>
              <a:rPr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메뉴</a:t>
            </a:r>
            <a:r>
              <a:rPr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메뉴 구현</a:t>
            </a:r>
            <a:endParaRPr lang="en-US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 algn="l" hangingPunct="1"/>
            <a:r>
              <a:rPr 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: </a:t>
            </a:r>
            <a:r>
              <a:rPr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상영관</a:t>
            </a:r>
            <a:r>
              <a:rPr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r>
              <a:rPr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	 - </a:t>
            </a:r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보고 자료 준비</a:t>
            </a:r>
          </a:p>
          <a:p>
            <a:pPr marL="0" indent="0" algn="l" hangingPunct="1"/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합치기		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- </a:t>
            </a:r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발표</a:t>
            </a:r>
          </a:p>
          <a:p>
            <a:pPr marL="0" indent="0" algn="l" hangingPunct="1"/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 </a:t>
            </a:r>
            <a:r>
              <a:rPr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</a:t>
            </a:r>
            <a:r>
              <a:rPr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r>
              <a:rPr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		</a:t>
            </a:r>
            <a:endParaRPr lang="ko-KR" altLang="en-US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 algn="l" hangingPunct="1"/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</a:t>
            </a:r>
            <a:endParaRPr lang="ko-KR" altLang="en-US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 algn="l" hangingPunct="1"/>
            <a:r>
              <a:rPr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정미경</a:t>
            </a:r>
            <a:endParaRPr lang="ko-KR" altLang="en-US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4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김인교</a:t>
            </a:r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 </a:t>
            </a:r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메뉴 구현</a:t>
            </a:r>
          </a:p>
          <a:p>
            <a:pPr marL="0" indent="0" algn="l" hangingPunct="1"/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 </a:t>
            </a:r>
            <a:r>
              <a:rPr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관리자</a:t>
            </a:r>
            <a:r>
              <a:rPr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메뉴</a:t>
            </a:r>
            <a:r>
              <a:rPr 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  <a:endParaRPr lang="ko-KR" altLang="en-US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 algn="l" hangingPunct="1"/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영화 관리		 	</a:t>
            </a:r>
          </a:p>
          <a:p>
            <a:pPr marL="0" indent="0" algn="l" hangingPunct="1"/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 </a:t>
            </a:r>
            <a:r>
              <a:rPr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</a:t>
            </a:r>
            <a:r>
              <a:rPr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합치기</a:t>
            </a:r>
            <a:r>
              <a:rPr 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최나윤</a:t>
            </a:r>
            <a:endParaRPr lang="ko-KR" altLang="en-US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 algn="l" hangingPunct="1"/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 </a:t>
            </a:r>
            <a:r>
              <a:rPr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</a:t>
            </a:r>
            <a:r>
              <a:rPr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r>
              <a:rPr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+mn-cs"/>
              </a:rPr>
              <a:t>- </a:t>
            </a:r>
            <a:r>
              <a:rPr lang="ko-KR" altLang="ko-KR" sz="1800" kern="12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+mn-cs"/>
              </a:rPr>
              <a:t>사용자 메뉴 구현</a:t>
            </a:r>
            <a:endParaRPr lang="ko-KR" altLang="en-US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 algn="l" hangingPunct="1"/>
            <a:endParaRPr lang="ko-KR" altLang="en-US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3556000" indent="254000" algn="l" hangingPunct="1"/>
            <a:endParaRPr lang="ko-KR" altLang="en-US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2" name="제목 3">
            <a:extLst>
              <a:ext uri="{FF2B5EF4-FFF2-40B4-BE49-F238E27FC236}">
                <a16:creationId xmlns="" xmlns:a16="http://schemas.microsoft.com/office/drawing/2014/main" id="{04438346-0D4B-BF29-03E3-F8424FE26521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4. </a:t>
            </a:r>
            <a:r>
              <a:rPr lang="ko-KR" altLang="en-US" sz="3200" dirty="0"/>
              <a:t>업무 분담</a:t>
            </a:r>
          </a:p>
        </p:txBody>
      </p:sp>
    </p:spTree>
    <p:extLst>
      <p:ext uri="{BB962C8B-B14F-4D97-AF65-F5344CB8AC3E}">
        <p14:creationId xmlns:p14="http://schemas.microsoft.com/office/powerpoint/2010/main" val="2411064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제목 3"/>
          <p:cNvSpPr txBox="1">
            <a:spLocks/>
          </p:cNvSpPr>
          <p:nvPr/>
        </p:nvSpPr>
        <p:spPr>
          <a:xfrm>
            <a:off x="553720" y="1607359"/>
            <a:ext cx="10515600" cy="3801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b="1" dirty="0"/>
              <a:t>주제</a:t>
            </a:r>
            <a:r>
              <a:rPr lang="en-US" altLang="ko-KR" sz="2000" b="1" dirty="0"/>
              <a:t>: </a:t>
            </a:r>
            <a:r>
              <a:rPr lang="ko-KR" altLang="en-US" sz="2000" dirty="0"/>
              <a:t>영화관 관리 및 영화 예매 프로그램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이용 대상 </a:t>
            </a:r>
            <a:r>
              <a:rPr lang="en-US" altLang="ko-KR" sz="2000" b="1" dirty="0"/>
              <a:t>: </a:t>
            </a:r>
            <a:r>
              <a:rPr lang="ko-KR" altLang="en-US" sz="2000" dirty="0"/>
              <a:t>영화관 관리자와 관람객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목적</a:t>
            </a:r>
            <a:r>
              <a:rPr lang="en-US" altLang="ko-KR" sz="2000" b="1" dirty="0"/>
              <a:t>: </a:t>
            </a:r>
            <a:r>
              <a:rPr lang="ko-KR" altLang="en-US" sz="2000" dirty="0"/>
              <a:t>관리자와 관람객에게 서로 다른 기능을 제공한다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관리자</a:t>
            </a:r>
            <a:r>
              <a:rPr lang="en-US" altLang="ko-KR" sz="2000" dirty="0"/>
              <a:t>: </a:t>
            </a:r>
            <a:r>
              <a:rPr lang="ko-KR" altLang="en-US" sz="2000" dirty="0"/>
              <a:t>상영 영화 및 상영관 관리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관람객</a:t>
            </a:r>
            <a:r>
              <a:rPr lang="en-US" altLang="ko-KR" sz="2000" dirty="0"/>
              <a:t>: </a:t>
            </a:r>
            <a:r>
              <a:rPr lang="ko-KR" altLang="en-US" sz="2000" dirty="0"/>
              <a:t>영화 예매</a:t>
            </a:r>
            <a:r>
              <a:rPr lang="en-US" altLang="ko-KR" sz="2000" dirty="0"/>
              <a:t>, </a:t>
            </a:r>
            <a:r>
              <a:rPr lang="ko-KR" altLang="en-US" sz="2000" dirty="0"/>
              <a:t>내역 확인</a:t>
            </a:r>
            <a:r>
              <a:rPr lang="en-US" altLang="ko-KR" sz="2000" dirty="0"/>
              <a:t>, </a:t>
            </a:r>
            <a:r>
              <a:rPr lang="ko-KR" altLang="en-US" sz="2000" dirty="0"/>
              <a:t>취소 기능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42" name="제목 3">
            <a:extLst>
              <a:ext uri="{FF2B5EF4-FFF2-40B4-BE49-F238E27FC236}">
                <a16:creationId xmlns="" xmlns:a16="http://schemas.microsoft.com/office/drawing/2014/main" id="{FDB9A783-01EF-4A84-CD85-2EBF60C9760C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1. </a:t>
            </a:r>
            <a:r>
              <a:rPr lang="ko-KR" altLang="en-US" sz="3200" dirty="0" smtClean="0"/>
              <a:t>기획 의도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49249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280670"/>
            <a:ext cx="12192635" cy="5662295"/>
          </a:xfrm>
          <a:prstGeom prst="rect">
            <a:avLst/>
          </a:prstGeom>
          <a:solidFill>
            <a:srgbClr val="F7F7F7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48640" y="503555"/>
            <a:ext cx="10515600" cy="1325880"/>
          </a:xfrm>
        </p:spPr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후기</a:t>
            </a:r>
          </a:p>
        </p:txBody>
      </p:sp>
      <p:sp>
        <p:nvSpPr>
          <p:cNvPr id="46" name="도형 15"/>
          <p:cNvSpPr>
            <a:spLocks/>
          </p:cNvSpPr>
          <p:nvPr/>
        </p:nvSpPr>
        <p:spPr>
          <a:xfrm>
            <a:off x="760730" y="2184400"/>
            <a:ext cx="208280" cy="212725"/>
          </a:xfrm>
          <a:prstGeom prst="ellipse">
            <a:avLst/>
          </a:prstGeom>
          <a:solidFill>
            <a:srgbClr val="881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Times New Roman" charset="0"/>
              <a:ea typeface="Times New Roman" charset="0"/>
            </a:endParaRPr>
          </a:p>
        </p:txBody>
      </p:sp>
      <p:sp>
        <p:nvSpPr>
          <p:cNvPr id="47" name="텍스트 상자 17"/>
          <p:cNvSpPr txBox="1">
            <a:spLocks/>
          </p:cNvSpPr>
          <p:nvPr/>
        </p:nvSpPr>
        <p:spPr>
          <a:xfrm>
            <a:off x="1379065" y="2105251"/>
            <a:ext cx="8294245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종료되면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유실되어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하는것이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어려움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8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9" name="텍스트 상자 20"/>
          <p:cNvSpPr txBox="1">
            <a:spLocks/>
          </p:cNvSpPr>
          <p:nvPr/>
        </p:nvSpPr>
        <p:spPr>
          <a:xfrm>
            <a:off x="1239500" y="4279899"/>
            <a:ext cx="745680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발목을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잡았던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수많은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에러들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덕분에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걸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배울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수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있었음</a:t>
            </a:r>
            <a:endParaRPr lang="ko-KR" altLang="en-US" sz="18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0" name="도형 21"/>
          <p:cNvSpPr>
            <a:spLocks/>
          </p:cNvSpPr>
          <p:nvPr/>
        </p:nvSpPr>
        <p:spPr>
          <a:xfrm>
            <a:off x="758825" y="3634444"/>
            <a:ext cx="208280" cy="212725"/>
          </a:xfrm>
          <a:prstGeom prst="ellipse">
            <a:avLst/>
          </a:prstGeom>
          <a:solidFill>
            <a:srgbClr val="881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Times New Roman" charset="0"/>
              <a:ea typeface="Times New Roman" charset="0"/>
            </a:endParaRPr>
          </a:p>
        </p:txBody>
      </p:sp>
      <p:sp>
        <p:nvSpPr>
          <p:cNvPr id="51" name="도형 22"/>
          <p:cNvSpPr>
            <a:spLocks/>
          </p:cNvSpPr>
          <p:nvPr/>
        </p:nvSpPr>
        <p:spPr>
          <a:xfrm>
            <a:off x="761365" y="2910248"/>
            <a:ext cx="208280" cy="212725"/>
          </a:xfrm>
          <a:prstGeom prst="ellipse">
            <a:avLst/>
          </a:prstGeom>
          <a:solidFill>
            <a:srgbClr val="881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Times New Roman" charset="0"/>
              <a:ea typeface="Times New Roman" charset="0"/>
            </a:endParaRPr>
          </a:p>
        </p:txBody>
      </p:sp>
      <p:sp>
        <p:nvSpPr>
          <p:cNvPr id="52" name="텍스트 상자 23"/>
          <p:cNvSpPr txBox="1">
            <a:spLocks/>
          </p:cNvSpPr>
          <p:nvPr/>
        </p:nvSpPr>
        <p:spPr>
          <a:xfrm>
            <a:off x="1379065" y="2831303"/>
            <a:ext cx="10271760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난관은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구현을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끝내고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클래스를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나누며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각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기능들을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객체지향적으로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설계를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하며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시작</a:t>
            </a:r>
            <a:endParaRPr lang="ko-KR" altLang="en-US" sz="18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3" name="텍스트 상자 24"/>
          <p:cNvSpPr txBox="1">
            <a:spLocks/>
          </p:cNvSpPr>
          <p:nvPr/>
        </p:nvSpPr>
        <p:spPr>
          <a:xfrm>
            <a:off x="1379065" y="3555499"/>
            <a:ext cx="8510905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오류에서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시간이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허비되어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생각보다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기간이</a:t>
            </a:r>
            <a:r>
              <a:rPr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18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촉박했음</a:t>
            </a:r>
            <a:endParaRPr lang="ko-KR" altLang="en-US" sz="18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4" name="도형 25"/>
          <p:cNvSpPr>
            <a:spLocks/>
          </p:cNvSpPr>
          <p:nvPr/>
        </p:nvSpPr>
        <p:spPr>
          <a:xfrm>
            <a:off x="761365" y="4358640"/>
            <a:ext cx="208280" cy="212725"/>
          </a:xfrm>
          <a:prstGeom prst="ellipse">
            <a:avLst/>
          </a:prstGeom>
          <a:solidFill>
            <a:srgbClr val="881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429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100000">
              <a:srgbClr val="3E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3990" y="-260985"/>
            <a:ext cx="12627610" cy="7518400"/>
            <a:chOff x="-173990" y="-260985"/>
            <a:chExt cx="12627610" cy="7518400"/>
          </a:xfrm>
        </p:grpSpPr>
        <p:sp>
          <p:nvSpPr>
            <p:cNvPr id="44" name="양쪽 모서리가 둥근 사각형 43"/>
            <p:cNvSpPr/>
            <p:nvPr/>
          </p:nvSpPr>
          <p:spPr>
            <a:xfrm>
              <a:off x="-173990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양쪽 모서리가 둥근 사각형 45"/>
            <p:cNvSpPr/>
            <p:nvPr/>
          </p:nvSpPr>
          <p:spPr>
            <a:xfrm>
              <a:off x="513715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양쪽 모서리가 둥근 사각형 46"/>
            <p:cNvSpPr/>
            <p:nvPr/>
          </p:nvSpPr>
          <p:spPr>
            <a:xfrm>
              <a:off x="1201420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양쪽 모서리가 둥근 사각형 47"/>
            <p:cNvSpPr/>
            <p:nvPr/>
          </p:nvSpPr>
          <p:spPr>
            <a:xfrm>
              <a:off x="1889760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양쪽 모서리가 둥근 사각형 48"/>
            <p:cNvSpPr/>
            <p:nvPr/>
          </p:nvSpPr>
          <p:spPr>
            <a:xfrm>
              <a:off x="2577465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양쪽 모서리가 둥근 사각형 49"/>
            <p:cNvSpPr/>
            <p:nvPr/>
          </p:nvSpPr>
          <p:spPr>
            <a:xfrm>
              <a:off x="3265170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양쪽 모서리가 둥근 사각형 50"/>
            <p:cNvSpPr/>
            <p:nvPr/>
          </p:nvSpPr>
          <p:spPr>
            <a:xfrm>
              <a:off x="3952875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양쪽 모서리가 둥근 사각형 51"/>
            <p:cNvSpPr/>
            <p:nvPr/>
          </p:nvSpPr>
          <p:spPr>
            <a:xfrm>
              <a:off x="4641215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양쪽 모서리가 둥근 사각형 52"/>
            <p:cNvSpPr/>
            <p:nvPr/>
          </p:nvSpPr>
          <p:spPr>
            <a:xfrm>
              <a:off x="5328920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양쪽 모서리가 둥근 사각형 53"/>
            <p:cNvSpPr/>
            <p:nvPr/>
          </p:nvSpPr>
          <p:spPr>
            <a:xfrm>
              <a:off x="6016625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양쪽 모서리가 둥근 사각형 54"/>
            <p:cNvSpPr/>
            <p:nvPr/>
          </p:nvSpPr>
          <p:spPr>
            <a:xfrm>
              <a:off x="6704330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양쪽 모서리가 둥근 사각형 55"/>
            <p:cNvSpPr/>
            <p:nvPr/>
          </p:nvSpPr>
          <p:spPr>
            <a:xfrm>
              <a:off x="7392670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양쪽 모서리가 둥근 사각형 56"/>
            <p:cNvSpPr/>
            <p:nvPr/>
          </p:nvSpPr>
          <p:spPr>
            <a:xfrm>
              <a:off x="8080375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양쪽 모서리가 둥근 사각형 57"/>
            <p:cNvSpPr/>
            <p:nvPr/>
          </p:nvSpPr>
          <p:spPr>
            <a:xfrm>
              <a:off x="8768080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양쪽 모서리가 둥근 사각형 58"/>
            <p:cNvSpPr/>
            <p:nvPr/>
          </p:nvSpPr>
          <p:spPr>
            <a:xfrm>
              <a:off x="9455785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10144125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>
              <a:off x="10831830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42970" y="2748915"/>
            <a:ext cx="5484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i="1" dirty="0">
                <a:solidFill>
                  <a:schemeClr val="bg1"/>
                </a:solidFill>
              </a:rPr>
              <a:t>감사합니다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66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280670"/>
            <a:ext cx="12192635" cy="5662295"/>
          </a:xfrm>
          <a:prstGeom prst="rect">
            <a:avLst/>
          </a:prstGeom>
          <a:solidFill>
            <a:srgbClr val="F7F7F7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제목 3"/>
          <p:cNvSpPr txBox="1">
            <a:spLocks/>
          </p:cNvSpPr>
          <p:nvPr/>
        </p:nvSpPr>
        <p:spPr>
          <a:xfrm>
            <a:off x="327025" y="-1334135"/>
            <a:ext cx="10516235" cy="380238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endParaRPr lang="ko-KR" altLang="en-US" sz="2000"/>
          </a:p>
        </p:txBody>
      </p:sp>
      <p:sp>
        <p:nvSpPr>
          <p:cNvPr id="42" name="제목 3">
            <a:extLst>
              <a:ext uri="{FF2B5EF4-FFF2-40B4-BE49-F238E27FC236}">
                <a16:creationId xmlns="" xmlns:a16="http://schemas.microsoft.com/office/drawing/2014/main" id="{FDB9A783-01EF-4A84-CD85-2EBF60C9760C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화면구성</a:t>
            </a:r>
            <a:endParaRPr lang="ko-KR" altLang="en-US" sz="3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545" y="414903"/>
            <a:ext cx="5960109" cy="539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45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280670"/>
            <a:ext cx="12192635" cy="5662295"/>
          </a:xfrm>
          <a:prstGeom prst="rect">
            <a:avLst/>
          </a:prstGeom>
          <a:solidFill>
            <a:srgbClr val="F7F7F7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제목 3"/>
          <p:cNvSpPr txBox="1">
            <a:spLocks/>
          </p:cNvSpPr>
          <p:nvPr/>
        </p:nvSpPr>
        <p:spPr>
          <a:xfrm>
            <a:off x="327025" y="-1334135"/>
            <a:ext cx="10516235" cy="380238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endParaRPr lang="ko-KR" altLang="en-US" sz="2000"/>
          </a:p>
        </p:txBody>
      </p:sp>
      <p:sp>
        <p:nvSpPr>
          <p:cNvPr id="42" name="제목 3">
            <a:extLst>
              <a:ext uri="{FF2B5EF4-FFF2-40B4-BE49-F238E27FC236}">
                <a16:creationId xmlns="" xmlns:a16="http://schemas.microsoft.com/office/drawing/2014/main" id="{FDB9A783-01EF-4A84-CD85-2EBF60C9760C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 구성</a:t>
            </a:r>
            <a:endParaRPr lang="ko-KR" altLang="en-US" sz="3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1" y="344487"/>
            <a:ext cx="6355992" cy="553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96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F61374DE-FF67-2A68-11EC-D7C16180A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0" y="1961689"/>
            <a:ext cx="4647805" cy="2660692"/>
          </a:xfrm>
          <a:prstGeom prst="rect">
            <a:avLst/>
          </a:prstGeom>
        </p:spPr>
      </p:pic>
      <p:sp>
        <p:nvSpPr>
          <p:cNvPr id="42" name="제목 3">
            <a:extLst>
              <a:ext uri="{FF2B5EF4-FFF2-40B4-BE49-F238E27FC236}">
                <a16:creationId xmlns="" xmlns:a16="http://schemas.microsoft.com/office/drawing/2014/main" id="{FDB9A783-01EF-4A84-CD85-2EBF60C9760C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CC0C57D5-732C-1BC7-598D-4033105A0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137" y="1950658"/>
            <a:ext cx="4646296" cy="2682754"/>
          </a:xfrm>
          <a:prstGeom prst="rect">
            <a:avLst/>
          </a:prstGeom>
        </p:spPr>
      </p:pic>
      <p:sp>
        <p:nvSpPr>
          <p:cNvPr id="43" name="화살표: 오른쪽 42">
            <a:extLst>
              <a:ext uri="{FF2B5EF4-FFF2-40B4-BE49-F238E27FC236}">
                <a16:creationId xmlns="" xmlns:a16="http://schemas.microsoft.com/office/drawing/2014/main" id="{AA3596E6-7B97-74FA-B417-F78A85B4B44D}"/>
              </a:ext>
            </a:extLst>
          </p:cNvPr>
          <p:cNvSpPr/>
          <p:nvPr/>
        </p:nvSpPr>
        <p:spPr>
          <a:xfrm>
            <a:off x="5797067" y="2965562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53720" y="865798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메인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 로그인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88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33985" y="12874"/>
            <a:ext cx="10515600" cy="132588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09" y="2213610"/>
            <a:ext cx="3520440" cy="24307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855" y="530082"/>
            <a:ext cx="3520441" cy="224028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A7923D20-278D-567E-E47B-216770590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856" y="3355658"/>
            <a:ext cx="3520440" cy="2240280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26F34141-F4BD-E335-1C44-EACADECE4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689" y="1961689"/>
            <a:ext cx="3880631" cy="2658951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="" xmlns:a16="http://schemas.microsoft.com/office/drawing/2014/main" id="{B1460A1D-8A15-2BCF-C2D6-0EC8582E7055}"/>
              </a:ext>
            </a:extLst>
          </p:cNvPr>
          <p:cNvSpPr/>
          <p:nvPr/>
        </p:nvSpPr>
        <p:spPr>
          <a:xfrm rot="19601183">
            <a:off x="3344546" y="1400432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="" xmlns:a16="http://schemas.microsoft.com/office/drawing/2014/main" id="{F9BFE55F-E7F4-1A02-A6A9-9A2622E4BCD1}"/>
              </a:ext>
            </a:extLst>
          </p:cNvPr>
          <p:cNvSpPr/>
          <p:nvPr/>
        </p:nvSpPr>
        <p:spPr>
          <a:xfrm rot="5400000">
            <a:off x="5766476" y="2876005"/>
            <a:ext cx="462197" cy="411650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="" xmlns:a16="http://schemas.microsoft.com/office/drawing/2014/main" id="{F43B76AF-17FE-B63A-4585-3167789215FC}"/>
              </a:ext>
            </a:extLst>
          </p:cNvPr>
          <p:cNvSpPr/>
          <p:nvPr/>
        </p:nvSpPr>
        <p:spPr>
          <a:xfrm rot="18517840">
            <a:off x="7824892" y="4870428"/>
            <a:ext cx="462197" cy="411650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53720" y="865798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관리자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영화 정보 등록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878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1FE6897-D1F4-42FB-C710-6F4245936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31" y="1832043"/>
            <a:ext cx="5191489" cy="2470150"/>
          </a:xfrm>
          <a:prstGeom prst="rect">
            <a:avLst/>
          </a:prstGeom>
        </p:spPr>
      </p:pic>
      <p:sp>
        <p:nvSpPr>
          <p:cNvPr id="41" name="제목 3">
            <a:extLst>
              <a:ext uri="{FF2B5EF4-FFF2-40B4-BE49-F238E27FC236}">
                <a16:creationId xmlns="" xmlns:a16="http://schemas.microsoft.com/office/drawing/2014/main" id="{D488A6F6-41B9-37C5-D5B0-6270E2C2A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85" y="12874"/>
            <a:ext cx="10515600" cy="132588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="" xmlns:a16="http://schemas.microsoft.com/office/drawing/2014/main" id="{AFE8DF8B-3E4B-439F-F9B2-E784EF00FAA8}"/>
              </a:ext>
            </a:extLst>
          </p:cNvPr>
          <p:cNvSpPr/>
          <p:nvPr/>
        </p:nvSpPr>
        <p:spPr>
          <a:xfrm>
            <a:off x="6249821" y="2722176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23F2F38F-4247-E9BF-4942-8D217D08A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915" y="926804"/>
            <a:ext cx="4739473" cy="4396401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53720" y="865798"/>
            <a:ext cx="383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관리자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영화 정보 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558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55" y="1714609"/>
            <a:ext cx="4047490" cy="30290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876" y="1714609"/>
            <a:ext cx="4534535" cy="3023555"/>
          </a:xfrm>
          <a:prstGeom prst="rect">
            <a:avLst/>
          </a:prstGeom>
        </p:spPr>
      </p:pic>
      <p:sp>
        <p:nvSpPr>
          <p:cNvPr id="41" name="제목 3">
            <a:extLst>
              <a:ext uri="{FF2B5EF4-FFF2-40B4-BE49-F238E27FC236}">
                <a16:creationId xmlns="" xmlns:a16="http://schemas.microsoft.com/office/drawing/2014/main" id="{CCA4DED8-D6F0-5E0B-4C9A-7936704B9380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="" xmlns:a16="http://schemas.microsoft.com/office/drawing/2014/main" id="{AED129ED-4A75-0E06-AB81-25E53DE1BACF}"/>
              </a:ext>
            </a:extLst>
          </p:cNvPr>
          <p:cNvSpPr/>
          <p:nvPr/>
        </p:nvSpPr>
        <p:spPr>
          <a:xfrm>
            <a:off x="5538137" y="2736340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3720" y="865798"/>
            <a:ext cx="33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관리자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영화 목록 확인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78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Pages>31</Pages>
  <Words>399</Words>
  <Characters>0</Characters>
  <Application>Microsoft Office PowerPoint</Application>
  <DocSecurity>0</DocSecurity>
  <PresentationFormat>와이드스크린</PresentationFormat>
  <Lines>0</Lines>
  <Paragraphs>80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나눔고딕코딩</vt:lpstr>
      <vt:lpstr>맑은 고딕</vt:lpstr>
      <vt:lpstr>Arial</vt:lpstr>
      <vt:lpstr>Times New Roman</vt:lpstr>
      <vt:lpstr>Office 테마</vt:lpstr>
      <vt:lpstr>Office theme</vt:lpstr>
      <vt:lpstr>Office theme</vt:lpstr>
      <vt:lpstr>PowerPoint 프레젠테이션</vt:lpstr>
      <vt:lpstr>목차  1 기획 의도 2 화면 구성 3 기능 구현 4 업무 분담 5      후기</vt:lpstr>
      <vt:lpstr>PowerPoint 프레젠테이션</vt:lpstr>
      <vt:lpstr>PowerPoint 프레젠테이션</vt:lpstr>
      <vt:lpstr>PowerPoint 프레젠테이션</vt:lpstr>
      <vt:lpstr>PowerPoint 프레젠테이션</vt:lpstr>
      <vt:lpstr>3. 기능 구현</vt:lpstr>
      <vt:lpstr>3. 기능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후기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고연수</cp:lastModifiedBy>
  <cp:revision>22</cp:revision>
  <dcterms:modified xsi:type="dcterms:W3CDTF">2022-08-08T12:45:23Z</dcterms:modified>
</cp:coreProperties>
</file>