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7" r:id="rId2"/>
    <p:sldId id="281" r:id="rId3"/>
    <p:sldId id="278" r:id="rId4"/>
    <p:sldId id="266" r:id="rId5"/>
    <p:sldId id="270" r:id="rId6"/>
    <p:sldId id="271" r:id="rId7"/>
    <p:sldId id="273" r:id="rId8"/>
    <p:sldId id="274" r:id="rId9"/>
    <p:sldId id="285" r:id="rId10"/>
    <p:sldId id="286" r:id="rId11"/>
    <p:sldId id="276" r:id="rId12"/>
    <p:sldId id="280" r:id="rId13"/>
    <p:sldId id="284" r:id="rId14"/>
    <p:sldId id="287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B9D5"/>
    <a:srgbClr val="934BC9"/>
    <a:srgbClr val="F9A159"/>
    <a:srgbClr val="F8C75A"/>
    <a:srgbClr val="F6862A"/>
    <a:srgbClr val="FFFFC9"/>
    <a:srgbClr val="FFA829"/>
    <a:srgbClr val="F68222"/>
    <a:srgbClr val="28517A"/>
    <a:srgbClr val="002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7703" autoAdjust="0"/>
  </p:normalViewPr>
  <p:slideViewPr>
    <p:cSldViewPr showGuides="1">
      <p:cViewPr>
        <p:scale>
          <a:sx n="100" d="100"/>
          <a:sy n="100" d="100"/>
        </p:scale>
        <p:origin x="-1224" y="178"/>
      </p:cViewPr>
      <p:guideLst>
        <p:guide orient="horz" pos="4065"/>
        <p:guide pos="2880"/>
      </p:guideLst>
    </p:cSldViewPr>
  </p:slideViewPr>
  <p:outlineViewPr>
    <p:cViewPr>
      <p:scale>
        <a:sx n="33" d="100"/>
        <a:sy n="33" d="100"/>
      </p:scale>
      <p:origin x="26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ADC14-0566-4D0B-9CAF-6C808B92B002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5867E-5725-411F-8417-8671C38E8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561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5867E-5725-411F-8417-8671C38E81F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893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5867E-5725-411F-8417-8671C38E81F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797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5867E-5725-411F-8417-8671C38E81F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53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656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6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41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3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35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698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2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72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724905"/>
            <a:ext cx="9000000" cy="72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33093" y="3373506"/>
            <a:ext cx="6660000" cy="7200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99242" y="3424308"/>
            <a:ext cx="6660000" cy="72000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31" name="직사각형 3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35" name="직사각형 34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36" name="직사각형 35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69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483768" y="2132856"/>
            <a:ext cx="4536504" cy="34563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810295" y="1921027"/>
            <a:ext cx="1368152" cy="432048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0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446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108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682570"/>
            <a:ext cx="9000000" cy="108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11694" y="3352570"/>
            <a:ext cx="6660000" cy="113872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78306" y="3403372"/>
            <a:ext cx="6660000" cy="113872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095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 rot="5400000">
            <a:off x="-3199987" y="3191515"/>
            <a:ext cx="6858001" cy="47497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4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8965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8796368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8796368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-8965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28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0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07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23E76-8415-4965-B0CC-298C0CFA6758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9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3" r:id="rId5"/>
    <p:sldLayoutId id="2147483661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microsoft.com/office/2007/relationships/hdphoto" Target="../media/hdphoto5.wdp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microsoft.com/office/2007/relationships/hdphoto" Target="../media/hdphoto5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-13712"/>
            <a:ext cx="601216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09439" y="0"/>
            <a:ext cx="575910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-36512" y="4149080"/>
            <a:ext cx="9001000" cy="2708920"/>
          </a:xfrm>
          <a:prstGeom prst="triangle">
            <a:avLst>
              <a:gd name="adj" fmla="val 39225"/>
            </a:avLst>
          </a:prstGeom>
          <a:solidFill>
            <a:srgbClr val="FFA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80EB2A77-4154-4455-A497-FE3A18A7872A}"/>
              </a:ext>
            </a:extLst>
          </p:cNvPr>
          <p:cNvGrpSpPr/>
          <p:nvPr/>
        </p:nvGrpSpPr>
        <p:grpSpPr>
          <a:xfrm>
            <a:off x="2092131" y="908720"/>
            <a:ext cx="2623885" cy="4882898"/>
            <a:chOff x="3022449" y="653174"/>
            <a:chExt cx="3081665" cy="5734800"/>
          </a:xfrm>
        </p:grpSpPr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xmlns="" id="{6189973B-B597-4851-BD9F-797DF9DCAC9F}"/>
                </a:ext>
              </a:extLst>
            </p:cNvPr>
            <p:cNvSpPr/>
            <p:nvPr/>
          </p:nvSpPr>
          <p:spPr>
            <a:xfrm flipV="1">
              <a:off x="3799829" y="3966394"/>
              <a:ext cx="908830" cy="2417283"/>
            </a:xfrm>
            <a:prstGeom prst="triangle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자유형: 도형 25">
              <a:extLst>
                <a:ext uri="{FF2B5EF4-FFF2-40B4-BE49-F238E27FC236}">
                  <a16:creationId xmlns:a16="http://schemas.microsoft.com/office/drawing/2014/main" xmlns="" id="{AFFE2F02-07FC-4C5C-8157-F60208F7BB64}"/>
                </a:ext>
              </a:extLst>
            </p:cNvPr>
            <p:cNvSpPr/>
            <p:nvPr/>
          </p:nvSpPr>
          <p:spPr>
            <a:xfrm>
              <a:off x="3153028" y="1902981"/>
              <a:ext cx="1235060" cy="3103908"/>
            </a:xfrm>
            <a:custGeom>
              <a:avLst/>
              <a:gdLst>
                <a:gd name="connsiteX0" fmla="*/ 0 w 1441450"/>
                <a:gd name="connsiteY0" fmla="*/ 0 h 3623668"/>
                <a:gd name="connsiteX1" fmla="*/ 1437640 w 1441450"/>
                <a:gd name="connsiteY1" fmla="*/ 713740 h 3623668"/>
                <a:gd name="connsiteX2" fmla="*/ 1441450 w 1441450"/>
                <a:gd name="connsiteY2" fmla="*/ 713740 h 3623668"/>
                <a:gd name="connsiteX3" fmla="*/ 1441450 w 1441450"/>
                <a:gd name="connsiteY3" fmla="*/ 3623668 h 3623668"/>
                <a:gd name="connsiteX4" fmla="*/ 1439545 w 1441450"/>
                <a:gd name="connsiteY4" fmla="*/ 3623668 h 3623668"/>
                <a:gd name="connsiteX5" fmla="*/ 1905 w 1441450"/>
                <a:gd name="connsiteY5" fmla="*/ 2909928 h 3623668"/>
                <a:gd name="connsiteX6" fmla="*/ 1905 w 1441450"/>
                <a:gd name="connsiteY6" fmla="*/ 2912207 h 3623668"/>
                <a:gd name="connsiteX7" fmla="*/ 0 w 1441450"/>
                <a:gd name="connsiteY7" fmla="*/ 2908935 h 3623668"/>
                <a:gd name="connsiteX8" fmla="*/ 0 w 1441450"/>
                <a:gd name="connsiteY8" fmla="*/ 713740 h 3623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0" h="3623668">
                  <a:moveTo>
                    <a:pt x="0" y="0"/>
                  </a:moveTo>
                  <a:lnTo>
                    <a:pt x="1437640" y="713740"/>
                  </a:lnTo>
                  <a:lnTo>
                    <a:pt x="1441450" y="713740"/>
                  </a:lnTo>
                  <a:lnTo>
                    <a:pt x="1441450" y="3623668"/>
                  </a:lnTo>
                  <a:lnTo>
                    <a:pt x="1439545" y="3623668"/>
                  </a:lnTo>
                  <a:lnTo>
                    <a:pt x="1905" y="2909928"/>
                  </a:lnTo>
                  <a:lnTo>
                    <a:pt x="1905" y="2912207"/>
                  </a:lnTo>
                  <a:lnTo>
                    <a:pt x="0" y="2908935"/>
                  </a:lnTo>
                  <a:lnTo>
                    <a:pt x="0" y="713740"/>
                  </a:lnTo>
                  <a:close/>
                </a:path>
              </a:pathLst>
            </a:cu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자유형: 도형 121">
              <a:extLst>
                <a:ext uri="{FF2B5EF4-FFF2-40B4-BE49-F238E27FC236}">
                  <a16:creationId xmlns:a16="http://schemas.microsoft.com/office/drawing/2014/main" xmlns="" id="{BA2FE8C2-D93F-4F79-91FF-FE795CB5B60D}"/>
                </a:ext>
              </a:extLst>
            </p:cNvPr>
            <p:cNvSpPr/>
            <p:nvPr/>
          </p:nvSpPr>
          <p:spPr>
            <a:xfrm>
              <a:off x="4254244" y="1266714"/>
              <a:ext cx="1849869" cy="5121260"/>
            </a:xfrm>
            <a:custGeom>
              <a:avLst/>
              <a:gdLst>
                <a:gd name="connsiteX0" fmla="*/ 1849049 w 1849049"/>
                <a:gd name="connsiteY0" fmla="*/ 0 h 5120498"/>
                <a:gd name="connsiteX1" fmla="*/ 1849049 w 1849049"/>
                <a:gd name="connsiteY1" fmla="*/ 4351 h 5120498"/>
                <a:gd name="connsiteX2" fmla="*/ 1849049 w 1849049"/>
                <a:gd name="connsiteY2" fmla="*/ 1231249 h 5120498"/>
                <a:gd name="connsiteX3" fmla="*/ 1849049 w 1849049"/>
                <a:gd name="connsiteY3" fmla="*/ 1405778 h 5120498"/>
                <a:gd name="connsiteX4" fmla="*/ 1849049 w 1849049"/>
                <a:gd name="connsiteY4" fmla="*/ 1410129 h 5120498"/>
                <a:gd name="connsiteX5" fmla="*/ 1849049 w 1849049"/>
                <a:gd name="connsiteY5" fmla="*/ 2475551 h 5120498"/>
                <a:gd name="connsiteX6" fmla="*/ 1849049 w 1849049"/>
                <a:gd name="connsiteY6" fmla="*/ 2637027 h 5120498"/>
                <a:gd name="connsiteX7" fmla="*/ 1849049 w 1849049"/>
                <a:gd name="connsiteY7" fmla="*/ 3881329 h 5120498"/>
                <a:gd name="connsiteX8" fmla="*/ 3263 w 1849049"/>
                <a:gd name="connsiteY8" fmla="*/ 5120498 h 5120498"/>
                <a:gd name="connsiteX9" fmla="*/ 3263 w 1849049"/>
                <a:gd name="connsiteY9" fmla="*/ 3714720 h 5120498"/>
                <a:gd name="connsiteX10" fmla="*/ 3263 w 1849049"/>
                <a:gd name="connsiteY10" fmla="*/ 2628326 h 5120498"/>
                <a:gd name="connsiteX11" fmla="*/ 0 w 1849049"/>
                <a:gd name="connsiteY11" fmla="*/ 2628326 h 5120498"/>
                <a:gd name="connsiteX12" fmla="*/ 0 w 1849049"/>
                <a:gd name="connsiteY12" fmla="*/ 2626181 h 5120498"/>
                <a:gd name="connsiteX13" fmla="*/ 3263 w 1849049"/>
                <a:gd name="connsiteY13" fmla="*/ 2627790 h 5120498"/>
                <a:gd name="connsiteX14" fmla="*/ 3263 w 1849049"/>
                <a:gd name="connsiteY14" fmla="*/ 1222548 h 5120498"/>
                <a:gd name="connsiteX15" fmla="*/ 0 w 1849049"/>
                <a:gd name="connsiteY15" fmla="*/ 1222548 h 5120498"/>
                <a:gd name="connsiteX16" fmla="*/ 0 w 1849049"/>
                <a:gd name="connsiteY16" fmla="*/ 1220403 h 5120498"/>
                <a:gd name="connsiteX17" fmla="*/ 4351 w 1849049"/>
                <a:gd name="connsiteY17" fmla="*/ 1222548 h 5120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49049" h="5120498">
                  <a:moveTo>
                    <a:pt x="1849049" y="0"/>
                  </a:moveTo>
                  <a:lnTo>
                    <a:pt x="1849049" y="4351"/>
                  </a:lnTo>
                  <a:lnTo>
                    <a:pt x="1849049" y="1231249"/>
                  </a:lnTo>
                  <a:lnTo>
                    <a:pt x="1849049" y="1405778"/>
                  </a:lnTo>
                  <a:lnTo>
                    <a:pt x="1849049" y="1410129"/>
                  </a:lnTo>
                  <a:lnTo>
                    <a:pt x="1849049" y="2475551"/>
                  </a:lnTo>
                  <a:lnTo>
                    <a:pt x="1849049" y="2637027"/>
                  </a:lnTo>
                  <a:lnTo>
                    <a:pt x="1849049" y="3881329"/>
                  </a:lnTo>
                  <a:lnTo>
                    <a:pt x="3263" y="5120498"/>
                  </a:lnTo>
                  <a:lnTo>
                    <a:pt x="3263" y="3714720"/>
                  </a:lnTo>
                  <a:lnTo>
                    <a:pt x="3263" y="2628326"/>
                  </a:lnTo>
                  <a:lnTo>
                    <a:pt x="0" y="2628326"/>
                  </a:lnTo>
                  <a:lnTo>
                    <a:pt x="0" y="2626181"/>
                  </a:lnTo>
                  <a:lnTo>
                    <a:pt x="3263" y="2627790"/>
                  </a:lnTo>
                  <a:lnTo>
                    <a:pt x="3263" y="1222548"/>
                  </a:lnTo>
                  <a:lnTo>
                    <a:pt x="0" y="1222548"/>
                  </a:lnTo>
                  <a:lnTo>
                    <a:pt x="0" y="1220403"/>
                  </a:lnTo>
                  <a:lnTo>
                    <a:pt x="4351" y="1222548"/>
                  </a:lnTo>
                  <a:close/>
                </a:path>
              </a:pathLst>
            </a:custGeom>
            <a:solidFill>
              <a:srgbClr val="99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자유형: 도형 16">
              <a:extLst>
                <a:ext uri="{FF2B5EF4-FFF2-40B4-BE49-F238E27FC236}">
                  <a16:creationId xmlns:a16="http://schemas.microsoft.com/office/drawing/2014/main" xmlns="" id="{9A165F36-A487-4106-9975-1FE6BC7CA7CA}"/>
                </a:ext>
              </a:extLst>
            </p:cNvPr>
            <p:cNvSpPr/>
            <p:nvPr/>
          </p:nvSpPr>
          <p:spPr>
            <a:xfrm>
              <a:off x="3022449" y="653174"/>
              <a:ext cx="3081665" cy="1837901"/>
            </a:xfrm>
            <a:custGeom>
              <a:avLst/>
              <a:gdLst>
                <a:gd name="connsiteX0" fmla="*/ 0 w 3596640"/>
                <a:gd name="connsiteY0" fmla="*/ 1432560 h 2143760"/>
                <a:gd name="connsiteX1" fmla="*/ 2159000 w 3596640"/>
                <a:gd name="connsiteY1" fmla="*/ 0 h 2143760"/>
                <a:gd name="connsiteX2" fmla="*/ 3596640 w 3596640"/>
                <a:gd name="connsiteY2" fmla="*/ 716280 h 2143760"/>
                <a:gd name="connsiteX3" fmla="*/ 1442720 w 3596640"/>
                <a:gd name="connsiteY3" fmla="*/ 2143760 h 2143760"/>
                <a:gd name="connsiteX4" fmla="*/ 0 w 3596640"/>
                <a:gd name="connsiteY4" fmla="*/ 1432560 h 2143760"/>
                <a:gd name="connsiteX0" fmla="*/ 0 w 3596640"/>
                <a:gd name="connsiteY0" fmla="*/ 1432560 h 2145665"/>
                <a:gd name="connsiteX1" fmla="*/ 2159000 w 3596640"/>
                <a:gd name="connsiteY1" fmla="*/ 0 h 2145665"/>
                <a:gd name="connsiteX2" fmla="*/ 3596640 w 3596640"/>
                <a:gd name="connsiteY2" fmla="*/ 716280 h 2145665"/>
                <a:gd name="connsiteX3" fmla="*/ 1442720 w 3596640"/>
                <a:gd name="connsiteY3" fmla="*/ 2145665 h 2145665"/>
                <a:gd name="connsiteX4" fmla="*/ 0 w 3596640"/>
                <a:gd name="connsiteY4" fmla="*/ 1432560 h 2145665"/>
                <a:gd name="connsiteX0" fmla="*/ 0 w 3596640"/>
                <a:gd name="connsiteY0" fmla="*/ 1432560 h 2145665"/>
                <a:gd name="connsiteX1" fmla="*/ 2159000 w 3596640"/>
                <a:gd name="connsiteY1" fmla="*/ 0 h 2145665"/>
                <a:gd name="connsiteX2" fmla="*/ 3596640 w 3596640"/>
                <a:gd name="connsiteY2" fmla="*/ 718185 h 2145665"/>
                <a:gd name="connsiteX3" fmla="*/ 1442720 w 3596640"/>
                <a:gd name="connsiteY3" fmla="*/ 2145665 h 2145665"/>
                <a:gd name="connsiteX4" fmla="*/ 0 w 3596640"/>
                <a:gd name="connsiteY4" fmla="*/ 1432560 h 214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6640" h="2145665">
                  <a:moveTo>
                    <a:pt x="0" y="1432560"/>
                  </a:moveTo>
                  <a:lnTo>
                    <a:pt x="2159000" y="0"/>
                  </a:lnTo>
                  <a:lnTo>
                    <a:pt x="3596640" y="718185"/>
                  </a:lnTo>
                  <a:lnTo>
                    <a:pt x="1442720" y="2145665"/>
                  </a:lnTo>
                  <a:lnTo>
                    <a:pt x="0" y="1432560"/>
                  </a:lnTo>
                  <a:close/>
                </a:path>
              </a:pathLst>
            </a:custGeom>
            <a:solidFill>
              <a:srgbClr val="AB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자유형: 도형 29">
              <a:extLst>
                <a:ext uri="{FF2B5EF4-FFF2-40B4-BE49-F238E27FC236}">
                  <a16:creationId xmlns:a16="http://schemas.microsoft.com/office/drawing/2014/main" xmlns="" id="{B9C8EE52-B309-4015-86C6-5AA660ABB3C6}"/>
                </a:ext>
              </a:extLst>
            </p:cNvPr>
            <p:cNvSpPr/>
            <p:nvPr/>
          </p:nvSpPr>
          <p:spPr>
            <a:xfrm>
              <a:off x="3022449" y="1878080"/>
              <a:ext cx="1235060" cy="3103908"/>
            </a:xfrm>
            <a:custGeom>
              <a:avLst/>
              <a:gdLst>
                <a:gd name="connsiteX0" fmla="*/ 0 w 1441450"/>
                <a:gd name="connsiteY0" fmla="*/ 0 h 3623668"/>
                <a:gd name="connsiteX1" fmla="*/ 1437640 w 1441450"/>
                <a:gd name="connsiteY1" fmla="*/ 713740 h 3623668"/>
                <a:gd name="connsiteX2" fmla="*/ 1441450 w 1441450"/>
                <a:gd name="connsiteY2" fmla="*/ 713740 h 3623668"/>
                <a:gd name="connsiteX3" fmla="*/ 1441450 w 1441450"/>
                <a:gd name="connsiteY3" fmla="*/ 3623668 h 3623668"/>
                <a:gd name="connsiteX4" fmla="*/ 1439545 w 1441450"/>
                <a:gd name="connsiteY4" fmla="*/ 3623668 h 3623668"/>
                <a:gd name="connsiteX5" fmla="*/ 1905 w 1441450"/>
                <a:gd name="connsiteY5" fmla="*/ 2909928 h 3623668"/>
                <a:gd name="connsiteX6" fmla="*/ 1905 w 1441450"/>
                <a:gd name="connsiteY6" fmla="*/ 2912207 h 3623668"/>
                <a:gd name="connsiteX7" fmla="*/ 0 w 1441450"/>
                <a:gd name="connsiteY7" fmla="*/ 2908935 h 3623668"/>
                <a:gd name="connsiteX8" fmla="*/ 0 w 1441450"/>
                <a:gd name="connsiteY8" fmla="*/ 713740 h 3623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0" h="3623668">
                  <a:moveTo>
                    <a:pt x="0" y="0"/>
                  </a:moveTo>
                  <a:lnTo>
                    <a:pt x="1437640" y="713740"/>
                  </a:lnTo>
                  <a:lnTo>
                    <a:pt x="1441450" y="713740"/>
                  </a:lnTo>
                  <a:lnTo>
                    <a:pt x="1441450" y="3623668"/>
                  </a:lnTo>
                  <a:lnTo>
                    <a:pt x="1439545" y="3623668"/>
                  </a:lnTo>
                  <a:lnTo>
                    <a:pt x="1905" y="2909928"/>
                  </a:lnTo>
                  <a:lnTo>
                    <a:pt x="1905" y="2912207"/>
                  </a:lnTo>
                  <a:lnTo>
                    <a:pt x="0" y="2908935"/>
                  </a:lnTo>
                  <a:lnTo>
                    <a:pt x="0" y="713740"/>
                  </a:lnTo>
                  <a:close/>
                </a:path>
              </a:pathLst>
            </a:cu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자유형: 도형 20">
              <a:extLst>
                <a:ext uri="{FF2B5EF4-FFF2-40B4-BE49-F238E27FC236}">
                  <a16:creationId xmlns:a16="http://schemas.microsoft.com/office/drawing/2014/main" xmlns="" id="{0C8B1D84-7FB7-449D-87F9-E094649B5719}"/>
                </a:ext>
              </a:extLst>
            </p:cNvPr>
            <p:cNvSpPr/>
            <p:nvPr/>
          </p:nvSpPr>
          <p:spPr>
            <a:xfrm>
              <a:off x="3022449" y="3284066"/>
              <a:ext cx="1235060" cy="3103908"/>
            </a:xfrm>
            <a:custGeom>
              <a:avLst/>
              <a:gdLst>
                <a:gd name="connsiteX0" fmla="*/ 0 w 1441450"/>
                <a:gd name="connsiteY0" fmla="*/ 0 h 3623668"/>
                <a:gd name="connsiteX1" fmla="*/ 1437640 w 1441450"/>
                <a:gd name="connsiteY1" fmla="*/ 713740 h 3623668"/>
                <a:gd name="connsiteX2" fmla="*/ 1441450 w 1441450"/>
                <a:gd name="connsiteY2" fmla="*/ 713740 h 3623668"/>
                <a:gd name="connsiteX3" fmla="*/ 1441450 w 1441450"/>
                <a:gd name="connsiteY3" fmla="*/ 3623668 h 3623668"/>
                <a:gd name="connsiteX4" fmla="*/ 1439545 w 1441450"/>
                <a:gd name="connsiteY4" fmla="*/ 3623668 h 3623668"/>
                <a:gd name="connsiteX5" fmla="*/ 1905 w 1441450"/>
                <a:gd name="connsiteY5" fmla="*/ 2909928 h 3623668"/>
                <a:gd name="connsiteX6" fmla="*/ 1905 w 1441450"/>
                <a:gd name="connsiteY6" fmla="*/ 2912207 h 3623668"/>
                <a:gd name="connsiteX7" fmla="*/ 0 w 1441450"/>
                <a:gd name="connsiteY7" fmla="*/ 2908935 h 3623668"/>
                <a:gd name="connsiteX8" fmla="*/ 0 w 1441450"/>
                <a:gd name="connsiteY8" fmla="*/ 713740 h 3623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0" h="3623668">
                  <a:moveTo>
                    <a:pt x="0" y="0"/>
                  </a:moveTo>
                  <a:lnTo>
                    <a:pt x="1437640" y="713740"/>
                  </a:lnTo>
                  <a:lnTo>
                    <a:pt x="1441450" y="713740"/>
                  </a:lnTo>
                  <a:lnTo>
                    <a:pt x="1441450" y="3623668"/>
                  </a:lnTo>
                  <a:lnTo>
                    <a:pt x="1439545" y="3623668"/>
                  </a:lnTo>
                  <a:lnTo>
                    <a:pt x="1905" y="2909928"/>
                  </a:lnTo>
                  <a:lnTo>
                    <a:pt x="1905" y="2912207"/>
                  </a:lnTo>
                  <a:lnTo>
                    <a:pt x="0" y="2908935"/>
                  </a:lnTo>
                  <a:lnTo>
                    <a:pt x="0" y="713740"/>
                  </a:lnTo>
                  <a:close/>
                </a:path>
              </a:pathLst>
            </a:cu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자유형: 도형 32">
              <a:extLst>
                <a:ext uri="{FF2B5EF4-FFF2-40B4-BE49-F238E27FC236}">
                  <a16:creationId xmlns:a16="http://schemas.microsoft.com/office/drawing/2014/main" xmlns="" id="{031A0587-F2CD-4CE3-A9CD-16F53E9A74C3}"/>
                </a:ext>
              </a:extLst>
            </p:cNvPr>
            <p:cNvSpPr/>
            <p:nvPr/>
          </p:nvSpPr>
          <p:spPr>
            <a:xfrm>
              <a:off x="4491916" y="1970622"/>
              <a:ext cx="1075673" cy="3250459"/>
            </a:xfrm>
            <a:custGeom>
              <a:avLst/>
              <a:gdLst>
                <a:gd name="connsiteX0" fmla="*/ 1075196 w 1075196"/>
                <a:gd name="connsiteY0" fmla="*/ 0 h 3249976"/>
                <a:gd name="connsiteX1" fmla="*/ 1075196 w 1075196"/>
                <a:gd name="connsiteY1" fmla="*/ 2537406 h 3249976"/>
                <a:gd name="connsiteX2" fmla="*/ 0 w 1075196"/>
                <a:gd name="connsiteY2" fmla="*/ 3249976 h 3249976"/>
                <a:gd name="connsiteX3" fmla="*/ 0 w 1075196"/>
                <a:gd name="connsiteY3" fmla="*/ 2175611 h 3249976"/>
                <a:gd name="connsiteX4" fmla="*/ 0 w 1075196"/>
                <a:gd name="connsiteY4" fmla="*/ 1786936 h 3249976"/>
                <a:gd name="connsiteX5" fmla="*/ 0 w 1075196"/>
                <a:gd name="connsiteY5" fmla="*/ 712571 h 32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5196" h="3249976">
                  <a:moveTo>
                    <a:pt x="1075196" y="0"/>
                  </a:moveTo>
                  <a:lnTo>
                    <a:pt x="1075196" y="2537406"/>
                  </a:lnTo>
                  <a:lnTo>
                    <a:pt x="0" y="3249976"/>
                  </a:lnTo>
                  <a:lnTo>
                    <a:pt x="0" y="2175611"/>
                  </a:lnTo>
                  <a:lnTo>
                    <a:pt x="0" y="1786936"/>
                  </a:lnTo>
                  <a:lnTo>
                    <a:pt x="0" y="712571"/>
                  </a:lnTo>
                  <a:close/>
                </a:path>
              </a:pathLst>
            </a:custGeom>
            <a:solidFill>
              <a:srgbClr val="3F0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자유형: 도형 36">
              <a:extLst>
                <a:ext uri="{FF2B5EF4-FFF2-40B4-BE49-F238E27FC236}">
                  <a16:creationId xmlns:a16="http://schemas.microsoft.com/office/drawing/2014/main" xmlns="" id="{375F16BF-86B7-4C03-997F-07C92D1788C2}"/>
                </a:ext>
              </a:extLst>
            </p:cNvPr>
            <p:cNvSpPr/>
            <p:nvPr/>
          </p:nvSpPr>
          <p:spPr>
            <a:xfrm>
              <a:off x="5230798" y="1970621"/>
              <a:ext cx="336790" cy="1879557"/>
            </a:xfrm>
            <a:custGeom>
              <a:avLst/>
              <a:gdLst>
                <a:gd name="connsiteX0" fmla="*/ 483717 w 483717"/>
                <a:gd name="connsiteY0" fmla="*/ 0 h 2700320"/>
                <a:gd name="connsiteX1" fmla="*/ 483717 w 483717"/>
                <a:gd name="connsiteY1" fmla="*/ 916703 h 2700320"/>
                <a:gd name="connsiteX2" fmla="*/ 483717 w 483717"/>
                <a:gd name="connsiteY2" fmla="*/ 1463040 h 2700320"/>
                <a:gd name="connsiteX3" fmla="*/ 483717 w 483717"/>
                <a:gd name="connsiteY3" fmla="*/ 2379743 h 2700320"/>
                <a:gd name="connsiteX4" fmla="*/ 0 w 483717"/>
                <a:gd name="connsiteY4" fmla="*/ 2700320 h 2700320"/>
                <a:gd name="connsiteX5" fmla="*/ 0 w 483717"/>
                <a:gd name="connsiteY5" fmla="*/ 1783617 h 2700320"/>
                <a:gd name="connsiteX6" fmla="*/ 0 w 483717"/>
                <a:gd name="connsiteY6" fmla="*/ 1237280 h 2700320"/>
                <a:gd name="connsiteX7" fmla="*/ 0 w 483717"/>
                <a:gd name="connsiteY7" fmla="*/ 320577 h 270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3717" h="2700320">
                  <a:moveTo>
                    <a:pt x="483717" y="0"/>
                  </a:moveTo>
                  <a:lnTo>
                    <a:pt x="483717" y="916703"/>
                  </a:lnTo>
                  <a:lnTo>
                    <a:pt x="483717" y="1463040"/>
                  </a:lnTo>
                  <a:lnTo>
                    <a:pt x="483717" y="2379743"/>
                  </a:lnTo>
                  <a:lnTo>
                    <a:pt x="0" y="2700320"/>
                  </a:lnTo>
                  <a:lnTo>
                    <a:pt x="0" y="1783617"/>
                  </a:lnTo>
                  <a:lnTo>
                    <a:pt x="0" y="1237280"/>
                  </a:lnTo>
                  <a:lnTo>
                    <a:pt x="0" y="320577"/>
                  </a:lnTo>
                  <a:close/>
                </a:path>
              </a:pathLst>
            </a:cu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자유형: 도형 37">
              <a:extLst>
                <a:ext uri="{FF2B5EF4-FFF2-40B4-BE49-F238E27FC236}">
                  <a16:creationId xmlns:a16="http://schemas.microsoft.com/office/drawing/2014/main" xmlns="" id="{921DAAD6-CC0A-4089-BF75-E4D0711617C0}"/>
                </a:ext>
              </a:extLst>
            </p:cNvPr>
            <p:cNvSpPr/>
            <p:nvPr/>
          </p:nvSpPr>
          <p:spPr>
            <a:xfrm>
              <a:off x="5230798" y="2482153"/>
              <a:ext cx="336790" cy="1879557"/>
            </a:xfrm>
            <a:custGeom>
              <a:avLst/>
              <a:gdLst>
                <a:gd name="connsiteX0" fmla="*/ 483717 w 483717"/>
                <a:gd name="connsiteY0" fmla="*/ 0 h 2700320"/>
                <a:gd name="connsiteX1" fmla="*/ 483717 w 483717"/>
                <a:gd name="connsiteY1" fmla="*/ 916703 h 2700320"/>
                <a:gd name="connsiteX2" fmla="*/ 483717 w 483717"/>
                <a:gd name="connsiteY2" fmla="*/ 1463040 h 2700320"/>
                <a:gd name="connsiteX3" fmla="*/ 483717 w 483717"/>
                <a:gd name="connsiteY3" fmla="*/ 2379743 h 2700320"/>
                <a:gd name="connsiteX4" fmla="*/ 0 w 483717"/>
                <a:gd name="connsiteY4" fmla="*/ 2700320 h 2700320"/>
                <a:gd name="connsiteX5" fmla="*/ 0 w 483717"/>
                <a:gd name="connsiteY5" fmla="*/ 1783617 h 2700320"/>
                <a:gd name="connsiteX6" fmla="*/ 0 w 483717"/>
                <a:gd name="connsiteY6" fmla="*/ 1237280 h 2700320"/>
                <a:gd name="connsiteX7" fmla="*/ 0 w 483717"/>
                <a:gd name="connsiteY7" fmla="*/ 320577 h 270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3717" h="2700320">
                  <a:moveTo>
                    <a:pt x="483717" y="0"/>
                  </a:moveTo>
                  <a:lnTo>
                    <a:pt x="483717" y="916703"/>
                  </a:lnTo>
                  <a:lnTo>
                    <a:pt x="483717" y="1463040"/>
                  </a:lnTo>
                  <a:lnTo>
                    <a:pt x="483717" y="2379743"/>
                  </a:lnTo>
                  <a:lnTo>
                    <a:pt x="0" y="2700320"/>
                  </a:lnTo>
                  <a:lnTo>
                    <a:pt x="0" y="1783617"/>
                  </a:lnTo>
                  <a:lnTo>
                    <a:pt x="0" y="1237280"/>
                  </a:lnTo>
                  <a:lnTo>
                    <a:pt x="0" y="320577"/>
                  </a:lnTo>
                  <a:close/>
                </a:path>
              </a:pathLst>
            </a:cu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자유형: 도형 38">
              <a:extLst>
                <a:ext uri="{FF2B5EF4-FFF2-40B4-BE49-F238E27FC236}">
                  <a16:creationId xmlns:a16="http://schemas.microsoft.com/office/drawing/2014/main" xmlns="" id="{490FA264-0AF1-44E2-8861-D4668959C630}"/>
                </a:ext>
              </a:extLst>
            </p:cNvPr>
            <p:cNvSpPr/>
            <p:nvPr/>
          </p:nvSpPr>
          <p:spPr>
            <a:xfrm>
              <a:off x="5230798" y="2853049"/>
              <a:ext cx="336790" cy="1879557"/>
            </a:xfrm>
            <a:custGeom>
              <a:avLst/>
              <a:gdLst>
                <a:gd name="connsiteX0" fmla="*/ 483717 w 483717"/>
                <a:gd name="connsiteY0" fmla="*/ 0 h 2700320"/>
                <a:gd name="connsiteX1" fmla="*/ 483717 w 483717"/>
                <a:gd name="connsiteY1" fmla="*/ 916703 h 2700320"/>
                <a:gd name="connsiteX2" fmla="*/ 483717 w 483717"/>
                <a:gd name="connsiteY2" fmla="*/ 1463040 h 2700320"/>
                <a:gd name="connsiteX3" fmla="*/ 483717 w 483717"/>
                <a:gd name="connsiteY3" fmla="*/ 2379743 h 2700320"/>
                <a:gd name="connsiteX4" fmla="*/ 0 w 483717"/>
                <a:gd name="connsiteY4" fmla="*/ 2700320 h 2700320"/>
                <a:gd name="connsiteX5" fmla="*/ 0 w 483717"/>
                <a:gd name="connsiteY5" fmla="*/ 1783617 h 2700320"/>
                <a:gd name="connsiteX6" fmla="*/ 0 w 483717"/>
                <a:gd name="connsiteY6" fmla="*/ 1237280 h 2700320"/>
                <a:gd name="connsiteX7" fmla="*/ 0 w 483717"/>
                <a:gd name="connsiteY7" fmla="*/ 320577 h 270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3717" h="2700320">
                  <a:moveTo>
                    <a:pt x="483717" y="0"/>
                  </a:moveTo>
                  <a:lnTo>
                    <a:pt x="483717" y="916703"/>
                  </a:lnTo>
                  <a:lnTo>
                    <a:pt x="483717" y="1463040"/>
                  </a:lnTo>
                  <a:lnTo>
                    <a:pt x="483717" y="2379743"/>
                  </a:lnTo>
                  <a:lnTo>
                    <a:pt x="0" y="2700320"/>
                  </a:lnTo>
                  <a:lnTo>
                    <a:pt x="0" y="1783617"/>
                  </a:lnTo>
                  <a:lnTo>
                    <a:pt x="0" y="1237280"/>
                  </a:lnTo>
                  <a:lnTo>
                    <a:pt x="0" y="320577"/>
                  </a:lnTo>
                  <a:close/>
                </a:path>
              </a:pathLst>
            </a:cu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자유형: 도형 33">
              <a:extLst>
                <a:ext uri="{FF2B5EF4-FFF2-40B4-BE49-F238E27FC236}">
                  <a16:creationId xmlns:a16="http://schemas.microsoft.com/office/drawing/2014/main" xmlns="" id="{9866EB81-F2D7-4908-8753-37D25F287E9E}"/>
                </a:ext>
              </a:extLst>
            </p:cNvPr>
            <p:cNvSpPr/>
            <p:nvPr/>
          </p:nvSpPr>
          <p:spPr>
            <a:xfrm>
              <a:off x="4491916" y="4328367"/>
              <a:ext cx="1075673" cy="892714"/>
            </a:xfrm>
            <a:custGeom>
              <a:avLst/>
              <a:gdLst>
                <a:gd name="connsiteX0" fmla="*/ 1055050 w 1540204"/>
                <a:gd name="connsiteY0" fmla="*/ 0 h 1278612"/>
                <a:gd name="connsiteX1" fmla="*/ 1540204 w 1540204"/>
                <a:gd name="connsiteY1" fmla="*/ 242363 h 1278612"/>
                <a:gd name="connsiteX2" fmla="*/ 1540204 w 1540204"/>
                <a:gd name="connsiteY2" fmla="*/ 257864 h 1278612"/>
                <a:gd name="connsiteX3" fmla="*/ 0 w 1540204"/>
                <a:gd name="connsiteY3" fmla="*/ 1278612 h 1278612"/>
                <a:gd name="connsiteX4" fmla="*/ 0 w 1540204"/>
                <a:gd name="connsiteY4" fmla="*/ 700057 h 127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204" h="1278612">
                  <a:moveTo>
                    <a:pt x="1055050" y="0"/>
                  </a:moveTo>
                  <a:lnTo>
                    <a:pt x="1540204" y="242363"/>
                  </a:lnTo>
                  <a:lnTo>
                    <a:pt x="1540204" y="257864"/>
                  </a:lnTo>
                  <a:lnTo>
                    <a:pt x="0" y="1278612"/>
                  </a:lnTo>
                  <a:lnTo>
                    <a:pt x="0" y="700057"/>
                  </a:lnTo>
                  <a:close/>
                </a:path>
              </a:pathLst>
            </a:custGeom>
            <a:solidFill>
              <a:srgbClr val="510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자유형: 도형 39">
              <a:extLst>
                <a:ext uri="{FF2B5EF4-FFF2-40B4-BE49-F238E27FC236}">
                  <a16:creationId xmlns:a16="http://schemas.microsoft.com/office/drawing/2014/main" xmlns="" id="{2645C0AE-CBEF-4729-A958-54C3ABD12522}"/>
                </a:ext>
              </a:extLst>
            </p:cNvPr>
            <p:cNvSpPr/>
            <p:nvPr/>
          </p:nvSpPr>
          <p:spPr>
            <a:xfrm>
              <a:off x="4491916" y="3708090"/>
              <a:ext cx="1075673" cy="892714"/>
            </a:xfrm>
            <a:custGeom>
              <a:avLst/>
              <a:gdLst>
                <a:gd name="connsiteX0" fmla="*/ 1055050 w 1540204"/>
                <a:gd name="connsiteY0" fmla="*/ 0 h 1278612"/>
                <a:gd name="connsiteX1" fmla="*/ 1540204 w 1540204"/>
                <a:gd name="connsiteY1" fmla="*/ 242363 h 1278612"/>
                <a:gd name="connsiteX2" fmla="*/ 1540204 w 1540204"/>
                <a:gd name="connsiteY2" fmla="*/ 257864 h 1278612"/>
                <a:gd name="connsiteX3" fmla="*/ 0 w 1540204"/>
                <a:gd name="connsiteY3" fmla="*/ 1278612 h 1278612"/>
                <a:gd name="connsiteX4" fmla="*/ 0 w 1540204"/>
                <a:gd name="connsiteY4" fmla="*/ 700057 h 127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204" h="1278612">
                  <a:moveTo>
                    <a:pt x="1055050" y="0"/>
                  </a:moveTo>
                  <a:lnTo>
                    <a:pt x="1540204" y="242363"/>
                  </a:lnTo>
                  <a:lnTo>
                    <a:pt x="1540204" y="257864"/>
                  </a:lnTo>
                  <a:lnTo>
                    <a:pt x="0" y="1278612"/>
                  </a:lnTo>
                  <a:lnTo>
                    <a:pt x="0" y="700057"/>
                  </a:lnTo>
                  <a:close/>
                </a:path>
              </a:pathLst>
            </a:custGeom>
            <a:solidFill>
              <a:srgbClr val="510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자유형: 도형 40">
              <a:extLst>
                <a:ext uri="{FF2B5EF4-FFF2-40B4-BE49-F238E27FC236}">
                  <a16:creationId xmlns:a16="http://schemas.microsoft.com/office/drawing/2014/main" xmlns="" id="{6F8C6323-0826-413D-9291-EB5CCD13B9EC}"/>
                </a:ext>
              </a:extLst>
            </p:cNvPr>
            <p:cNvSpPr/>
            <p:nvPr/>
          </p:nvSpPr>
          <p:spPr>
            <a:xfrm>
              <a:off x="4491916" y="3052640"/>
              <a:ext cx="1075673" cy="892714"/>
            </a:xfrm>
            <a:custGeom>
              <a:avLst/>
              <a:gdLst>
                <a:gd name="connsiteX0" fmla="*/ 1055050 w 1540204"/>
                <a:gd name="connsiteY0" fmla="*/ 0 h 1278612"/>
                <a:gd name="connsiteX1" fmla="*/ 1540204 w 1540204"/>
                <a:gd name="connsiteY1" fmla="*/ 242363 h 1278612"/>
                <a:gd name="connsiteX2" fmla="*/ 1540204 w 1540204"/>
                <a:gd name="connsiteY2" fmla="*/ 257864 h 1278612"/>
                <a:gd name="connsiteX3" fmla="*/ 0 w 1540204"/>
                <a:gd name="connsiteY3" fmla="*/ 1278612 h 1278612"/>
                <a:gd name="connsiteX4" fmla="*/ 0 w 1540204"/>
                <a:gd name="connsiteY4" fmla="*/ 700057 h 127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204" h="1278612">
                  <a:moveTo>
                    <a:pt x="1055050" y="0"/>
                  </a:moveTo>
                  <a:lnTo>
                    <a:pt x="1540204" y="242363"/>
                  </a:lnTo>
                  <a:lnTo>
                    <a:pt x="1540204" y="257864"/>
                  </a:lnTo>
                  <a:lnTo>
                    <a:pt x="0" y="1278612"/>
                  </a:lnTo>
                  <a:lnTo>
                    <a:pt x="0" y="700057"/>
                  </a:lnTo>
                  <a:close/>
                </a:path>
              </a:pathLst>
            </a:custGeom>
            <a:solidFill>
              <a:srgbClr val="510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자유형: 도형 41">
              <a:extLst>
                <a:ext uri="{FF2B5EF4-FFF2-40B4-BE49-F238E27FC236}">
                  <a16:creationId xmlns:a16="http://schemas.microsoft.com/office/drawing/2014/main" xmlns="" id="{5951104C-DAD2-4B8D-BEF7-8272BB4D5711}"/>
                </a:ext>
              </a:extLst>
            </p:cNvPr>
            <p:cNvSpPr/>
            <p:nvPr/>
          </p:nvSpPr>
          <p:spPr>
            <a:xfrm>
              <a:off x="4491916" y="2391352"/>
              <a:ext cx="1075673" cy="892714"/>
            </a:xfrm>
            <a:custGeom>
              <a:avLst/>
              <a:gdLst>
                <a:gd name="connsiteX0" fmla="*/ 1055050 w 1540204"/>
                <a:gd name="connsiteY0" fmla="*/ 0 h 1278612"/>
                <a:gd name="connsiteX1" fmla="*/ 1540204 w 1540204"/>
                <a:gd name="connsiteY1" fmla="*/ 242363 h 1278612"/>
                <a:gd name="connsiteX2" fmla="*/ 1540204 w 1540204"/>
                <a:gd name="connsiteY2" fmla="*/ 257864 h 1278612"/>
                <a:gd name="connsiteX3" fmla="*/ 0 w 1540204"/>
                <a:gd name="connsiteY3" fmla="*/ 1278612 h 1278612"/>
                <a:gd name="connsiteX4" fmla="*/ 0 w 1540204"/>
                <a:gd name="connsiteY4" fmla="*/ 700057 h 127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204" h="1278612">
                  <a:moveTo>
                    <a:pt x="1055050" y="0"/>
                  </a:moveTo>
                  <a:lnTo>
                    <a:pt x="1540204" y="242363"/>
                  </a:lnTo>
                  <a:lnTo>
                    <a:pt x="1540204" y="257864"/>
                  </a:lnTo>
                  <a:lnTo>
                    <a:pt x="0" y="1278612"/>
                  </a:lnTo>
                  <a:lnTo>
                    <a:pt x="0" y="700057"/>
                  </a:lnTo>
                  <a:close/>
                </a:path>
              </a:pathLst>
            </a:custGeom>
            <a:solidFill>
              <a:srgbClr val="510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자유형: 도형 44">
              <a:extLst>
                <a:ext uri="{FF2B5EF4-FFF2-40B4-BE49-F238E27FC236}">
                  <a16:creationId xmlns:a16="http://schemas.microsoft.com/office/drawing/2014/main" xmlns="" id="{E5CA7698-AE9B-4BBA-8DCD-7B2C0A39FFD3}"/>
                </a:ext>
              </a:extLst>
            </p:cNvPr>
            <p:cNvSpPr/>
            <p:nvPr/>
          </p:nvSpPr>
          <p:spPr>
            <a:xfrm>
              <a:off x="4491916" y="4769045"/>
              <a:ext cx="1075673" cy="1160837"/>
            </a:xfrm>
            <a:custGeom>
              <a:avLst/>
              <a:gdLst>
                <a:gd name="connsiteX0" fmla="*/ 1075196 w 1075196"/>
                <a:gd name="connsiteY0" fmla="*/ 0 h 1160664"/>
                <a:gd name="connsiteX1" fmla="*/ 1075196 w 1075196"/>
                <a:gd name="connsiteY1" fmla="*/ 448093 h 1160664"/>
                <a:gd name="connsiteX2" fmla="*/ 0 w 1075196"/>
                <a:gd name="connsiteY2" fmla="*/ 1160664 h 1160664"/>
                <a:gd name="connsiteX3" fmla="*/ 0 w 1075196"/>
                <a:gd name="connsiteY3" fmla="*/ 712571 h 116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5196" h="1160664">
                  <a:moveTo>
                    <a:pt x="1075196" y="0"/>
                  </a:moveTo>
                  <a:lnTo>
                    <a:pt x="1075196" y="448093"/>
                  </a:lnTo>
                  <a:lnTo>
                    <a:pt x="0" y="1160664"/>
                  </a:lnTo>
                  <a:lnTo>
                    <a:pt x="0" y="712571"/>
                  </a:lnTo>
                  <a:close/>
                </a:path>
              </a:pathLst>
            </a:custGeom>
            <a:solidFill>
              <a:srgbClr val="3F0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xmlns="" id="{9E8FFD26-7C1D-45F9-AD25-D410879EE74F}"/>
                </a:ext>
              </a:extLst>
            </p:cNvPr>
            <p:cNvGrpSpPr/>
            <p:nvPr/>
          </p:nvGrpSpPr>
          <p:grpSpPr>
            <a:xfrm>
              <a:off x="4511786" y="2128601"/>
              <a:ext cx="912748" cy="1015657"/>
              <a:chOff x="2243445" y="2121144"/>
              <a:chExt cx="912343" cy="1015506"/>
            </a:xfrm>
          </p:grpSpPr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xmlns="" id="{BB929B7F-7376-4664-91ED-A9937365FA8E}"/>
                  </a:ext>
                </a:extLst>
              </p:cNvPr>
              <p:cNvGrpSpPr/>
              <p:nvPr/>
            </p:nvGrpSpPr>
            <p:grpSpPr>
              <a:xfrm>
                <a:off x="2243445" y="2590241"/>
                <a:ext cx="210195" cy="546409"/>
                <a:chOff x="4167467" y="712976"/>
                <a:chExt cx="1202290" cy="2365161"/>
              </a:xfrm>
              <a:scene3d>
                <a:camera prst="isometricRightUp"/>
                <a:lightRig rig="threePt" dir="t"/>
              </a:scene3d>
            </p:grpSpPr>
            <p:sp>
              <p:nvSpPr>
                <p:cNvPr id="165" name="원통형 15">
                  <a:extLst>
                    <a:ext uri="{FF2B5EF4-FFF2-40B4-BE49-F238E27FC236}">
                      <a16:creationId xmlns:a16="http://schemas.microsoft.com/office/drawing/2014/main" xmlns="" id="{7F537ED7-F707-4309-BF33-041B4714AC46}"/>
                    </a:ext>
                  </a:extLst>
                </p:cNvPr>
                <p:cNvSpPr/>
                <p:nvPr/>
              </p:nvSpPr>
              <p:spPr>
                <a:xfrm>
                  <a:off x="4167467" y="712976"/>
                  <a:ext cx="1202290" cy="2365161"/>
                </a:xfrm>
                <a:prstGeom prst="can">
                  <a:avLst/>
                </a:prstGeom>
                <a:solidFill>
                  <a:srgbClr val="AB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자유형: 도형 58">
                  <a:extLst>
                    <a:ext uri="{FF2B5EF4-FFF2-40B4-BE49-F238E27FC236}">
                      <a16:creationId xmlns:a16="http://schemas.microsoft.com/office/drawing/2014/main" xmlns="" id="{E5F7346F-C674-4B39-B951-556031631FD9}"/>
                    </a:ext>
                  </a:extLst>
                </p:cNvPr>
                <p:cNvSpPr/>
                <p:nvPr/>
              </p:nvSpPr>
              <p:spPr>
                <a:xfrm>
                  <a:off x="4167467" y="1601947"/>
                  <a:ext cx="1202290" cy="872696"/>
                </a:xfrm>
                <a:custGeom>
                  <a:avLst/>
                  <a:gdLst>
                    <a:gd name="connsiteX0" fmla="*/ 0 w 1202290"/>
                    <a:gd name="connsiteY0" fmla="*/ 0 h 872696"/>
                    <a:gd name="connsiteX1" fmla="*/ 863 w 1202290"/>
                    <a:gd name="connsiteY1" fmla="*/ 0 h 872696"/>
                    <a:gd name="connsiteX2" fmla="*/ 12213 w 1202290"/>
                    <a:gd name="connsiteY2" fmla="*/ 28141 h 872696"/>
                    <a:gd name="connsiteX3" fmla="*/ 601145 w 1202290"/>
                    <a:gd name="connsiteY3" fmla="*/ 148104 h 872696"/>
                    <a:gd name="connsiteX4" fmla="*/ 1190077 w 1202290"/>
                    <a:gd name="connsiteY4" fmla="*/ 28141 h 872696"/>
                    <a:gd name="connsiteX5" fmla="*/ 1201428 w 1202290"/>
                    <a:gd name="connsiteY5" fmla="*/ 0 h 872696"/>
                    <a:gd name="connsiteX6" fmla="*/ 1202290 w 1202290"/>
                    <a:gd name="connsiteY6" fmla="*/ 0 h 872696"/>
                    <a:gd name="connsiteX7" fmla="*/ 1202290 w 1202290"/>
                    <a:gd name="connsiteY7" fmla="*/ 722410 h 872696"/>
                    <a:gd name="connsiteX8" fmla="*/ 601145 w 1202290"/>
                    <a:gd name="connsiteY8" fmla="*/ 872696 h 872696"/>
                    <a:gd name="connsiteX9" fmla="*/ 0 w 1202290"/>
                    <a:gd name="connsiteY9" fmla="*/ 722410 h 872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02290" h="872696">
                      <a:moveTo>
                        <a:pt x="0" y="0"/>
                      </a:moveTo>
                      <a:lnTo>
                        <a:pt x="863" y="0"/>
                      </a:lnTo>
                      <a:lnTo>
                        <a:pt x="12213" y="28141"/>
                      </a:lnTo>
                      <a:cubicBezTo>
                        <a:pt x="68268" y="96604"/>
                        <a:pt x="310643" y="148104"/>
                        <a:pt x="601145" y="148104"/>
                      </a:cubicBezTo>
                      <a:cubicBezTo>
                        <a:pt x="891648" y="148104"/>
                        <a:pt x="1134023" y="96604"/>
                        <a:pt x="1190077" y="28141"/>
                      </a:cubicBezTo>
                      <a:lnTo>
                        <a:pt x="1201428" y="0"/>
                      </a:lnTo>
                      <a:lnTo>
                        <a:pt x="1202290" y="0"/>
                      </a:lnTo>
                      <a:lnTo>
                        <a:pt x="1202290" y="722410"/>
                      </a:lnTo>
                      <a:cubicBezTo>
                        <a:pt x="1202290" y="805411"/>
                        <a:pt x="933148" y="872696"/>
                        <a:pt x="601145" y="872696"/>
                      </a:cubicBezTo>
                      <a:cubicBezTo>
                        <a:pt x="269142" y="872696"/>
                        <a:pt x="0" y="805411"/>
                        <a:pt x="0" y="722410"/>
                      </a:cubicBezTo>
                      <a:close/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6" name="그룹 155">
                <a:extLst>
                  <a:ext uri="{FF2B5EF4-FFF2-40B4-BE49-F238E27FC236}">
                    <a16:creationId xmlns:a16="http://schemas.microsoft.com/office/drawing/2014/main" xmlns="" id="{36D5E82C-CCCC-4CF6-85F8-FF92DF2C7684}"/>
                  </a:ext>
                </a:extLst>
              </p:cNvPr>
              <p:cNvGrpSpPr/>
              <p:nvPr/>
            </p:nvGrpSpPr>
            <p:grpSpPr>
              <a:xfrm>
                <a:off x="2479669" y="2449418"/>
                <a:ext cx="210195" cy="546409"/>
                <a:chOff x="4167467" y="712976"/>
                <a:chExt cx="1202290" cy="2365161"/>
              </a:xfrm>
              <a:scene3d>
                <a:camera prst="isometricRightUp"/>
                <a:lightRig rig="threePt" dir="t"/>
              </a:scene3d>
            </p:grpSpPr>
            <p:sp>
              <p:nvSpPr>
                <p:cNvPr id="163" name="원통형 61">
                  <a:extLst>
                    <a:ext uri="{FF2B5EF4-FFF2-40B4-BE49-F238E27FC236}">
                      <a16:creationId xmlns:a16="http://schemas.microsoft.com/office/drawing/2014/main" xmlns="" id="{397AD914-76D1-4E01-B836-941E9043C2CE}"/>
                    </a:ext>
                  </a:extLst>
                </p:cNvPr>
                <p:cNvSpPr/>
                <p:nvPr/>
              </p:nvSpPr>
              <p:spPr>
                <a:xfrm>
                  <a:off x="4167467" y="712976"/>
                  <a:ext cx="1202290" cy="2365161"/>
                </a:xfrm>
                <a:prstGeom prst="can">
                  <a:avLst/>
                </a:prstGeom>
                <a:solidFill>
                  <a:srgbClr val="AB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자유형: 도형 62">
                  <a:extLst>
                    <a:ext uri="{FF2B5EF4-FFF2-40B4-BE49-F238E27FC236}">
                      <a16:creationId xmlns:a16="http://schemas.microsoft.com/office/drawing/2014/main" xmlns="" id="{AFBDCFFB-A6D7-4260-AFDD-04BEEA7A4F95}"/>
                    </a:ext>
                  </a:extLst>
                </p:cNvPr>
                <p:cNvSpPr/>
                <p:nvPr/>
              </p:nvSpPr>
              <p:spPr>
                <a:xfrm>
                  <a:off x="4167467" y="1601947"/>
                  <a:ext cx="1202290" cy="872696"/>
                </a:xfrm>
                <a:custGeom>
                  <a:avLst/>
                  <a:gdLst>
                    <a:gd name="connsiteX0" fmla="*/ 0 w 1202290"/>
                    <a:gd name="connsiteY0" fmla="*/ 0 h 872696"/>
                    <a:gd name="connsiteX1" fmla="*/ 863 w 1202290"/>
                    <a:gd name="connsiteY1" fmla="*/ 0 h 872696"/>
                    <a:gd name="connsiteX2" fmla="*/ 12213 w 1202290"/>
                    <a:gd name="connsiteY2" fmla="*/ 28141 h 872696"/>
                    <a:gd name="connsiteX3" fmla="*/ 601145 w 1202290"/>
                    <a:gd name="connsiteY3" fmla="*/ 148104 h 872696"/>
                    <a:gd name="connsiteX4" fmla="*/ 1190077 w 1202290"/>
                    <a:gd name="connsiteY4" fmla="*/ 28141 h 872696"/>
                    <a:gd name="connsiteX5" fmla="*/ 1201428 w 1202290"/>
                    <a:gd name="connsiteY5" fmla="*/ 0 h 872696"/>
                    <a:gd name="connsiteX6" fmla="*/ 1202290 w 1202290"/>
                    <a:gd name="connsiteY6" fmla="*/ 0 h 872696"/>
                    <a:gd name="connsiteX7" fmla="*/ 1202290 w 1202290"/>
                    <a:gd name="connsiteY7" fmla="*/ 722410 h 872696"/>
                    <a:gd name="connsiteX8" fmla="*/ 601145 w 1202290"/>
                    <a:gd name="connsiteY8" fmla="*/ 872696 h 872696"/>
                    <a:gd name="connsiteX9" fmla="*/ 0 w 1202290"/>
                    <a:gd name="connsiteY9" fmla="*/ 722410 h 872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02290" h="872696">
                      <a:moveTo>
                        <a:pt x="0" y="0"/>
                      </a:moveTo>
                      <a:lnTo>
                        <a:pt x="863" y="0"/>
                      </a:lnTo>
                      <a:lnTo>
                        <a:pt x="12213" y="28141"/>
                      </a:lnTo>
                      <a:cubicBezTo>
                        <a:pt x="68268" y="96604"/>
                        <a:pt x="310643" y="148104"/>
                        <a:pt x="601145" y="148104"/>
                      </a:cubicBezTo>
                      <a:cubicBezTo>
                        <a:pt x="891648" y="148104"/>
                        <a:pt x="1134023" y="96604"/>
                        <a:pt x="1190077" y="28141"/>
                      </a:cubicBezTo>
                      <a:lnTo>
                        <a:pt x="1201428" y="0"/>
                      </a:lnTo>
                      <a:lnTo>
                        <a:pt x="1202290" y="0"/>
                      </a:lnTo>
                      <a:lnTo>
                        <a:pt x="1202290" y="722410"/>
                      </a:lnTo>
                      <a:cubicBezTo>
                        <a:pt x="1202290" y="805411"/>
                        <a:pt x="933148" y="872696"/>
                        <a:pt x="601145" y="872696"/>
                      </a:cubicBezTo>
                      <a:cubicBezTo>
                        <a:pt x="269142" y="872696"/>
                        <a:pt x="0" y="805411"/>
                        <a:pt x="0" y="722410"/>
                      </a:cubicBezTo>
                      <a:close/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7" name="그룹 156">
                <a:extLst>
                  <a:ext uri="{FF2B5EF4-FFF2-40B4-BE49-F238E27FC236}">
                    <a16:creationId xmlns:a16="http://schemas.microsoft.com/office/drawing/2014/main" xmlns="" id="{6789344F-8386-4640-976E-B4E4CFFC409D}"/>
                  </a:ext>
                </a:extLst>
              </p:cNvPr>
              <p:cNvGrpSpPr/>
              <p:nvPr/>
            </p:nvGrpSpPr>
            <p:grpSpPr>
              <a:xfrm>
                <a:off x="2712631" y="2285281"/>
                <a:ext cx="210195" cy="546409"/>
                <a:chOff x="4167467" y="712976"/>
                <a:chExt cx="1202290" cy="2365161"/>
              </a:xfrm>
              <a:scene3d>
                <a:camera prst="isometricRightUp"/>
                <a:lightRig rig="threePt" dir="t"/>
              </a:scene3d>
            </p:grpSpPr>
            <p:sp>
              <p:nvSpPr>
                <p:cNvPr id="161" name="원통형 64">
                  <a:extLst>
                    <a:ext uri="{FF2B5EF4-FFF2-40B4-BE49-F238E27FC236}">
                      <a16:creationId xmlns:a16="http://schemas.microsoft.com/office/drawing/2014/main" xmlns="" id="{D6868DF5-2487-4CD7-9144-F3340E825020}"/>
                    </a:ext>
                  </a:extLst>
                </p:cNvPr>
                <p:cNvSpPr/>
                <p:nvPr/>
              </p:nvSpPr>
              <p:spPr>
                <a:xfrm>
                  <a:off x="4167467" y="712976"/>
                  <a:ext cx="1202290" cy="2365161"/>
                </a:xfrm>
                <a:prstGeom prst="can">
                  <a:avLst/>
                </a:prstGeom>
                <a:solidFill>
                  <a:srgbClr val="AB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자유형: 도형 65">
                  <a:extLst>
                    <a:ext uri="{FF2B5EF4-FFF2-40B4-BE49-F238E27FC236}">
                      <a16:creationId xmlns:a16="http://schemas.microsoft.com/office/drawing/2014/main" xmlns="" id="{760ED0A7-0345-4C54-8EDC-3F8026167F35}"/>
                    </a:ext>
                  </a:extLst>
                </p:cNvPr>
                <p:cNvSpPr/>
                <p:nvPr/>
              </p:nvSpPr>
              <p:spPr>
                <a:xfrm>
                  <a:off x="4167467" y="1601947"/>
                  <a:ext cx="1202290" cy="872696"/>
                </a:xfrm>
                <a:custGeom>
                  <a:avLst/>
                  <a:gdLst>
                    <a:gd name="connsiteX0" fmla="*/ 0 w 1202290"/>
                    <a:gd name="connsiteY0" fmla="*/ 0 h 872696"/>
                    <a:gd name="connsiteX1" fmla="*/ 863 w 1202290"/>
                    <a:gd name="connsiteY1" fmla="*/ 0 h 872696"/>
                    <a:gd name="connsiteX2" fmla="*/ 12213 w 1202290"/>
                    <a:gd name="connsiteY2" fmla="*/ 28141 h 872696"/>
                    <a:gd name="connsiteX3" fmla="*/ 601145 w 1202290"/>
                    <a:gd name="connsiteY3" fmla="*/ 148104 h 872696"/>
                    <a:gd name="connsiteX4" fmla="*/ 1190077 w 1202290"/>
                    <a:gd name="connsiteY4" fmla="*/ 28141 h 872696"/>
                    <a:gd name="connsiteX5" fmla="*/ 1201428 w 1202290"/>
                    <a:gd name="connsiteY5" fmla="*/ 0 h 872696"/>
                    <a:gd name="connsiteX6" fmla="*/ 1202290 w 1202290"/>
                    <a:gd name="connsiteY6" fmla="*/ 0 h 872696"/>
                    <a:gd name="connsiteX7" fmla="*/ 1202290 w 1202290"/>
                    <a:gd name="connsiteY7" fmla="*/ 722410 h 872696"/>
                    <a:gd name="connsiteX8" fmla="*/ 601145 w 1202290"/>
                    <a:gd name="connsiteY8" fmla="*/ 872696 h 872696"/>
                    <a:gd name="connsiteX9" fmla="*/ 0 w 1202290"/>
                    <a:gd name="connsiteY9" fmla="*/ 722410 h 872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02290" h="872696">
                      <a:moveTo>
                        <a:pt x="0" y="0"/>
                      </a:moveTo>
                      <a:lnTo>
                        <a:pt x="863" y="0"/>
                      </a:lnTo>
                      <a:lnTo>
                        <a:pt x="12213" y="28141"/>
                      </a:lnTo>
                      <a:cubicBezTo>
                        <a:pt x="68268" y="96604"/>
                        <a:pt x="310643" y="148104"/>
                        <a:pt x="601145" y="148104"/>
                      </a:cubicBezTo>
                      <a:cubicBezTo>
                        <a:pt x="891648" y="148104"/>
                        <a:pt x="1134023" y="96604"/>
                        <a:pt x="1190077" y="28141"/>
                      </a:cubicBezTo>
                      <a:lnTo>
                        <a:pt x="1201428" y="0"/>
                      </a:lnTo>
                      <a:lnTo>
                        <a:pt x="1202290" y="0"/>
                      </a:lnTo>
                      <a:lnTo>
                        <a:pt x="1202290" y="722410"/>
                      </a:lnTo>
                      <a:cubicBezTo>
                        <a:pt x="1202290" y="805411"/>
                        <a:pt x="933148" y="872696"/>
                        <a:pt x="601145" y="872696"/>
                      </a:cubicBezTo>
                      <a:cubicBezTo>
                        <a:pt x="269142" y="872696"/>
                        <a:pt x="0" y="805411"/>
                        <a:pt x="0" y="722410"/>
                      </a:cubicBezTo>
                      <a:close/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xmlns="" id="{344AB613-839F-44D0-BD2B-94FCAAAF5D3D}"/>
                  </a:ext>
                </a:extLst>
              </p:cNvPr>
              <p:cNvGrpSpPr/>
              <p:nvPr/>
            </p:nvGrpSpPr>
            <p:grpSpPr>
              <a:xfrm>
                <a:off x="2945593" y="2121144"/>
                <a:ext cx="210195" cy="546409"/>
                <a:chOff x="4167467" y="712976"/>
                <a:chExt cx="1202290" cy="2365161"/>
              </a:xfrm>
              <a:scene3d>
                <a:camera prst="isometricRightUp"/>
                <a:lightRig rig="threePt" dir="t"/>
              </a:scene3d>
            </p:grpSpPr>
            <p:sp>
              <p:nvSpPr>
                <p:cNvPr id="159" name="원통형 67">
                  <a:extLst>
                    <a:ext uri="{FF2B5EF4-FFF2-40B4-BE49-F238E27FC236}">
                      <a16:creationId xmlns:a16="http://schemas.microsoft.com/office/drawing/2014/main" xmlns="" id="{AFDE208D-C568-4126-8C49-C34C4B188F1E}"/>
                    </a:ext>
                  </a:extLst>
                </p:cNvPr>
                <p:cNvSpPr/>
                <p:nvPr/>
              </p:nvSpPr>
              <p:spPr>
                <a:xfrm>
                  <a:off x="4167467" y="712976"/>
                  <a:ext cx="1202290" cy="2365161"/>
                </a:xfrm>
                <a:prstGeom prst="can">
                  <a:avLst/>
                </a:prstGeom>
                <a:solidFill>
                  <a:srgbClr val="AB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자유형: 도형 68">
                  <a:extLst>
                    <a:ext uri="{FF2B5EF4-FFF2-40B4-BE49-F238E27FC236}">
                      <a16:creationId xmlns:a16="http://schemas.microsoft.com/office/drawing/2014/main" xmlns="" id="{C1BBFF2C-3BA0-4D03-B952-91E3FC78D0DA}"/>
                    </a:ext>
                  </a:extLst>
                </p:cNvPr>
                <p:cNvSpPr/>
                <p:nvPr/>
              </p:nvSpPr>
              <p:spPr>
                <a:xfrm>
                  <a:off x="4167467" y="1601947"/>
                  <a:ext cx="1202290" cy="872696"/>
                </a:xfrm>
                <a:custGeom>
                  <a:avLst/>
                  <a:gdLst>
                    <a:gd name="connsiteX0" fmla="*/ 0 w 1202290"/>
                    <a:gd name="connsiteY0" fmla="*/ 0 h 872696"/>
                    <a:gd name="connsiteX1" fmla="*/ 863 w 1202290"/>
                    <a:gd name="connsiteY1" fmla="*/ 0 h 872696"/>
                    <a:gd name="connsiteX2" fmla="*/ 12213 w 1202290"/>
                    <a:gd name="connsiteY2" fmla="*/ 28141 h 872696"/>
                    <a:gd name="connsiteX3" fmla="*/ 601145 w 1202290"/>
                    <a:gd name="connsiteY3" fmla="*/ 148104 h 872696"/>
                    <a:gd name="connsiteX4" fmla="*/ 1190077 w 1202290"/>
                    <a:gd name="connsiteY4" fmla="*/ 28141 h 872696"/>
                    <a:gd name="connsiteX5" fmla="*/ 1201428 w 1202290"/>
                    <a:gd name="connsiteY5" fmla="*/ 0 h 872696"/>
                    <a:gd name="connsiteX6" fmla="*/ 1202290 w 1202290"/>
                    <a:gd name="connsiteY6" fmla="*/ 0 h 872696"/>
                    <a:gd name="connsiteX7" fmla="*/ 1202290 w 1202290"/>
                    <a:gd name="connsiteY7" fmla="*/ 722410 h 872696"/>
                    <a:gd name="connsiteX8" fmla="*/ 601145 w 1202290"/>
                    <a:gd name="connsiteY8" fmla="*/ 872696 h 872696"/>
                    <a:gd name="connsiteX9" fmla="*/ 0 w 1202290"/>
                    <a:gd name="connsiteY9" fmla="*/ 722410 h 872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02290" h="872696">
                      <a:moveTo>
                        <a:pt x="0" y="0"/>
                      </a:moveTo>
                      <a:lnTo>
                        <a:pt x="863" y="0"/>
                      </a:lnTo>
                      <a:lnTo>
                        <a:pt x="12213" y="28141"/>
                      </a:lnTo>
                      <a:cubicBezTo>
                        <a:pt x="68268" y="96604"/>
                        <a:pt x="310643" y="148104"/>
                        <a:pt x="601145" y="148104"/>
                      </a:cubicBezTo>
                      <a:cubicBezTo>
                        <a:pt x="891648" y="148104"/>
                        <a:pt x="1134023" y="96604"/>
                        <a:pt x="1190077" y="28141"/>
                      </a:cubicBezTo>
                      <a:lnTo>
                        <a:pt x="1201428" y="0"/>
                      </a:lnTo>
                      <a:lnTo>
                        <a:pt x="1202290" y="0"/>
                      </a:lnTo>
                      <a:lnTo>
                        <a:pt x="1202290" y="722410"/>
                      </a:lnTo>
                      <a:cubicBezTo>
                        <a:pt x="1202290" y="805411"/>
                        <a:pt x="933148" y="872696"/>
                        <a:pt x="601145" y="872696"/>
                      </a:cubicBezTo>
                      <a:cubicBezTo>
                        <a:pt x="269142" y="872696"/>
                        <a:pt x="0" y="805411"/>
                        <a:pt x="0" y="722410"/>
                      </a:cubicBezTo>
                      <a:close/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xmlns="" id="{F13033BF-A385-4B5A-A14F-9CCC8FC0259F}"/>
                </a:ext>
              </a:extLst>
            </p:cNvPr>
            <p:cNvGrpSpPr/>
            <p:nvPr/>
          </p:nvGrpSpPr>
          <p:grpSpPr>
            <a:xfrm>
              <a:off x="4511786" y="2781785"/>
              <a:ext cx="912748" cy="1015657"/>
              <a:chOff x="2243445" y="2121144"/>
              <a:chExt cx="912343" cy="1015506"/>
            </a:xfrm>
          </p:grpSpPr>
          <p:grpSp>
            <p:nvGrpSpPr>
              <p:cNvPr id="143" name="그룹 142">
                <a:extLst>
                  <a:ext uri="{FF2B5EF4-FFF2-40B4-BE49-F238E27FC236}">
                    <a16:creationId xmlns:a16="http://schemas.microsoft.com/office/drawing/2014/main" xmlns="" id="{F680C42E-8DF8-4AB6-A688-4FD75909FBE1}"/>
                  </a:ext>
                </a:extLst>
              </p:cNvPr>
              <p:cNvGrpSpPr/>
              <p:nvPr/>
            </p:nvGrpSpPr>
            <p:grpSpPr>
              <a:xfrm>
                <a:off x="2243445" y="2590241"/>
                <a:ext cx="210195" cy="546409"/>
                <a:chOff x="4167467" y="712976"/>
                <a:chExt cx="1202290" cy="2365161"/>
              </a:xfrm>
              <a:scene3d>
                <a:camera prst="isometricRightUp"/>
                <a:lightRig rig="threePt" dir="t"/>
              </a:scene3d>
            </p:grpSpPr>
            <p:sp>
              <p:nvSpPr>
                <p:cNvPr id="153" name="원통형 81">
                  <a:extLst>
                    <a:ext uri="{FF2B5EF4-FFF2-40B4-BE49-F238E27FC236}">
                      <a16:creationId xmlns:a16="http://schemas.microsoft.com/office/drawing/2014/main" xmlns="" id="{728F84BA-75BE-4B63-A40F-9C0473308F16}"/>
                    </a:ext>
                  </a:extLst>
                </p:cNvPr>
                <p:cNvSpPr/>
                <p:nvPr/>
              </p:nvSpPr>
              <p:spPr>
                <a:xfrm>
                  <a:off x="4167467" y="712976"/>
                  <a:ext cx="1202290" cy="2365161"/>
                </a:xfrm>
                <a:prstGeom prst="can">
                  <a:avLst/>
                </a:prstGeom>
                <a:solidFill>
                  <a:srgbClr val="AB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자유형: 도형 82">
                  <a:extLst>
                    <a:ext uri="{FF2B5EF4-FFF2-40B4-BE49-F238E27FC236}">
                      <a16:creationId xmlns:a16="http://schemas.microsoft.com/office/drawing/2014/main" xmlns="" id="{9B122C2F-068D-4902-B0B3-8F7E35DF9E6D}"/>
                    </a:ext>
                  </a:extLst>
                </p:cNvPr>
                <p:cNvSpPr/>
                <p:nvPr/>
              </p:nvSpPr>
              <p:spPr>
                <a:xfrm>
                  <a:off x="4167467" y="1601947"/>
                  <a:ext cx="1202290" cy="872696"/>
                </a:xfrm>
                <a:custGeom>
                  <a:avLst/>
                  <a:gdLst>
                    <a:gd name="connsiteX0" fmla="*/ 0 w 1202290"/>
                    <a:gd name="connsiteY0" fmla="*/ 0 h 872696"/>
                    <a:gd name="connsiteX1" fmla="*/ 863 w 1202290"/>
                    <a:gd name="connsiteY1" fmla="*/ 0 h 872696"/>
                    <a:gd name="connsiteX2" fmla="*/ 12213 w 1202290"/>
                    <a:gd name="connsiteY2" fmla="*/ 28141 h 872696"/>
                    <a:gd name="connsiteX3" fmla="*/ 601145 w 1202290"/>
                    <a:gd name="connsiteY3" fmla="*/ 148104 h 872696"/>
                    <a:gd name="connsiteX4" fmla="*/ 1190077 w 1202290"/>
                    <a:gd name="connsiteY4" fmla="*/ 28141 h 872696"/>
                    <a:gd name="connsiteX5" fmla="*/ 1201428 w 1202290"/>
                    <a:gd name="connsiteY5" fmla="*/ 0 h 872696"/>
                    <a:gd name="connsiteX6" fmla="*/ 1202290 w 1202290"/>
                    <a:gd name="connsiteY6" fmla="*/ 0 h 872696"/>
                    <a:gd name="connsiteX7" fmla="*/ 1202290 w 1202290"/>
                    <a:gd name="connsiteY7" fmla="*/ 722410 h 872696"/>
                    <a:gd name="connsiteX8" fmla="*/ 601145 w 1202290"/>
                    <a:gd name="connsiteY8" fmla="*/ 872696 h 872696"/>
                    <a:gd name="connsiteX9" fmla="*/ 0 w 1202290"/>
                    <a:gd name="connsiteY9" fmla="*/ 722410 h 872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02290" h="872696">
                      <a:moveTo>
                        <a:pt x="0" y="0"/>
                      </a:moveTo>
                      <a:lnTo>
                        <a:pt x="863" y="0"/>
                      </a:lnTo>
                      <a:lnTo>
                        <a:pt x="12213" y="28141"/>
                      </a:lnTo>
                      <a:cubicBezTo>
                        <a:pt x="68268" y="96604"/>
                        <a:pt x="310643" y="148104"/>
                        <a:pt x="601145" y="148104"/>
                      </a:cubicBezTo>
                      <a:cubicBezTo>
                        <a:pt x="891648" y="148104"/>
                        <a:pt x="1134023" y="96604"/>
                        <a:pt x="1190077" y="28141"/>
                      </a:cubicBezTo>
                      <a:lnTo>
                        <a:pt x="1201428" y="0"/>
                      </a:lnTo>
                      <a:lnTo>
                        <a:pt x="1202290" y="0"/>
                      </a:lnTo>
                      <a:lnTo>
                        <a:pt x="1202290" y="722410"/>
                      </a:lnTo>
                      <a:cubicBezTo>
                        <a:pt x="1202290" y="805411"/>
                        <a:pt x="933148" y="872696"/>
                        <a:pt x="601145" y="872696"/>
                      </a:cubicBezTo>
                      <a:cubicBezTo>
                        <a:pt x="269142" y="872696"/>
                        <a:pt x="0" y="805411"/>
                        <a:pt x="0" y="722410"/>
                      </a:cubicBezTo>
                      <a:close/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xmlns="" id="{54812404-3E9A-41EF-AA0C-5066BB63298B}"/>
                  </a:ext>
                </a:extLst>
              </p:cNvPr>
              <p:cNvGrpSpPr/>
              <p:nvPr/>
            </p:nvGrpSpPr>
            <p:grpSpPr>
              <a:xfrm>
                <a:off x="2479669" y="2449418"/>
                <a:ext cx="210195" cy="546409"/>
                <a:chOff x="4167467" y="712976"/>
                <a:chExt cx="1202290" cy="2365161"/>
              </a:xfrm>
              <a:scene3d>
                <a:camera prst="isometricRightUp"/>
                <a:lightRig rig="threePt" dir="t"/>
              </a:scene3d>
            </p:grpSpPr>
            <p:sp>
              <p:nvSpPr>
                <p:cNvPr id="151" name="원통형 79">
                  <a:extLst>
                    <a:ext uri="{FF2B5EF4-FFF2-40B4-BE49-F238E27FC236}">
                      <a16:creationId xmlns:a16="http://schemas.microsoft.com/office/drawing/2014/main" xmlns="" id="{3693D9F1-EA5E-4B02-A7AF-0AD2EEDA4B23}"/>
                    </a:ext>
                  </a:extLst>
                </p:cNvPr>
                <p:cNvSpPr/>
                <p:nvPr/>
              </p:nvSpPr>
              <p:spPr>
                <a:xfrm>
                  <a:off x="4167467" y="712976"/>
                  <a:ext cx="1202290" cy="2365161"/>
                </a:xfrm>
                <a:prstGeom prst="can">
                  <a:avLst/>
                </a:prstGeom>
                <a:solidFill>
                  <a:srgbClr val="AB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자유형: 도형 80">
                  <a:extLst>
                    <a:ext uri="{FF2B5EF4-FFF2-40B4-BE49-F238E27FC236}">
                      <a16:creationId xmlns:a16="http://schemas.microsoft.com/office/drawing/2014/main" xmlns="" id="{FF559BF2-3E5C-419A-AF68-FA88C7BBAB4B}"/>
                    </a:ext>
                  </a:extLst>
                </p:cNvPr>
                <p:cNvSpPr/>
                <p:nvPr/>
              </p:nvSpPr>
              <p:spPr>
                <a:xfrm>
                  <a:off x="4167467" y="1601947"/>
                  <a:ext cx="1202290" cy="872696"/>
                </a:xfrm>
                <a:custGeom>
                  <a:avLst/>
                  <a:gdLst>
                    <a:gd name="connsiteX0" fmla="*/ 0 w 1202290"/>
                    <a:gd name="connsiteY0" fmla="*/ 0 h 872696"/>
                    <a:gd name="connsiteX1" fmla="*/ 863 w 1202290"/>
                    <a:gd name="connsiteY1" fmla="*/ 0 h 872696"/>
                    <a:gd name="connsiteX2" fmla="*/ 12213 w 1202290"/>
                    <a:gd name="connsiteY2" fmla="*/ 28141 h 872696"/>
                    <a:gd name="connsiteX3" fmla="*/ 601145 w 1202290"/>
                    <a:gd name="connsiteY3" fmla="*/ 148104 h 872696"/>
                    <a:gd name="connsiteX4" fmla="*/ 1190077 w 1202290"/>
                    <a:gd name="connsiteY4" fmla="*/ 28141 h 872696"/>
                    <a:gd name="connsiteX5" fmla="*/ 1201428 w 1202290"/>
                    <a:gd name="connsiteY5" fmla="*/ 0 h 872696"/>
                    <a:gd name="connsiteX6" fmla="*/ 1202290 w 1202290"/>
                    <a:gd name="connsiteY6" fmla="*/ 0 h 872696"/>
                    <a:gd name="connsiteX7" fmla="*/ 1202290 w 1202290"/>
                    <a:gd name="connsiteY7" fmla="*/ 722410 h 872696"/>
                    <a:gd name="connsiteX8" fmla="*/ 601145 w 1202290"/>
                    <a:gd name="connsiteY8" fmla="*/ 872696 h 872696"/>
                    <a:gd name="connsiteX9" fmla="*/ 0 w 1202290"/>
                    <a:gd name="connsiteY9" fmla="*/ 722410 h 872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02290" h="872696">
                      <a:moveTo>
                        <a:pt x="0" y="0"/>
                      </a:moveTo>
                      <a:lnTo>
                        <a:pt x="863" y="0"/>
                      </a:lnTo>
                      <a:lnTo>
                        <a:pt x="12213" y="28141"/>
                      </a:lnTo>
                      <a:cubicBezTo>
                        <a:pt x="68268" y="96604"/>
                        <a:pt x="310643" y="148104"/>
                        <a:pt x="601145" y="148104"/>
                      </a:cubicBezTo>
                      <a:cubicBezTo>
                        <a:pt x="891648" y="148104"/>
                        <a:pt x="1134023" y="96604"/>
                        <a:pt x="1190077" y="28141"/>
                      </a:cubicBezTo>
                      <a:lnTo>
                        <a:pt x="1201428" y="0"/>
                      </a:lnTo>
                      <a:lnTo>
                        <a:pt x="1202290" y="0"/>
                      </a:lnTo>
                      <a:lnTo>
                        <a:pt x="1202290" y="722410"/>
                      </a:lnTo>
                      <a:cubicBezTo>
                        <a:pt x="1202290" y="805411"/>
                        <a:pt x="933148" y="872696"/>
                        <a:pt x="601145" y="872696"/>
                      </a:cubicBezTo>
                      <a:cubicBezTo>
                        <a:pt x="269142" y="872696"/>
                        <a:pt x="0" y="805411"/>
                        <a:pt x="0" y="722410"/>
                      </a:cubicBezTo>
                      <a:close/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xmlns="" id="{D7E91101-5C26-40C0-94CE-A5FF826ABD6F}"/>
                  </a:ext>
                </a:extLst>
              </p:cNvPr>
              <p:cNvGrpSpPr/>
              <p:nvPr/>
            </p:nvGrpSpPr>
            <p:grpSpPr>
              <a:xfrm>
                <a:off x="2712631" y="2285281"/>
                <a:ext cx="210195" cy="546409"/>
                <a:chOff x="4167467" y="712976"/>
                <a:chExt cx="1202290" cy="2365161"/>
              </a:xfrm>
              <a:scene3d>
                <a:camera prst="isometricRightUp"/>
                <a:lightRig rig="threePt" dir="t"/>
              </a:scene3d>
            </p:grpSpPr>
            <p:sp>
              <p:nvSpPr>
                <p:cNvPr id="149" name="원통형 77">
                  <a:extLst>
                    <a:ext uri="{FF2B5EF4-FFF2-40B4-BE49-F238E27FC236}">
                      <a16:creationId xmlns:a16="http://schemas.microsoft.com/office/drawing/2014/main" xmlns="" id="{57892F2E-EE49-42DE-9A70-ADF96CF20DA6}"/>
                    </a:ext>
                  </a:extLst>
                </p:cNvPr>
                <p:cNvSpPr/>
                <p:nvPr/>
              </p:nvSpPr>
              <p:spPr>
                <a:xfrm>
                  <a:off x="4167467" y="712976"/>
                  <a:ext cx="1202290" cy="2365161"/>
                </a:xfrm>
                <a:prstGeom prst="can">
                  <a:avLst/>
                </a:prstGeom>
                <a:solidFill>
                  <a:srgbClr val="AB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자유형: 도형 78">
                  <a:extLst>
                    <a:ext uri="{FF2B5EF4-FFF2-40B4-BE49-F238E27FC236}">
                      <a16:creationId xmlns:a16="http://schemas.microsoft.com/office/drawing/2014/main" xmlns="" id="{EABB590A-951C-4E56-B1C8-0857D097076B}"/>
                    </a:ext>
                  </a:extLst>
                </p:cNvPr>
                <p:cNvSpPr/>
                <p:nvPr/>
              </p:nvSpPr>
              <p:spPr>
                <a:xfrm>
                  <a:off x="4167467" y="1601947"/>
                  <a:ext cx="1202290" cy="872696"/>
                </a:xfrm>
                <a:custGeom>
                  <a:avLst/>
                  <a:gdLst>
                    <a:gd name="connsiteX0" fmla="*/ 0 w 1202290"/>
                    <a:gd name="connsiteY0" fmla="*/ 0 h 872696"/>
                    <a:gd name="connsiteX1" fmla="*/ 863 w 1202290"/>
                    <a:gd name="connsiteY1" fmla="*/ 0 h 872696"/>
                    <a:gd name="connsiteX2" fmla="*/ 12213 w 1202290"/>
                    <a:gd name="connsiteY2" fmla="*/ 28141 h 872696"/>
                    <a:gd name="connsiteX3" fmla="*/ 601145 w 1202290"/>
                    <a:gd name="connsiteY3" fmla="*/ 148104 h 872696"/>
                    <a:gd name="connsiteX4" fmla="*/ 1190077 w 1202290"/>
                    <a:gd name="connsiteY4" fmla="*/ 28141 h 872696"/>
                    <a:gd name="connsiteX5" fmla="*/ 1201428 w 1202290"/>
                    <a:gd name="connsiteY5" fmla="*/ 0 h 872696"/>
                    <a:gd name="connsiteX6" fmla="*/ 1202290 w 1202290"/>
                    <a:gd name="connsiteY6" fmla="*/ 0 h 872696"/>
                    <a:gd name="connsiteX7" fmla="*/ 1202290 w 1202290"/>
                    <a:gd name="connsiteY7" fmla="*/ 722410 h 872696"/>
                    <a:gd name="connsiteX8" fmla="*/ 601145 w 1202290"/>
                    <a:gd name="connsiteY8" fmla="*/ 872696 h 872696"/>
                    <a:gd name="connsiteX9" fmla="*/ 0 w 1202290"/>
                    <a:gd name="connsiteY9" fmla="*/ 722410 h 872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02290" h="872696">
                      <a:moveTo>
                        <a:pt x="0" y="0"/>
                      </a:moveTo>
                      <a:lnTo>
                        <a:pt x="863" y="0"/>
                      </a:lnTo>
                      <a:lnTo>
                        <a:pt x="12213" y="28141"/>
                      </a:lnTo>
                      <a:cubicBezTo>
                        <a:pt x="68268" y="96604"/>
                        <a:pt x="310643" y="148104"/>
                        <a:pt x="601145" y="148104"/>
                      </a:cubicBezTo>
                      <a:cubicBezTo>
                        <a:pt x="891648" y="148104"/>
                        <a:pt x="1134023" y="96604"/>
                        <a:pt x="1190077" y="28141"/>
                      </a:cubicBezTo>
                      <a:lnTo>
                        <a:pt x="1201428" y="0"/>
                      </a:lnTo>
                      <a:lnTo>
                        <a:pt x="1202290" y="0"/>
                      </a:lnTo>
                      <a:lnTo>
                        <a:pt x="1202290" y="722410"/>
                      </a:lnTo>
                      <a:cubicBezTo>
                        <a:pt x="1202290" y="805411"/>
                        <a:pt x="933148" y="872696"/>
                        <a:pt x="601145" y="872696"/>
                      </a:cubicBezTo>
                      <a:cubicBezTo>
                        <a:pt x="269142" y="872696"/>
                        <a:pt x="0" y="805411"/>
                        <a:pt x="0" y="722410"/>
                      </a:cubicBezTo>
                      <a:close/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xmlns="" id="{1D886F29-CFA9-479B-8A33-74C714179BC3}"/>
                  </a:ext>
                </a:extLst>
              </p:cNvPr>
              <p:cNvGrpSpPr/>
              <p:nvPr/>
            </p:nvGrpSpPr>
            <p:grpSpPr>
              <a:xfrm>
                <a:off x="2945593" y="2121144"/>
                <a:ext cx="210195" cy="546409"/>
                <a:chOff x="4167467" y="712976"/>
                <a:chExt cx="1202290" cy="2365161"/>
              </a:xfrm>
              <a:scene3d>
                <a:camera prst="isometricRightUp"/>
                <a:lightRig rig="threePt" dir="t"/>
              </a:scene3d>
            </p:grpSpPr>
            <p:sp>
              <p:nvSpPr>
                <p:cNvPr id="147" name="원통형 75">
                  <a:extLst>
                    <a:ext uri="{FF2B5EF4-FFF2-40B4-BE49-F238E27FC236}">
                      <a16:creationId xmlns:a16="http://schemas.microsoft.com/office/drawing/2014/main" xmlns="" id="{804E1789-86C8-45FA-9B50-38660939B034}"/>
                    </a:ext>
                  </a:extLst>
                </p:cNvPr>
                <p:cNvSpPr/>
                <p:nvPr/>
              </p:nvSpPr>
              <p:spPr>
                <a:xfrm>
                  <a:off x="4167467" y="712976"/>
                  <a:ext cx="1202290" cy="2365161"/>
                </a:xfrm>
                <a:prstGeom prst="can">
                  <a:avLst/>
                </a:prstGeom>
                <a:solidFill>
                  <a:srgbClr val="AB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자유형: 도형 76">
                  <a:extLst>
                    <a:ext uri="{FF2B5EF4-FFF2-40B4-BE49-F238E27FC236}">
                      <a16:creationId xmlns:a16="http://schemas.microsoft.com/office/drawing/2014/main" xmlns="" id="{D9A1B364-B9D4-422E-AEF2-6CF35F1776C9}"/>
                    </a:ext>
                  </a:extLst>
                </p:cNvPr>
                <p:cNvSpPr/>
                <p:nvPr/>
              </p:nvSpPr>
              <p:spPr>
                <a:xfrm>
                  <a:off x="4167467" y="1601947"/>
                  <a:ext cx="1202290" cy="872696"/>
                </a:xfrm>
                <a:custGeom>
                  <a:avLst/>
                  <a:gdLst>
                    <a:gd name="connsiteX0" fmla="*/ 0 w 1202290"/>
                    <a:gd name="connsiteY0" fmla="*/ 0 h 872696"/>
                    <a:gd name="connsiteX1" fmla="*/ 863 w 1202290"/>
                    <a:gd name="connsiteY1" fmla="*/ 0 h 872696"/>
                    <a:gd name="connsiteX2" fmla="*/ 12213 w 1202290"/>
                    <a:gd name="connsiteY2" fmla="*/ 28141 h 872696"/>
                    <a:gd name="connsiteX3" fmla="*/ 601145 w 1202290"/>
                    <a:gd name="connsiteY3" fmla="*/ 148104 h 872696"/>
                    <a:gd name="connsiteX4" fmla="*/ 1190077 w 1202290"/>
                    <a:gd name="connsiteY4" fmla="*/ 28141 h 872696"/>
                    <a:gd name="connsiteX5" fmla="*/ 1201428 w 1202290"/>
                    <a:gd name="connsiteY5" fmla="*/ 0 h 872696"/>
                    <a:gd name="connsiteX6" fmla="*/ 1202290 w 1202290"/>
                    <a:gd name="connsiteY6" fmla="*/ 0 h 872696"/>
                    <a:gd name="connsiteX7" fmla="*/ 1202290 w 1202290"/>
                    <a:gd name="connsiteY7" fmla="*/ 722410 h 872696"/>
                    <a:gd name="connsiteX8" fmla="*/ 601145 w 1202290"/>
                    <a:gd name="connsiteY8" fmla="*/ 872696 h 872696"/>
                    <a:gd name="connsiteX9" fmla="*/ 0 w 1202290"/>
                    <a:gd name="connsiteY9" fmla="*/ 722410 h 872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02290" h="872696">
                      <a:moveTo>
                        <a:pt x="0" y="0"/>
                      </a:moveTo>
                      <a:lnTo>
                        <a:pt x="863" y="0"/>
                      </a:lnTo>
                      <a:lnTo>
                        <a:pt x="12213" y="28141"/>
                      </a:lnTo>
                      <a:cubicBezTo>
                        <a:pt x="68268" y="96604"/>
                        <a:pt x="310643" y="148104"/>
                        <a:pt x="601145" y="148104"/>
                      </a:cubicBezTo>
                      <a:cubicBezTo>
                        <a:pt x="891648" y="148104"/>
                        <a:pt x="1134023" y="96604"/>
                        <a:pt x="1190077" y="28141"/>
                      </a:cubicBezTo>
                      <a:lnTo>
                        <a:pt x="1201428" y="0"/>
                      </a:lnTo>
                      <a:lnTo>
                        <a:pt x="1202290" y="0"/>
                      </a:lnTo>
                      <a:lnTo>
                        <a:pt x="1202290" y="722410"/>
                      </a:lnTo>
                      <a:cubicBezTo>
                        <a:pt x="1202290" y="805411"/>
                        <a:pt x="933148" y="872696"/>
                        <a:pt x="601145" y="872696"/>
                      </a:cubicBezTo>
                      <a:cubicBezTo>
                        <a:pt x="269142" y="872696"/>
                        <a:pt x="0" y="805411"/>
                        <a:pt x="0" y="722410"/>
                      </a:cubicBezTo>
                      <a:close/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xmlns="" id="{578B536D-3164-45F7-B23A-2BDDB7AABF81}"/>
                </a:ext>
              </a:extLst>
            </p:cNvPr>
            <p:cNvGrpSpPr/>
            <p:nvPr/>
          </p:nvGrpSpPr>
          <p:grpSpPr>
            <a:xfrm>
              <a:off x="4511786" y="3448972"/>
              <a:ext cx="912748" cy="1015657"/>
              <a:chOff x="2243445" y="2121144"/>
              <a:chExt cx="912343" cy="1015506"/>
            </a:xfrm>
          </p:grpSpPr>
          <p:grpSp>
            <p:nvGrpSpPr>
              <p:cNvPr id="131" name="그룹 130">
                <a:extLst>
                  <a:ext uri="{FF2B5EF4-FFF2-40B4-BE49-F238E27FC236}">
                    <a16:creationId xmlns:a16="http://schemas.microsoft.com/office/drawing/2014/main" xmlns="" id="{B20D0935-3BCD-4B89-BFAA-01C81B96DD69}"/>
                  </a:ext>
                </a:extLst>
              </p:cNvPr>
              <p:cNvGrpSpPr/>
              <p:nvPr/>
            </p:nvGrpSpPr>
            <p:grpSpPr>
              <a:xfrm>
                <a:off x="2243445" y="2590241"/>
                <a:ext cx="210195" cy="546409"/>
                <a:chOff x="4167467" y="712976"/>
                <a:chExt cx="1202290" cy="2365161"/>
              </a:xfrm>
              <a:scene3d>
                <a:camera prst="isometricRightUp"/>
                <a:lightRig rig="threePt" dir="t"/>
              </a:scene3d>
            </p:grpSpPr>
            <p:sp>
              <p:nvSpPr>
                <p:cNvPr id="141" name="원통형 94">
                  <a:extLst>
                    <a:ext uri="{FF2B5EF4-FFF2-40B4-BE49-F238E27FC236}">
                      <a16:creationId xmlns:a16="http://schemas.microsoft.com/office/drawing/2014/main" xmlns="" id="{96E5CF48-8837-4325-B203-8B3CC0A93C93}"/>
                    </a:ext>
                  </a:extLst>
                </p:cNvPr>
                <p:cNvSpPr/>
                <p:nvPr/>
              </p:nvSpPr>
              <p:spPr>
                <a:xfrm>
                  <a:off x="4167467" y="712976"/>
                  <a:ext cx="1202290" cy="2365161"/>
                </a:xfrm>
                <a:prstGeom prst="can">
                  <a:avLst/>
                </a:prstGeom>
                <a:solidFill>
                  <a:srgbClr val="AB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자유형: 도형 95">
                  <a:extLst>
                    <a:ext uri="{FF2B5EF4-FFF2-40B4-BE49-F238E27FC236}">
                      <a16:creationId xmlns:a16="http://schemas.microsoft.com/office/drawing/2014/main" xmlns="" id="{7A4BED62-08A6-46D1-8A78-BBE8395CD2F2}"/>
                    </a:ext>
                  </a:extLst>
                </p:cNvPr>
                <p:cNvSpPr/>
                <p:nvPr/>
              </p:nvSpPr>
              <p:spPr>
                <a:xfrm>
                  <a:off x="4167467" y="1601947"/>
                  <a:ext cx="1202290" cy="872696"/>
                </a:xfrm>
                <a:custGeom>
                  <a:avLst/>
                  <a:gdLst>
                    <a:gd name="connsiteX0" fmla="*/ 0 w 1202290"/>
                    <a:gd name="connsiteY0" fmla="*/ 0 h 872696"/>
                    <a:gd name="connsiteX1" fmla="*/ 863 w 1202290"/>
                    <a:gd name="connsiteY1" fmla="*/ 0 h 872696"/>
                    <a:gd name="connsiteX2" fmla="*/ 12213 w 1202290"/>
                    <a:gd name="connsiteY2" fmla="*/ 28141 h 872696"/>
                    <a:gd name="connsiteX3" fmla="*/ 601145 w 1202290"/>
                    <a:gd name="connsiteY3" fmla="*/ 148104 h 872696"/>
                    <a:gd name="connsiteX4" fmla="*/ 1190077 w 1202290"/>
                    <a:gd name="connsiteY4" fmla="*/ 28141 h 872696"/>
                    <a:gd name="connsiteX5" fmla="*/ 1201428 w 1202290"/>
                    <a:gd name="connsiteY5" fmla="*/ 0 h 872696"/>
                    <a:gd name="connsiteX6" fmla="*/ 1202290 w 1202290"/>
                    <a:gd name="connsiteY6" fmla="*/ 0 h 872696"/>
                    <a:gd name="connsiteX7" fmla="*/ 1202290 w 1202290"/>
                    <a:gd name="connsiteY7" fmla="*/ 722410 h 872696"/>
                    <a:gd name="connsiteX8" fmla="*/ 601145 w 1202290"/>
                    <a:gd name="connsiteY8" fmla="*/ 872696 h 872696"/>
                    <a:gd name="connsiteX9" fmla="*/ 0 w 1202290"/>
                    <a:gd name="connsiteY9" fmla="*/ 722410 h 872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02290" h="872696">
                      <a:moveTo>
                        <a:pt x="0" y="0"/>
                      </a:moveTo>
                      <a:lnTo>
                        <a:pt x="863" y="0"/>
                      </a:lnTo>
                      <a:lnTo>
                        <a:pt x="12213" y="28141"/>
                      </a:lnTo>
                      <a:cubicBezTo>
                        <a:pt x="68268" y="96604"/>
                        <a:pt x="310643" y="148104"/>
                        <a:pt x="601145" y="148104"/>
                      </a:cubicBezTo>
                      <a:cubicBezTo>
                        <a:pt x="891648" y="148104"/>
                        <a:pt x="1134023" y="96604"/>
                        <a:pt x="1190077" y="28141"/>
                      </a:cubicBezTo>
                      <a:lnTo>
                        <a:pt x="1201428" y="0"/>
                      </a:lnTo>
                      <a:lnTo>
                        <a:pt x="1202290" y="0"/>
                      </a:lnTo>
                      <a:lnTo>
                        <a:pt x="1202290" y="722410"/>
                      </a:lnTo>
                      <a:cubicBezTo>
                        <a:pt x="1202290" y="805411"/>
                        <a:pt x="933148" y="872696"/>
                        <a:pt x="601145" y="872696"/>
                      </a:cubicBezTo>
                      <a:cubicBezTo>
                        <a:pt x="269142" y="872696"/>
                        <a:pt x="0" y="805411"/>
                        <a:pt x="0" y="722410"/>
                      </a:cubicBezTo>
                      <a:close/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2" name="그룹 131">
                <a:extLst>
                  <a:ext uri="{FF2B5EF4-FFF2-40B4-BE49-F238E27FC236}">
                    <a16:creationId xmlns:a16="http://schemas.microsoft.com/office/drawing/2014/main" xmlns="" id="{E0506980-6494-45A8-B496-1F789D5B5091}"/>
                  </a:ext>
                </a:extLst>
              </p:cNvPr>
              <p:cNvGrpSpPr/>
              <p:nvPr/>
            </p:nvGrpSpPr>
            <p:grpSpPr>
              <a:xfrm>
                <a:off x="2479669" y="2449418"/>
                <a:ext cx="210195" cy="546409"/>
                <a:chOff x="4167467" y="712976"/>
                <a:chExt cx="1202290" cy="2365161"/>
              </a:xfrm>
              <a:scene3d>
                <a:camera prst="isometricRightUp"/>
                <a:lightRig rig="threePt" dir="t"/>
              </a:scene3d>
            </p:grpSpPr>
            <p:sp>
              <p:nvSpPr>
                <p:cNvPr id="139" name="원통형 92">
                  <a:extLst>
                    <a:ext uri="{FF2B5EF4-FFF2-40B4-BE49-F238E27FC236}">
                      <a16:creationId xmlns:a16="http://schemas.microsoft.com/office/drawing/2014/main" xmlns="" id="{351A661D-41DD-421E-89B3-30A2039935A0}"/>
                    </a:ext>
                  </a:extLst>
                </p:cNvPr>
                <p:cNvSpPr/>
                <p:nvPr/>
              </p:nvSpPr>
              <p:spPr>
                <a:xfrm>
                  <a:off x="4167467" y="712976"/>
                  <a:ext cx="1202290" cy="2365161"/>
                </a:xfrm>
                <a:prstGeom prst="can">
                  <a:avLst/>
                </a:prstGeom>
                <a:solidFill>
                  <a:srgbClr val="AB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자유형: 도형 93">
                  <a:extLst>
                    <a:ext uri="{FF2B5EF4-FFF2-40B4-BE49-F238E27FC236}">
                      <a16:creationId xmlns:a16="http://schemas.microsoft.com/office/drawing/2014/main" xmlns="" id="{5F9A9A61-D520-482B-8787-D5E9F1F9457F}"/>
                    </a:ext>
                  </a:extLst>
                </p:cNvPr>
                <p:cNvSpPr/>
                <p:nvPr/>
              </p:nvSpPr>
              <p:spPr>
                <a:xfrm>
                  <a:off x="4167467" y="1601947"/>
                  <a:ext cx="1202290" cy="872696"/>
                </a:xfrm>
                <a:custGeom>
                  <a:avLst/>
                  <a:gdLst>
                    <a:gd name="connsiteX0" fmla="*/ 0 w 1202290"/>
                    <a:gd name="connsiteY0" fmla="*/ 0 h 872696"/>
                    <a:gd name="connsiteX1" fmla="*/ 863 w 1202290"/>
                    <a:gd name="connsiteY1" fmla="*/ 0 h 872696"/>
                    <a:gd name="connsiteX2" fmla="*/ 12213 w 1202290"/>
                    <a:gd name="connsiteY2" fmla="*/ 28141 h 872696"/>
                    <a:gd name="connsiteX3" fmla="*/ 601145 w 1202290"/>
                    <a:gd name="connsiteY3" fmla="*/ 148104 h 872696"/>
                    <a:gd name="connsiteX4" fmla="*/ 1190077 w 1202290"/>
                    <a:gd name="connsiteY4" fmla="*/ 28141 h 872696"/>
                    <a:gd name="connsiteX5" fmla="*/ 1201428 w 1202290"/>
                    <a:gd name="connsiteY5" fmla="*/ 0 h 872696"/>
                    <a:gd name="connsiteX6" fmla="*/ 1202290 w 1202290"/>
                    <a:gd name="connsiteY6" fmla="*/ 0 h 872696"/>
                    <a:gd name="connsiteX7" fmla="*/ 1202290 w 1202290"/>
                    <a:gd name="connsiteY7" fmla="*/ 722410 h 872696"/>
                    <a:gd name="connsiteX8" fmla="*/ 601145 w 1202290"/>
                    <a:gd name="connsiteY8" fmla="*/ 872696 h 872696"/>
                    <a:gd name="connsiteX9" fmla="*/ 0 w 1202290"/>
                    <a:gd name="connsiteY9" fmla="*/ 722410 h 872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02290" h="872696">
                      <a:moveTo>
                        <a:pt x="0" y="0"/>
                      </a:moveTo>
                      <a:lnTo>
                        <a:pt x="863" y="0"/>
                      </a:lnTo>
                      <a:lnTo>
                        <a:pt x="12213" y="28141"/>
                      </a:lnTo>
                      <a:cubicBezTo>
                        <a:pt x="68268" y="96604"/>
                        <a:pt x="310643" y="148104"/>
                        <a:pt x="601145" y="148104"/>
                      </a:cubicBezTo>
                      <a:cubicBezTo>
                        <a:pt x="891648" y="148104"/>
                        <a:pt x="1134023" y="96604"/>
                        <a:pt x="1190077" y="28141"/>
                      </a:cubicBezTo>
                      <a:lnTo>
                        <a:pt x="1201428" y="0"/>
                      </a:lnTo>
                      <a:lnTo>
                        <a:pt x="1202290" y="0"/>
                      </a:lnTo>
                      <a:lnTo>
                        <a:pt x="1202290" y="722410"/>
                      </a:lnTo>
                      <a:cubicBezTo>
                        <a:pt x="1202290" y="805411"/>
                        <a:pt x="933148" y="872696"/>
                        <a:pt x="601145" y="872696"/>
                      </a:cubicBezTo>
                      <a:cubicBezTo>
                        <a:pt x="269142" y="872696"/>
                        <a:pt x="0" y="805411"/>
                        <a:pt x="0" y="722410"/>
                      </a:cubicBezTo>
                      <a:close/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xmlns="" id="{42168C71-AD67-455B-9CEE-43C2B0620D5C}"/>
                  </a:ext>
                </a:extLst>
              </p:cNvPr>
              <p:cNvGrpSpPr/>
              <p:nvPr/>
            </p:nvGrpSpPr>
            <p:grpSpPr>
              <a:xfrm>
                <a:off x="2712631" y="2285281"/>
                <a:ext cx="210195" cy="546409"/>
                <a:chOff x="4167467" y="712976"/>
                <a:chExt cx="1202290" cy="2365161"/>
              </a:xfrm>
              <a:scene3d>
                <a:camera prst="isometricRightUp"/>
                <a:lightRig rig="threePt" dir="t"/>
              </a:scene3d>
            </p:grpSpPr>
            <p:sp>
              <p:nvSpPr>
                <p:cNvPr id="137" name="원통형 90">
                  <a:extLst>
                    <a:ext uri="{FF2B5EF4-FFF2-40B4-BE49-F238E27FC236}">
                      <a16:creationId xmlns:a16="http://schemas.microsoft.com/office/drawing/2014/main" xmlns="" id="{C1692FDE-8A6D-43EA-8CD9-07C0C202D191}"/>
                    </a:ext>
                  </a:extLst>
                </p:cNvPr>
                <p:cNvSpPr/>
                <p:nvPr/>
              </p:nvSpPr>
              <p:spPr>
                <a:xfrm>
                  <a:off x="4167467" y="712976"/>
                  <a:ext cx="1202290" cy="2365161"/>
                </a:xfrm>
                <a:prstGeom prst="can">
                  <a:avLst/>
                </a:prstGeom>
                <a:solidFill>
                  <a:srgbClr val="AB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자유형: 도형 91">
                  <a:extLst>
                    <a:ext uri="{FF2B5EF4-FFF2-40B4-BE49-F238E27FC236}">
                      <a16:creationId xmlns:a16="http://schemas.microsoft.com/office/drawing/2014/main" xmlns="" id="{A0A5C8CD-D38A-4E8F-937B-0336BF3D6805}"/>
                    </a:ext>
                  </a:extLst>
                </p:cNvPr>
                <p:cNvSpPr/>
                <p:nvPr/>
              </p:nvSpPr>
              <p:spPr>
                <a:xfrm>
                  <a:off x="4167467" y="1601947"/>
                  <a:ext cx="1202290" cy="872696"/>
                </a:xfrm>
                <a:custGeom>
                  <a:avLst/>
                  <a:gdLst>
                    <a:gd name="connsiteX0" fmla="*/ 0 w 1202290"/>
                    <a:gd name="connsiteY0" fmla="*/ 0 h 872696"/>
                    <a:gd name="connsiteX1" fmla="*/ 863 w 1202290"/>
                    <a:gd name="connsiteY1" fmla="*/ 0 h 872696"/>
                    <a:gd name="connsiteX2" fmla="*/ 12213 w 1202290"/>
                    <a:gd name="connsiteY2" fmla="*/ 28141 h 872696"/>
                    <a:gd name="connsiteX3" fmla="*/ 601145 w 1202290"/>
                    <a:gd name="connsiteY3" fmla="*/ 148104 h 872696"/>
                    <a:gd name="connsiteX4" fmla="*/ 1190077 w 1202290"/>
                    <a:gd name="connsiteY4" fmla="*/ 28141 h 872696"/>
                    <a:gd name="connsiteX5" fmla="*/ 1201428 w 1202290"/>
                    <a:gd name="connsiteY5" fmla="*/ 0 h 872696"/>
                    <a:gd name="connsiteX6" fmla="*/ 1202290 w 1202290"/>
                    <a:gd name="connsiteY6" fmla="*/ 0 h 872696"/>
                    <a:gd name="connsiteX7" fmla="*/ 1202290 w 1202290"/>
                    <a:gd name="connsiteY7" fmla="*/ 722410 h 872696"/>
                    <a:gd name="connsiteX8" fmla="*/ 601145 w 1202290"/>
                    <a:gd name="connsiteY8" fmla="*/ 872696 h 872696"/>
                    <a:gd name="connsiteX9" fmla="*/ 0 w 1202290"/>
                    <a:gd name="connsiteY9" fmla="*/ 722410 h 872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02290" h="872696">
                      <a:moveTo>
                        <a:pt x="0" y="0"/>
                      </a:moveTo>
                      <a:lnTo>
                        <a:pt x="863" y="0"/>
                      </a:lnTo>
                      <a:lnTo>
                        <a:pt x="12213" y="28141"/>
                      </a:lnTo>
                      <a:cubicBezTo>
                        <a:pt x="68268" y="96604"/>
                        <a:pt x="310643" y="148104"/>
                        <a:pt x="601145" y="148104"/>
                      </a:cubicBezTo>
                      <a:cubicBezTo>
                        <a:pt x="891648" y="148104"/>
                        <a:pt x="1134023" y="96604"/>
                        <a:pt x="1190077" y="28141"/>
                      </a:cubicBezTo>
                      <a:lnTo>
                        <a:pt x="1201428" y="0"/>
                      </a:lnTo>
                      <a:lnTo>
                        <a:pt x="1202290" y="0"/>
                      </a:lnTo>
                      <a:lnTo>
                        <a:pt x="1202290" y="722410"/>
                      </a:lnTo>
                      <a:cubicBezTo>
                        <a:pt x="1202290" y="805411"/>
                        <a:pt x="933148" y="872696"/>
                        <a:pt x="601145" y="872696"/>
                      </a:cubicBezTo>
                      <a:cubicBezTo>
                        <a:pt x="269142" y="872696"/>
                        <a:pt x="0" y="805411"/>
                        <a:pt x="0" y="722410"/>
                      </a:cubicBezTo>
                      <a:close/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xmlns="" id="{4FBDE18E-BE67-4865-8DBE-B9BDF543DB6B}"/>
                  </a:ext>
                </a:extLst>
              </p:cNvPr>
              <p:cNvGrpSpPr/>
              <p:nvPr/>
            </p:nvGrpSpPr>
            <p:grpSpPr>
              <a:xfrm>
                <a:off x="2945593" y="2121144"/>
                <a:ext cx="210195" cy="546409"/>
                <a:chOff x="4167467" y="712976"/>
                <a:chExt cx="1202290" cy="2365161"/>
              </a:xfrm>
              <a:scene3d>
                <a:camera prst="isometricRightUp"/>
                <a:lightRig rig="threePt" dir="t"/>
              </a:scene3d>
            </p:grpSpPr>
            <p:sp>
              <p:nvSpPr>
                <p:cNvPr id="135" name="원통형 88">
                  <a:extLst>
                    <a:ext uri="{FF2B5EF4-FFF2-40B4-BE49-F238E27FC236}">
                      <a16:creationId xmlns:a16="http://schemas.microsoft.com/office/drawing/2014/main" xmlns="" id="{130D1507-FF25-4015-AEDF-DA7AE443FA12}"/>
                    </a:ext>
                  </a:extLst>
                </p:cNvPr>
                <p:cNvSpPr/>
                <p:nvPr/>
              </p:nvSpPr>
              <p:spPr>
                <a:xfrm>
                  <a:off x="4167467" y="712976"/>
                  <a:ext cx="1202290" cy="2365161"/>
                </a:xfrm>
                <a:prstGeom prst="can">
                  <a:avLst/>
                </a:prstGeom>
                <a:solidFill>
                  <a:srgbClr val="AB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자유형: 도형 89">
                  <a:extLst>
                    <a:ext uri="{FF2B5EF4-FFF2-40B4-BE49-F238E27FC236}">
                      <a16:creationId xmlns:a16="http://schemas.microsoft.com/office/drawing/2014/main" xmlns="" id="{12309C8D-6FAF-420E-A0C8-AD6965515CB8}"/>
                    </a:ext>
                  </a:extLst>
                </p:cNvPr>
                <p:cNvSpPr/>
                <p:nvPr/>
              </p:nvSpPr>
              <p:spPr>
                <a:xfrm>
                  <a:off x="4167467" y="1601947"/>
                  <a:ext cx="1202290" cy="872696"/>
                </a:xfrm>
                <a:custGeom>
                  <a:avLst/>
                  <a:gdLst>
                    <a:gd name="connsiteX0" fmla="*/ 0 w 1202290"/>
                    <a:gd name="connsiteY0" fmla="*/ 0 h 872696"/>
                    <a:gd name="connsiteX1" fmla="*/ 863 w 1202290"/>
                    <a:gd name="connsiteY1" fmla="*/ 0 h 872696"/>
                    <a:gd name="connsiteX2" fmla="*/ 12213 w 1202290"/>
                    <a:gd name="connsiteY2" fmla="*/ 28141 h 872696"/>
                    <a:gd name="connsiteX3" fmla="*/ 601145 w 1202290"/>
                    <a:gd name="connsiteY3" fmla="*/ 148104 h 872696"/>
                    <a:gd name="connsiteX4" fmla="*/ 1190077 w 1202290"/>
                    <a:gd name="connsiteY4" fmla="*/ 28141 h 872696"/>
                    <a:gd name="connsiteX5" fmla="*/ 1201428 w 1202290"/>
                    <a:gd name="connsiteY5" fmla="*/ 0 h 872696"/>
                    <a:gd name="connsiteX6" fmla="*/ 1202290 w 1202290"/>
                    <a:gd name="connsiteY6" fmla="*/ 0 h 872696"/>
                    <a:gd name="connsiteX7" fmla="*/ 1202290 w 1202290"/>
                    <a:gd name="connsiteY7" fmla="*/ 722410 h 872696"/>
                    <a:gd name="connsiteX8" fmla="*/ 601145 w 1202290"/>
                    <a:gd name="connsiteY8" fmla="*/ 872696 h 872696"/>
                    <a:gd name="connsiteX9" fmla="*/ 0 w 1202290"/>
                    <a:gd name="connsiteY9" fmla="*/ 722410 h 872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02290" h="872696">
                      <a:moveTo>
                        <a:pt x="0" y="0"/>
                      </a:moveTo>
                      <a:lnTo>
                        <a:pt x="863" y="0"/>
                      </a:lnTo>
                      <a:lnTo>
                        <a:pt x="12213" y="28141"/>
                      </a:lnTo>
                      <a:cubicBezTo>
                        <a:pt x="68268" y="96604"/>
                        <a:pt x="310643" y="148104"/>
                        <a:pt x="601145" y="148104"/>
                      </a:cubicBezTo>
                      <a:cubicBezTo>
                        <a:pt x="891648" y="148104"/>
                        <a:pt x="1134023" y="96604"/>
                        <a:pt x="1190077" y="28141"/>
                      </a:cubicBezTo>
                      <a:lnTo>
                        <a:pt x="1201428" y="0"/>
                      </a:lnTo>
                      <a:lnTo>
                        <a:pt x="1202290" y="0"/>
                      </a:lnTo>
                      <a:lnTo>
                        <a:pt x="1202290" y="722410"/>
                      </a:lnTo>
                      <a:cubicBezTo>
                        <a:pt x="1202290" y="805411"/>
                        <a:pt x="933148" y="872696"/>
                        <a:pt x="601145" y="872696"/>
                      </a:cubicBezTo>
                      <a:cubicBezTo>
                        <a:pt x="269142" y="872696"/>
                        <a:pt x="0" y="805411"/>
                        <a:pt x="0" y="722410"/>
                      </a:cubicBezTo>
                      <a:close/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xmlns="" id="{67F6D52F-8BAC-4C45-867F-3DE0B8EC24EA}"/>
                </a:ext>
              </a:extLst>
            </p:cNvPr>
            <p:cNvGrpSpPr/>
            <p:nvPr/>
          </p:nvGrpSpPr>
          <p:grpSpPr>
            <a:xfrm>
              <a:off x="4511786" y="4063701"/>
              <a:ext cx="912748" cy="1015657"/>
              <a:chOff x="2243445" y="2121144"/>
              <a:chExt cx="912343" cy="1015506"/>
            </a:xfrm>
          </p:grpSpPr>
          <p:grpSp>
            <p:nvGrpSpPr>
              <p:cNvPr id="119" name="그룹 118">
                <a:extLst>
                  <a:ext uri="{FF2B5EF4-FFF2-40B4-BE49-F238E27FC236}">
                    <a16:creationId xmlns:a16="http://schemas.microsoft.com/office/drawing/2014/main" xmlns="" id="{EB77ACC5-8455-4BEC-8112-5CBD680A50A8}"/>
                  </a:ext>
                </a:extLst>
              </p:cNvPr>
              <p:cNvGrpSpPr/>
              <p:nvPr/>
            </p:nvGrpSpPr>
            <p:grpSpPr>
              <a:xfrm>
                <a:off x="2243445" y="2590241"/>
                <a:ext cx="210195" cy="546409"/>
                <a:chOff x="4167467" y="712976"/>
                <a:chExt cx="1202290" cy="2365161"/>
              </a:xfrm>
              <a:scene3d>
                <a:camera prst="isometricRightUp"/>
                <a:lightRig rig="threePt" dir="t"/>
              </a:scene3d>
            </p:grpSpPr>
            <p:sp>
              <p:nvSpPr>
                <p:cNvPr id="129" name="원통형 107">
                  <a:extLst>
                    <a:ext uri="{FF2B5EF4-FFF2-40B4-BE49-F238E27FC236}">
                      <a16:creationId xmlns:a16="http://schemas.microsoft.com/office/drawing/2014/main" xmlns="" id="{CC1C97F3-8464-42A0-9D1B-9DCB4A3D92FB}"/>
                    </a:ext>
                  </a:extLst>
                </p:cNvPr>
                <p:cNvSpPr/>
                <p:nvPr/>
              </p:nvSpPr>
              <p:spPr>
                <a:xfrm>
                  <a:off x="4167467" y="712976"/>
                  <a:ext cx="1202290" cy="2365161"/>
                </a:xfrm>
                <a:prstGeom prst="can">
                  <a:avLst/>
                </a:prstGeom>
                <a:solidFill>
                  <a:srgbClr val="AB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자유형: 도형 108">
                  <a:extLst>
                    <a:ext uri="{FF2B5EF4-FFF2-40B4-BE49-F238E27FC236}">
                      <a16:creationId xmlns:a16="http://schemas.microsoft.com/office/drawing/2014/main" xmlns="" id="{0E7F6A5A-01F3-49FB-9015-C1EE87E782BC}"/>
                    </a:ext>
                  </a:extLst>
                </p:cNvPr>
                <p:cNvSpPr/>
                <p:nvPr/>
              </p:nvSpPr>
              <p:spPr>
                <a:xfrm>
                  <a:off x="4167467" y="1601947"/>
                  <a:ext cx="1202290" cy="872696"/>
                </a:xfrm>
                <a:custGeom>
                  <a:avLst/>
                  <a:gdLst>
                    <a:gd name="connsiteX0" fmla="*/ 0 w 1202290"/>
                    <a:gd name="connsiteY0" fmla="*/ 0 h 872696"/>
                    <a:gd name="connsiteX1" fmla="*/ 863 w 1202290"/>
                    <a:gd name="connsiteY1" fmla="*/ 0 h 872696"/>
                    <a:gd name="connsiteX2" fmla="*/ 12213 w 1202290"/>
                    <a:gd name="connsiteY2" fmla="*/ 28141 h 872696"/>
                    <a:gd name="connsiteX3" fmla="*/ 601145 w 1202290"/>
                    <a:gd name="connsiteY3" fmla="*/ 148104 h 872696"/>
                    <a:gd name="connsiteX4" fmla="*/ 1190077 w 1202290"/>
                    <a:gd name="connsiteY4" fmla="*/ 28141 h 872696"/>
                    <a:gd name="connsiteX5" fmla="*/ 1201428 w 1202290"/>
                    <a:gd name="connsiteY5" fmla="*/ 0 h 872696"/>
                    <a:gd name="connsiteX6" fmla="*/ 1202290 w 1202290"/>
                    <a:gd name="connsiteY6" fmla="*/ 0 h 872696"/>
                    <a:gd name="connsiteX7" fmla="*/ 1202290 w 1202290"/>
                    <a:gd name="connsiteY7" fmla="*/ 722410 h 872696"/>
                    <a:gd name="connsiteX8" fmla="*/ 601145 w 1202290"/>
                    <a:gd name="connsiteY8" fmla="*/ 872696 h 872696"/>
                    <a:gd name="connsiteX9" fmla="*/ 0 w 1202290"/>
                    <a:gd name="connsiteY9" fmla="*/ 722410 h 872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02290" h="872696">
                      <a:moveTo>
                        <a:pt x="0" y="0"/>
                      </a:moveTo>
                      <a:lnTo>
                        <a:pt x="863" y="0"/>
                      </a:lnTo>
                      <a:lnTo>
                        <a:pt x="12213" y="28141"/>
                      </a:lnTo>
                      <a:cubicBezTo>
                        <a:pt x="68268" y="96604"/>
                        <a:pt x="310643" y="148104"/>
                        <a:pt x="601145" y="148104"/>
                      </a:cubicBezTo>
                      <a:cubicBezTo>
                        <a:pt x="891648" y="148104"/>
                        <a:pt x="1134023" y="96604"/>
                        <a:pt x="1190077" y="28141"/>
                      </a:cubicBezTo>
                      <a:lnTo>
                        <a:pt x="1201428" y="0"/>
                      </a:lnTo>
                      <a:lnTo>
                        <a:pt x="1202290" y="0"/>
                      </a:lnTo>
                      <a:lnTo>
                        <a:pt x="1202290" y="722410"/>
                      </a:lnTo>
                      <a:cubicBezTo>
                        <a:pt x="1202290" y="805411"/>
                        <a:pt x="933148" y="872696"/>
                        <a:pt x="601145" y="872696"/>
                      </a:cubicBezTo>
                      <a:cubicBezTo>
                        <a:pt x="269142" y="872696"/>
                        <a:pt x="0" y="805411"/>
                        <a:pt x="0" y="722410"/>
                      </a:cubicBezTo>
                      <a:close/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xmlns="" id="{B41B3BC1-EC70-4F0D-B236-8D9EE04E088B}"/>
                  </a:ext>
                </a:extLst>
              </p:cNvPr>
              <p:cNvGrpSpPr/>
              <p:nvPr/>
            </p:nvGrpSpPr>
            <p:grpSpPr>
              <a:xfrm>
                <a:off x="2479669" y="2449418"/>
                <a:ext cx="210195" cy="546409"/>
                <a:chOff x="4167467" y="712976"/>
                <a:chExt cx="1202290" cy="2365161"/>
              </a:xfrm>
              <a:scene3d>
                <a:camera prst="isometricRightUp"/>
                <a:lightRig rig="threePt" dir="t"/>
              </a:scene3d>
            </p:grpSpPr>
            <p:sp>
              <p:nvSpPr>
                <p:cNvPr id="127" name="원통형 105">
                  <a:extLst>
                    <a:ext uri="{FF2B5EF4-FFF2-40B4-BE49-F238E27FC236}">
                      <a16:creationId xmlns:a16="http://schemas.microsoft.com/office/drawing/2014/main" xmlns="" id="{D8FA2E4F-748B-4D58-A403-A6BCD2E72299}"/>
                    </a:ext>
                  </a:extLst>
                </p:cNvPr>
                <p:cNvSpPr/>
                <p:nvPr/>
              </p:nvSpPr>
              <p:spPr>
                <a:xfrm>
                  <a:off x="4167467" y="712976"/>
                  <a:ext cx="1202290" cy="2365161"/>
                </a:xfrm>
                <a:prstGeom prst="can">
                  <a:avLst/>
                </a:prstGeom>
                <a:solidFill>
                  <a:srgbClr val="AB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자유형: 도형 106">
                  <a:extLst>
                    <a:ext uri="{FF2B5EF4-FFF2-40B4-BE49-F238E27FC236}">
                      <a16:creationId xmlns:a16="http://schemas.microsoft.com/office/drawing/2014/main" xmlns="" id="{8DC4B417-F393-4A88-9E5E-9274A940F8E7}"/>
                    </a:ext>
                  </a:extLst>
                </p:cNvPr>
                <p:cNvSpPr/>
                <p:nvPr/>
              </p:nvSpPr>
              <p:spPr>
                <a:xfrm>
                  <a:off x="4167467" y="1601947"/>
                  <a:ext cx="1202290" cy="872696"/>
                </a:xfrm>
                <a:custGeom>
                  <a:avLst/>
                  <a:gdLst>
                    <a:gd name="connsiteX0" fmla="*/ 0 w 1202290"/>
                    <a:gd name="connsiteY0" fmla="*/ 0 h 872696"/>
                    <a:gd name="connsiteX1" fmla="*/ 863 w 1202290"/>
                    <a:gd name="connsiteY1" fmla="*/ 0 h 872696"/>
                    <a:gd name="connsiteX2" fmla="*/ 12213 w 1202290"/>
                    <a:gd name="connsiteY2" fmla="*/ 28141 h 872696"/>
                    <a:gd name="connsiteX3" fmla="*/ 601145 w 1202290"/>
                    <a:gd name="connsiteY3" fmla="*/ 148104 h 872696"/>
                    <a:gd name="connsiteX4" fmla="*/ 1190077 w 1202290"/>
                    <a:gd name="connsiteY4" fmla="*/ 28141 h 872696"/>
                    <a:gd name="connsiteX5" fmla="*/ 1201428 w 1202290"/>
                    <a:gd name="connsiteY5" fmla="*/ 0 h 872696"/>
                    <a:gd name="connsiteX6" fmla="*/ 1202290 w 1202290"/>
                    <a:gd name="connsiteY6" fmla="*/ 0 h 872696"/>
                    <a:gd name="connsiteX7" fmla="*/ 1202290 w 1202290"/>
                    <a:gd name="connsiteY7" fmla="*/ 722410 h 872696"/>
                    <a:gd name="connsiteX8" fmla="*/ 601145 w 1202290"/>
                    <a:gd name="connsiteY8" fmla="*/ 872696 h 872696"/>
                    <a:gd name="connsiteX9" fmla="*/ 0 w 1202290"/>
                    <a:gd name="connsiteY9" fmla="*/ 722410 h 872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02290" h="872696">
                      <a:moveTo>
                        <a:pt x="0" y="0"/>
                      </a:moveTo>
                      <a:lnTo>
                        <a:pt x="863" y="0"/>
                      </a:lnTo>
                      <a:lnTo>
                        <a:pt x="12213" y="28141"/>
                      </a:lnTo>
                      <a:cubicBezTo>
                        <a:pt x="68268" y="96604"/>
                        <a:pt x="310643" y="148104"/>
                        <a:pt x="601145" y="148104"/>
                      </a:cubicBezTo>
                      <a:cubicBezTo>
                        <a:pt x="891648" y="148104"/>
                        <a:pt x="1134023" y="96604"/>
                        <a:pt x="1190077" y="28141"/>
                      </a:cubicBezTo>
                      <a:lnTo>
                        <a:pt x="1201428" y="0"/>
                      </a:lnTo>
                      <a:lnTo>
                        <a:pt x="1202290" y="0"/>
                      </a:lnTo>
                      <a:lnTo>
                        <a:pt x="1202290" y="722410"/>
                      </a:lnTo>
                      <a:cubicBezTo>
                        <a:pt x="1202290" y="805411"/>
                        <a:pt x="933148" y="872696"/>
                        <a:pt x="601145" y="872696"/>
                      </a:cubicBezTo>
                      <a:cubicBezTo>
                        <a:pt x="269142" y="872696"/>
                        <a:pt x="0" y="805411"/>
                        <a:pt x="0" y="722410"/>
                      </a:cubicBezTo>
                      <a:close/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1" name="그룹 120">
                <a:extLst>
                  <a:ext uri="{FF2B5EF4-FFF2-40B4-BE49-F238E27FC236}">
                    <a16:creationId xmlns:a16="http://schemas.microsoft.com/office/drawing/2014/main" xmlns="" id="{35159D19-EE6C-4ED9-B3C4-81F7D857A07C}"/>
                  </a:ext>
                </a:extLst>
              </p:cNvPr>
              <p:cNvGrpSpPr/>
              <p:nvPr/>
            </p:nvGrpSpPr>
            <p:grpSpPr>
              <a:xfrm>
                <a:off x="2712631" y="2285281"/>
                <a:ext cx="210195" cy="546409"/>
                <a:chOff x="4167467" y="712976"/>
                <a:chExt cx="1202290" cy="2365161"/>
              </a:xfrm>
              <a:scene3d>
                <a:camera prst="isometricRightUp"/>
                <a:lightRig rig="threePt" dir="t"/>
              </a:scene3d>
            </p:grpSpPr>
            <p:sp>
              <p:nvSpPr>
                <p:cNvPr id="125" name="원통형 103">
                  <a:extLst>
                    <a:ext uri="{FF2B5EF4-FFF2-40B4-BE49-F238E27FC236}">
                      <a16:creationId xmlns:a16="http://schemas.microsoft.com/office/drawing/2014/main" xmlns="" id="{69F8A836-5F46-4D70-A04E-34A26F5B61CD}"/>
                    </a:ext>
                  </a:extLst>
                </p:cNvPr>
                <p:cNvSpPr/>
                <p:nvPr/>
              </p:nvSpPr>
              <p:spPr>
                <a:xfrm>
                  <a:off x="4167467" y="712976"/>
                  <a:ext cx="1202290" cy="2365161"/>
                </a:xfrm>
                <a:prstGeom prst="can">
                  <a:avLst/>
                </a:prstGeom>
                <a:solidFill>
                  <a:srgbClr val="AB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자유형: 도형 104">
                  <a:extLst>
                    <a:ext uri="{FF2B5EF4-FFF2-40B4-BE49-F238E27FC236}">
                      <a16:creationId xmlns:a16="http://schemas.microsoft.com/office/drawing/2014/main" xmlns="" id="{9F609275-1D7C-4EFB-B23C-3AAEDC4613B9}"/>
                    </a:ext>
                  </a:extLst>
                </p:cNvPr>
                <p:cNvSpPr/>
                <p:nvPr/>
              </p:nvSpPr>
              <p:spPr>
                <a:xfrm>
                  <a:off x="4167467" y="1601947"/>
                  <a:ext cx="1202290" cy="872696"/>
                </a:xfrm>
                <a:custGeom>
                  <a:avLst/>
                  <a:gdLst>
                    <a:gd name="connsiteX0" fmla="*/ 0 w 1202290"/>
                    <a:gd name="connsiteY0" fmla="*/ 0 h 872696"/>
                    <a:gd name="connsiteX1" fmla="*/ 863 w 1202290"/>
                    <a:gd name="connsiteY1" fmla="*/ 0 h 872696"/>
                    <a:gd name="connsiteX2" fmla="*/ 12213 w 1202290"/>
                    <a:gd name="connsiteY2" fmla="*/ 28141 h 872696"/>
                    <a:gd name="connsiteX3" fmla="*/ 601145 w 1202290"/>
                    <a:gd name="connsiteY3" fmla="*/ 148104 h 872696"/>
                    <a:gd name="connsiteX4" fmla="*/ 1190077 w 1202290"/>
                    <a:gd name="connsiteY4" fmla="*/ 28141 h 872696"/>
                    <a:gd name="connsiteX5" fmla="*/ 1201428 w 1202290"/>
                    <a:gd name="connsiteY5" fmla="*/ 0 h 872696"/>
                    <a:gd name="connsiteX6" fmla="*/ 1202290 w 1202290"/>
                    <a:gd name="connsiteY6" fmla="*/ 0 h 872696"/>
                    <a:gd name="connsiteX7" fmla="*/ 1202290 w 1202290"/>
                    <a:gd name="connsiteY7" fmla="*/ 722410 h 872696"/>
                    <a:gd name="connsiteX8" fmla="*/ 601145 w 1202290"/>
                    <a:gd name="connsiteY8" fmla="*/ 872696 h 872696"/>
                    <a:gd name="connsiteX9" fmla="*/ 0 w 1202290"/>
                    <a:gd name="connsiteY9" fmla="*/ 722410 h 872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02290" h="872696">
                      <a:moveTo>
                        <a:pt x="0" y="0"/>
                      </a:moveTo>
                      <a:lnTo>
                        <a:pt x="863" y="0"/>
                      </a:lnTo>
                      <a:lnTo>
                        <a:pt x="12213" y="28141"/>
                      </a:lnTo>
                      <a:cubicBezTo>
                        <a:pt x="68268" y="96604"/>
                        <a:pt x="310643" y="148104"/>
                        <a:pt x="601145" y="148104"/>
                      </a:cubicBezTo>
                      <a:cubicBezTo>
                        <a:pt x="891648" y="148104"/>
                        <a:pt x="1134023" y="96604"/>
                        <a:pt x="1190077" y="28141"/>
                      </a:cubicBezTo>
                      <a:lnTo>
                        <a:pt x="1201428" y="0"/>
                      </a:lnTo>
                      <a:lnTo>
                        <a:pt x="1202290" y="0"/>
                      </a:lnTo>
                      <a:lnTo>
                        <a:pt x="1202290" y="722410"/>
                      </a:lnTo>
                      <a:cubicBezTo>
                        <a:pt x="1202290" y="805411"/>
                        <a:pt x="933148" y="872696"/>
                        <a:pt x="601145" y="872696"/>
                      </a:cubicBezTo>
                      <a:cubicBezTo>
                        <a:pt x="269142" y="872696"/>
                        <a:pt x="0" y="805411"/>
                        <a:pt x="0" y="722410"/>
                      </a:cubicBezTo>
                      <a:close/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2" name="그룹 121">
                <a:extLst>
                  <a:ext uri="{FF2B5EF4-FFF2-40B4-BE49-F238E27FC236}">
                    <a16:creationId xmlns:a16="http://schemas.microsoft.com/office/drawing/2014/main" xmlns="" id="{2AC8E1A1-8464-4EB6-ACF7-B41821896A67}"/>
                  </a:ext>
                </a:extLst>
              </p:cNvPr>
              <p:cNvGrpSpPr/>
              <p:nvPr/>
            </p:nvGrpSpPr>
            <p:grpSpPr>
              <a:xfrm>
                <a:off x="2945593" y="2121144"/>
                <a:ext cx="210195" cy="546409"/>
                <a:chOff x="4167467" y="712976"/>
                <a:chExt cx="1202290" cy="2365161"/>
              </a:xfrm>
              <a:scene3d>
                <a:camera prst="isometricRightUp"/>
                <a:lightRig rig="threePt" dir="t"/>
              </a:scene3d>
            </p:grpSpPr>
            <p:sp>
              <p:nvSpPr>
                <p:cNvPr id="123" name="원통형 101">
                  <a:extLst>
                    <a:ext uri="{FF2B5EF4-FFF2-40B4-BE49-F238E27FC236}">
                      <a16:creationId xmlns:a16="http://schemas.microsoft.com/office/drawing/2014/main" xmlns="" id="{6366127A-5B8A-4BD8-AC76-3EDEA74580B5}"/>
                    </a:ext>
                  </a:extLst>
                </p:cNvPr>
                <p:cNvSpPr/>
                <p:nvPr/>
              </p:nvSpPr>
              <p:spPr>
                <a:xfrm>
                  <a:off x="4167467" y="712976"/>
                  <a:ext cx="1202290" cy="2365161"/>
                </a:xfrm>
                <a:prstGeom prst="can">
                  <a:avLst/>
                </a:prstGeom>
                <a:solidFill>
                  <a:srgbClr val="AB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자유형: 도형 102">
                  <a:extLst>
                    <a:ext uri="{FF2B5EF4-FFF2-40B4-BE49-F238E27FC236}">
                      <a16:creationId xmlns:a16="http://schemas.microsoft.com/office/drawing/2014/main" xmlns="" id="{BC0A4ECB-1C91-4B91-8BAE-BBD1ECD89C7F}"/>
                    </a:ext>
                  </a:extLst>
                </p:cNvPr>
                <p:cNvSpPr/>
                <p:nvPr/>
              </p:nvSpPr>
              <p:spPr>
                <a:xfrm>
                  <a:off x="4167467" y="1601947"/>
                  <a:ext cx="1202290" cy="872696"/>
                </a:xfrm>
                <a:custGeom>
                  <a:avLst/>
                  <a:gdLst>
                    <a:gd name="connsiteX0" fmla="*/ 0 w 1202290"/>
                    <a:gd name="connsiteY0" fmla="*/ 0 h 872696"/>
                    <a:gd name="connsiteX1" fmla="*/ 863 w 1202290"/>
                    <a:gd name="connsiteY1" fmla="*/ 0 h 872696"/>
                    <a:gd name="connsiteX2" fmla="*/ 12213 w 1202290"/>
                    <a:gd name="connsiteY2" fmla="*/ 28141 h 872696"/>
                    <a:gd name="connsiteX3" fmla="*/ 601145 w 1202290"/>
                    <a:gd name="connsiteY3" fmla="*/ 148104 h 872696"/>
                    <a:gd name="connsiteX4" fmla="*/ 1190077 w 1202290"/>
                    <a:gd name="connsiteY4" fmla="*/ 28141 h 872696"/>
                    <a:gd name="connsiteX5" fmla="*/ 1201428 w 1202290"/>
                    <a:gd name="connsiteY5" fmla="*/ 0 h 872696"/>
                    <a:gd name="connsiteX6" fmla="*/ 1202290 w 1202290"/>
                    <a:gd name="connsiteY6" fmla="*/ 0 h 872696"/>
                    <a:gd name="connsiteX7" fmla="*/ 1202290 w 1202290"/>
                    <a:gd name="connsiteY7" fmla="*/ 722410 h 872696"/>
                    <a:gd name="connsiteX8" fmla="*/ 601145 w 1202290"/>
                    <a:gd name="connsiteY8" fmla="*/ 872696 h 872696"/>
                    <a:gd name="connsiteX9" fmla="*/ 0 w 1202290"/>
                    <a:gd name="connsiteY9" fmla="*/ 722410 h 872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02290" h="872696">
                      <a:moveTo>
                        <a:pt x="0" y="0"/>
                      </a:moveTo>
                      <a:lnTo>
                        <a:pt x="863" y="0"/>
                      </a:lnTo>
                      <a:lnTo>
                        <a:pt x="12213" y="28141"/>
                      </a:lnTo>
                      <a:cubicBezTo>
                        <a:pt x="68268" y="96604"/>
                        <a:pt x="310643" y="148104"/>
                        <a:pt x="601145" y="148104"/>
                      </a:cubicBezTo>
                      <a:cubicBezTo>
                        <a:pt x="891648" y="148104"/>
                        <a:pt x="1134023" y="96604"/>
                        <a:pt x="1190077" y="28141"/>
                      </a:cubicBezTo>
                      <a:lnTo>
                        <a:pt x="1201428" y="0"/>
                      </a:lnTo>
                      <a:lnTo>
                        <a:pt x="1202290" y="0"/>
                      </a:lnTo>
                      <a:lnTo>
                        <a:pt x="1202290" y="722410"/>
                      </a:lnTo>
                      <a:cubicBezTo>
                        <a:pt x="1202290" y="805411"/>
                        <a:pt x="933148" y="872696"/>
                        <a:pt x="601145" y="872696"/>
                      </a:cubicBezTo>
                      <a:cubicBezTo>
                        <a:pt x="269142" y="872696"/>
                        <a:pt x="0" y="805411"/>
                        <a:pt x="0" y="722410"/>
                      </a:cubicBezTo>
                      <a:close/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xmlns="" id="{A8101CFA-DE80-47C7-B889-68E88C2B9AE5}"/>
                </a:ext>
              </a:extLst>
            </p:cNvPr>
            <p:cNvGrpSpPr/>
            <p:nvPr/>
          </p:nvGrpSpPr>
          <p:grpSpPr>
            <a:xfrm>
              <a:off x="5625449" y="3628556"/>
              <a:ext cx="383428" cy="751765"/>
              <a:chOff x="3356615" y="3620876"/>
              <a:chExt cx="383258" cy="751653"/>
            </a:xfrm>
          </p:grpSpPr>
          <p:sp>
            <p:nvSpPr>
              <p:cNvPr id="112" name="자유형: 도형 112">
                <a:extLst>
                  <a:ext uri="{FF2B5EF4-FFF2-40B4-BE49-F238E27FC236}">
                    <a16:creationId xmlns:a16="http://schemas.microsoft.com/office/drawing/2014/main" xmlns="" id="{6C95EE70-13DE-4287-BAE5-9876F550B637}"/>
                  </a:ext>
                </a:extLst>
              </p:cNvPr>
              <p:cNvSpPr/>
              <p:nvPr/>
            </p:nvSpPr>
            <p:spPr>
              <a:xfrm>
                <a:off x="3385931" y="3620876"/>
                <a:ext cx="319926" cy="289539"/>
              </a:xfrm>
              <a:custGeom>
                <a:avLst/>
                <a:gdLst>
                  <a:gd name="connsiteX0" fmla="*/ 319926 w 319926"/>
                  <a:gd name="connsiteY0" fmla="*/ 0 h 289539"/>
                  <a:gd name="connsiteX1" fmla="*/ 319926 w 319926"/>
                  <a:gd name="connsiteY1" fmla="*/ 80396 h 289539"/>
                  <a:gd name="connsiteX2" fmla="*/ 4351 w 319926"/>
                  <a:gd name="connsiteY2" fmla="*/ 289539 h 289539"/>
                  <a:gd name="connsiteX3" fmla="*/ 3263 w 319926"/>
                  <a:gd name="connsiteY3" fmla="*/ 289003 h 289539"/>
                  <a:gd name="connsiteX4" fmla="*/ 3263 w 319926"/>
                  <a:gd name="connsiteY4" fmla="*/ 209143 h 289539"/>
                  <a:gd name="connsiteX5" fmla="*/ 0 w 319926"/>
                  <a:gd name="connsiteY5" fmla="*/ 209143 h 289539"/>
                  <a:gd name="connsiteX6" fmla="*/ 0 w 319926"/>
                  <a:gd name="connsiteY6" fmla="*/ 206998 h 289539"/>
                  <a:gd name="connsiteX7" fmla="*/ 4351 w 319926"/>
                  <a:gd name="connsiteY7" fmla="*/ 209143 h 289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9926" h="289539">
                    <a:moveTo>
                      <a:pt x="319926" y="0"/>
                    </a:moveTo>
                    <a:lnTo>
                      <a:pt x="319926" y="80396"/>
                    </a:lnTo>
                    <a:lnTo>
                      <a:pt x="4351" y="289539"/>
                    </a:lnTo>
                    <a:lnTo>
                      <a:pt x="3263" y="289003"/>
                    </a:lnTo>
                    <a:lnTo>
                      <a:pt x="3263" y="209143"/>
                    </a:lnTo>
                    <a:lnTo>
                      <a:pt x="0" y="209143"/>
                    </a:lnTo>
                    <a:lnTo>
                      <a:pt x="0" y="206998"/>
                    </a:lnTo>
                    <a:lnTo>
                      <a:pt x="4351" y="209143"/>
                    </a:lnTo>
                    <a:close/>
                  </a:path>
                </a:pathLst>
              </a:custGeom>
              <a:solidFill>
                <a:srgbClr val="6600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자유형: 도형 113">
                <a:extLst>
                  <a:ext uri="{FF2B5EF4-FFF2-40B4-BE49-F238E27FC236}">
                    <a16:creationId xmlns:a16="http://schemas.microsoft.com/office/drawing/2014/main" xmlns="" id="{ECCC669B-7341-4EA1-B9F3-28715C8CAC66}"/>
                  </a:ext>
                </a:extLst>
              </p:cNvPr>
              <p:cNvSpPr/>
              <p:nvPr/>
            </p:nvSpPr>
            <p:spPr>
              <a:xfrm>
                <a:off x="3385931" y="3745663"/>
                <a:ext cx="319926" cy="289539"/>
              </a:xfrm>
              <a:custGeom>
                <a:avLst/>
                <a:gdLst>
                  <a:gd name="connsiteX0" fmla="*/ 319926 w 319926"/>
                  <a:gd name="connsiteY0" fmla="*/ 0 h 289539"/>
                  <a:gd name="connsiteX1" fmla="*/ 319926 w 319926"/>
                  <a:gd name="connsiteY1" fmla="*/ 80396 h 289539"/>
                  <a:gd name="connsiteX2" fmla="*/ 4351 w 319926"/>
                  <a:gd name="connsiteY2" fmla="*/ 289539 h 289539"/>
                  <a:gd name="connsiteX3" fmla="*/ 3263 w 319926"/>
                  <a:gd name="connsiteY3" fmla="*/ 289003 h 289539"/>
                  <a:gd name="connsiteX4" fmla="*/ 3263 w 319926"/>
                  <a:gd name="connsiteY4" fmla="*/ 209143 h 289539"/>
                  <a:gd name="connsiteX5" fmla="*/ 0 w 319926"/>
                  <a:gd name="connsiteY5" fmla="*/ 209143 h 289539"/>
                  <a:gd name="connsiteX6" fmla="*/ 0 w 319926"/>
                  <a:gd name="connsiteY6" fmla="*/ 206998 h 289539"/>
                  <a:gd name="connsiteX7" fmla="*/ 4351 w 319926"/>
                  <a:gd name="connsiteY7" fmla="*/ 209143 h 289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9926" h="289539">
                    <a:moveTo>
                      <a:pt x="319926" y="0"/>
                    </a:moveTo>
                    <a:lnTo>
                      <a:pt x="319926" y="80396"/>
                    </a:lnTo>
                    <a:lnTo>
                      <a:pt x="4351" y="289539"/>
                    </a:lnTo>
                    <a:lnTo>
                      <a:pt x="3263" y="289003"/>
                    </a:lnTo>
                    <a:lnTo>
                      <a:pt x="3263" y="209143"/>
                    </a:lnTo>
                    <a:lnTo>
                      <a:pt x="0" y="209143"/>
                    </a:lnTo>
                    <a:lnTo>
                      <a:pt x="0" y="206998"/>
                    </a:lnTo>
                    <a:lnTo>
                      <a:pt x="4351" y="209143"/>
                    </a:lnTo>
                    <a:close/>
                  </a:path>
                </a:pathLst>
              </a:cu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자유형: 도형 114">
                <a:extLst>
                  <a:ext uri="{FF2B5EF4-FFF2-40B4-BE49-F238E27FC236}">
                    <a16:creationId xmlns:a16="http://schemas.microsoft.com/office/drawing/2014/main" xmlns="" id="{B6A6A3B7-23B7-4926-91E2-AFEB2A2C8380}"/>
                  </a:ext>
                </a:extLst>
              </p:cNvPr>
              <p:cNvSpPr/>
              <p:nvPr/>
            </p:nvSpPr>
            <p:spPr>
              <a:xfrm>
                <a:off x="3385931" y="3873451"/>
                <a:ext cx="319926" cy="289539"/>
              </a:xfrm>
              <a:custGeom>
                <a:avLst/>
                <a:gdLst>
                  <a:gd name="connsiteX0" fmla="*/ 319926 w 319926"/>
                  <a:gd name="connsiteY0" fmla="*/ 0 h 289539"/>
                  <a:gd name="connsiteX1" fmla="*/ 319926 w 319926"/>
                  <a:gd name="connsiteY1" fmla="*/ 80396 h 289539"/>
                  <a:gd name="connsiteX2" fmla="*/ 4351 w 319926"/>
                  <a:gd name="connsiteY2" fmla="*/ 289539 h 289539"/>
                  <a:gd name="connsiteX3" fmla="*/ 3263 w 319926"/>
                  <a:gd name="connsiteY3" fmla="*/ 289003 h 289539"/>
                  <a:gd name="connsiteX4" fmla="*/ 3263 w 319926"/>
                  <a:gd name="connsiteY4" fmla="*/ 209143 h 289539"/>
                  <a:gd name="connsiteX5" fmla="*/ 0 w 319926"/>
                  <a:gd name="connsiteY5" fmla="*/ 209143 h 289539"/>
                  <a:gd name="connsiteX6" fmla="*/ 0 w 319926"/>
                  <a:gd name="connsiteY6" fmla="*/ 206998 h 289539"/>
                  <a:gd name="connsiteX7" fmla="*/ 4351 w 319926"/>
                  <a:gd name="connsiteY7" fmla="*/ 209143 h 289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9926" h="289539">
                    <a:moveTo>
                      <a:pt x="319926" y="0"/>
                    </a:moveTo>
                    <a:lnTo>
                      <a:pt x="319926" y="80396"/>
                    </a:lnTo>
                    <a:lnTo>
                      <a:pt x="4351" y="289539"/>
                    </a:lnTo>
                    <a:lnTo>
                      <a:pt x="3263" y="289003"/>
                    </a:lnTo>
                    <a:lnTo>
                      <a:pt x="3263" y="209143"/>
                    </a:lnTo>
                    <a:lnTo>
                      <a:pt x="0" y="209143"/>
                    </a:lnTo>
                    <a:lnTo>
                      <a:pt x="0" y="206998"/>
                    </a:lnTo>
                    <a:lnTo>
                      <a:pt x="4351" y="209143"/>
                    </a:lnTo>
                    <a:close/>
                  </a:path>
                </a:pathLst>
              </a:custGeom>
              <a:solidFill>
                <a:srgbClr val="6600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xmlns="" id="{ED984840-CAB2-4419-B697-6C28038FF2A3}"/>
                  </a:ext>
                </a:extLst>
              </p:cNvPr>
              <p:cNvSpPr/>
              <p:nvPr/>
            </p:nvSpPr>
            <p:spPr>
              <a:xfrm>
                <a:off x="3538259" y="4044906"/>
                <a:ext cx="201614" cy="201614"/>
              </a:xfrm>
              <a:prstGeom prst="ellipse">
                <a:avLst/>
              </a:prstGeom>
              <a:solidFill>
                <a:srgbClr val="3F007E"/>
              </a:solidFill>
              <a:ln>
                <a:noFill/>
              </a:ln>
              <a:scene3d>
                <a:camera prst="isometricRightUp">
                  <a:rot lat="2400000" lon="18899998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xmlns="" id="{50B7FC02-EB2A-42A1-91C2-5C6AC56C8463}"/>
                  </a:ext>
                </a:extLst>
              </p:cNvPr>
              <p:cNvSpPr/>
              <p:nvPr/>
            </p:nvSpPr>
            <p:spPr>
              <a:xfrm>
                <a:off x="3356615" y="4170915"/>
                <a:ext cx="201614" cy="201614"/>
              </a:xfrm>
              <a:prstGeom prst="ellipse">
                <a:avLst/>
              </a:prstGeom>
              <a:solidFill>
                <a:srgbClr val="3F007E"/>
              </a:solidFill>
              <a:ln>
                <a:noFill/>
              </a:ln>
              <a:scene3d>
                <a:camera prst="isometricRightUp">
                  <a:rot lat="2400000" lon="18899998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자유형: 도형 117">
                <a:extLst>
                  <a:ext uri="{FF2B5EF4-FFF2-40B4-BE49-F238E27FC236}">
                    <a16:creationId xmlns:a16="http://schemas.microsoft.com/office/drawing/2014/main" xmlns="" id="{768C95F1-A97B-4B77-B1A5-0F3BA2B54B41}"/>
                  </a:ext>
                </a:extLst>
              </p:cNvPr>
              <p:cNvSpPr/>
              <p:nvPr/>
            </p:nvSpPr>
            <p:spPr>
              <a:xfrm>
                <a:off x="3403200" y="4221466"/>
                <a:ext cx="111060" cy="100511"/>
              </a:xfrm>
              <a:custGeom>
                <a:avLst/>
                <a:gdLst>
                  <a:gd name="connsiteX0" fmla="*/ 319926 w 319926"/>
                  <a:gd name="connsiteY0" fmla="*/ 0 h 289539"/>
                  <a:gd name="connsiteX1" fmla="*/ 319926 w 319926"/>
                  <a:gd name="connsiteY1" fmla="*/ 80396 h 289539"/>
                  <a:gd name="connsiteX2" fmla="*/ 4351 w 319926"/>
                  <a:gd name="connsiteY2" fmla="*/ 289539 h 289539"/>
                  <a:gd name="connsiteX3" fmla="*/ 3263 w 319926"/>
                  <a:gd name="connsiteY3" fmla="*/ 289003 h 289539"/>
                  <a:gd name="connsiteX4" fmla="*/ 3263 w 319926"/>
                  <a:gd name="connsiteY4" fmla="*/ 209143 h 289539"/>
                  <a:gd name="connsiteX5" fmla="*/ 0 w 319926"/>
                  <a:gd name="connsiteY5" fmla="*/ 209143 h 289539"/>
                  <a:gd name="connsiteX6" fmla="*/ 0 w 319926"/>
                  <a:gd name="connsiteY6" fmla="*/ 206998 h 289539"/>
                  <a:gd name="connsiteX7" fmla="*/ 4351 w 319926"/>
                  <a:gd name="connsiteY7" fmla="*/ 209143 h 289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9926" h="289539">
                    <a:moveTo>
                      <a:pt x="319926" y="0"/>
                    </a:moveTo>
                    <a:lnTo>
                      <a:pt x="319926" y="80396"/>
                    </a:lnTo>
                    <a:lnTo>
                      <a:pt x="4351" y="289539"/>
                    </a:lnTo>
                    <a:lnTo>
                      <a:pt x="3263" y="289003"/>
                    </a:lnTo>
                    <a:lnTo>
                      <a:pt x="3263" y="209143"/>
                    </a:lnTo>
                    <a:lnTo>
                      <a:pt x="0" y="209143"/>
                    </a:lnTo>
                    <a:lnTo>
                      <a:pt x="0" y="206998"/>
                    </a:lnTo>
                    <a:lnTo>
                      <a:pt x="4351" y="20914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자유형: 도형 118">
                <a:extLst>
                  <a:ext uri="{FF2B5EF4-FFF2-40B4-BE49-F238E27FC236}">
                    <a16:creationId xmlns:a16="http://schemas.microsoft.com/office/drawing/2014/main" xmlns="" id="{D8B68E44-3AED-4CCD-88D3-9D468675B0CE}"/>
                  </a:ext>
                </a:extLst>
              </p:cNvPr>
              <p:cNvSpPr/>
              <p:nvPr/>
            </p:nvSpPr>
            <p:spPr>
              <a:xfrm>
                <a:off x="3586864" y="4095127"/>
                <a:ext cx="111060" cy="100511"/>
              </a:xfrm>
              <a:custGeom>
                <a:avLst/>
                <a:gdLst>
                  <a:gd name="connsiteX0" fmla="*/ 319926 w 319926"/>
                  <a:gd name="connsiteY0" fmla="*/ 0 h 289539"/>
                  <a:gd name="connsiteX1" fmla="*/ 319926 w 319926"/>
                  <a:gd name="connsiteY1" fmla="*/ 80396 h 289539"/>
                  <a:gd name="connsiteX2" fmla="*/ 4351 w 319926"/>
                  <a:gd name="connsiteY2" fmla="*/ 289539 h 289539"/>
                  <a:gd name="connsiteX3" fmla="*/ 3263 w 319926"/>
                  <a:gd name="connsiteY3" fmla="*/ 289003 h 289539"/>
                  <a:gd name="connsiteX4" fmla="*/ 3263 w 319926"/>
                  <a:gd name="connsiteY4" fmla="*/ 209143 h 289539"/>
                  <a:gd name="connsiteX5" fmla="*/ 0 w 319926"/>
                  <a:gd name="connsiteY5" fmla="*/ 209143 h 289539"/>
                  <a:gd name="connsiteX6" fmla="*/ 0 w 319926"/>
                  <a:gd name="connsiteY6" fmla="*/ 206998 h 289539"/>
                  <a:gd name="connsiteX7" fmla="*/ 4351 w 319926"/>
                  <a:gd name="connsiteY7" fmla="*/ 209143 h 289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9926" h="289539">
                    <a:moveTo>
                      <a:pt x="319926" y="0"/>
                    </a:moveTo>
                    <a:lnTo>
                      <a:pt x="319926" y="80396"/>
                    </a:lnTo>
                    <a:lnTo>
                      <a:pt x="4351" y="289539"/>
                    </a:lnTo>
                    <a:lnTo>
                      <a:pt x="3263" y="289003"/>
                    </a:lnTo>
                    <a:lnTo>
                      <a:pt x="3263" y="209143"/>
                    </a:lnTo>
                    <a:lnTo>
                      <a:pt x="0" y="209143"/>
                    </a:lnTo>
                    <a:lnTo>
                      <a:pt x="0" y="206998"/>
                    </a:lnTo>
                    <a:lnTo>
                      <a:pt x="4351" y="20914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1" name="자유형: 도형 155">
              <a:extLst>
                <a:ext uri="{FF2B5EF4-FFF2-40B4-BE49-F238E27FC236}">
                  <a16:creationId xmlns:a16="http://schemas.microsoft.com/office/drawing/2014/main" xmlns="" id="{8D012F3C-9B35-4AF3-A53F-14D3091BA5E1}"/>
                </a:ext>
              </a:extLst>
            </p:cNvPr>
            <p:cNvSpPr/>
            <p:nvPr/>
          </p:nvSpPr>
          <p:spPr>
            <a:xfrm>
              <a:off x="4491917" y="1966325"/>
              <a:ext cx="1075673" cy="3250459"/>
            </a:xfrm>
            <a:custGeom>
              <a:avLst/>
              <a:gdLst>
                <a:gd name="connsiteX0" fmla="*/ 1075196 w 1075196"/>
                <a:gd name="connsiteY0" fmla="*/ 0 h 3249976"/>
                <a:gd name="connsiteX1" fmla="*/ 1075196 w 1075196"/>
                <a:gd name="connsiteY1" fmla="*/ 2537406 h 3249976"/>
                <a:gd name="connsiteX2" fmla="*/ 0 w 1075196"/>
                <a:gd name="connsiteY2" fmla="*/ 3249976 h 3249976"/>
                <a:gd name="connsiteX3" fmla="*/ 0 w 1075196"/>
                <a:gd name="connsiteY3" fmla="*/ 2175611 h 3249976"/>
                <a:gd name="connsiteX4" fmla="*/ 0 w 1075196"/>
                <a:gd name="connsiteY4" fmla="*/ 1786936 h 3249976"/>
                <a:gd name="connsiteX5" fmla="*/ 0 w 1075196"/>
                <a:gd name="connsiteY5" fmla="*/ 712571 h 32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5196" h="3249976">
                  <a:moveTo>
                    <a:pt x="1075196" y="0"/>
                  </a:moveTo>
                  <a:lnTo>
                    <a:pt x="1075196" y="2537406"/>
                  </a:lnTo>
                  <a:lnTo>
                    <a:pt x="0" y="3249976"/>
                  </a:lnTo>
                  <a:lnTo>
                    <a:pt x="0" y="2175611"/>
                  </a:lnTo>
                  <a:lnTo>
                    <a:pt x="0" y="1786936"/>
                  </a:lnTo>
                  <a:lnTo>
                    <a:pt x="0" y="712571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 rot="1600152">
            <a:off x="5243325" y="2135978"/>
            <a:ext cx="4003005" cy="1938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err="1">
                <a:solidFill>
                  <a:schemeClr val="accent6">
                    <a:lumMod val="20000"/>
                    <a:lumOff val="80000"/>
                  </a:schemeClr>
                </a:solidFill>
                <a:latin typeface="a피오피동글" pitchFamily="18" charset="-127"/>
                <a:ea typeface="a피오피동글" pitchFamily="18" charset="-127"/>
              </a:rPr>
              <a:t>의류잡화</a:t>
            </a:r>
            <a:r>
              <a:rPr lang="ko-KR" altLang="en-US" sz="6000">
                <a:solidFill>
                  <a:schemeClr val="accent6">
                    <a:lumMod val="20000"/>
                    <a:lumOff val="80000"/>
                  </a:schemeClr>
                </a:solidFill>
                <a:latin typeface="a피오피동글" pitchFamily="18" charset="-127"/>
                <a:ea typeface="a피오피동글" pitchFamily="18" charset="-127"/>
              </a:rPr>
              <a:t> </a:t>
            </a:r>
            <a:r>
              <a:rPr lang="ko-KR" altLang="en-US" sz="600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피오피동글" pitchFamily="18" charset="-127"/>
                <a:ea typeface="a피오피동글" pitchFamily="18" charset="-127"/>
              </a:rPr>
              <a:t>자판기</a:t>
            </a:r>
            <a:endParaRPr lang="ko-KR" altLang="en-US" sz="6000" spc="300" dirty="0">
              <a:solidFill>
                <a:schemeClr val="accent6">
                  <a:lumMod val="20000"/>
                  <a:lumOff val="80000"/>
                </a:schemeClr>
              </a:solidFill>
              <a:latin typeface="a피오피동글" pitchFamily="18" charset="-127"/>
              <a:ea typeface="a피오피동글" pitchFamily="18" charset="-127"/>
            </a:endParaRPr>
          </a:p>
        </p:txBody>
      </p:sp>
      <p:sp>
        <p:nvSpPr>
          <p:cNvPr id="169" name="TextBox 168"/>
          <p:cNvSpPr txBox="1"/>
          <p:nvPr/>
        </p:nvSpPr>
        <p:spPr>
          <a:xfrm rot="1602855">
            <a:off x="4682935" y="4687373"/>
            <a:ext cx="4860680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피오피네모" pitchFamily="18" charset="-127"/>
                <a:ea typeface="a피오피네모" pitchFamily="18" charset="-127"/>
              </a:rPr>
              <a:t>3</a:t>
            </a:r>
            <a:r>
              <a:rPr lang="ko-KR" altLang="en-US" sz="3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피오피네모" pitchFamily="18" charset="-127"/>
                <a:ea typeface="a피오피네모" pitchFamily="18" charset="-127"/>
              </a:rPr>
              <a:t>팀 김태민</a:t>
            </a:r>
            <a:r>
              <a:rPr lang="en-US" altLang="ko-KR" sz="3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피오피네모" pitchFamily="18" charset="-127"/>
                <a:ea typeface="a피오피네모" pitchFamily="18" charset="-127"/>
              </a:rPr>
              <a:t>,</a:t>
            </a:r>
            <a:r>
              <a:rPr lang="ko-KR" altLang="en-US" sz="3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피오피네모" pitchFamily="18" charset="-127"/>
                <a:ea typeface="a피오피네모" pitchFamily="18" charset="-127"/>
              </a:rPr>
              <a:t>김보경</a:t>
            </a:r>
            <a:r>
              <a:rPr lang="en-US" altLang="ko-KR" sz="3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피오피네모" pitchFamily="18" charset="-127"/>
                <a:ea typeface="a피오피네모" pitchFamily="18" charset="-127"/>
              </a:rPr>
              <a:t>,</a:t>
            </a:r>
            <a:r>
              <a:rPr lang="ko-KR" altLang="en-US" sz="3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피오피네모" pitchFamily="18" charset="-127"/>
                <a:ea typeface="a피오피네모" pitchFamily="18" charset="-127"/>
              </a:rPr>
              <a:t>엄소연</a:t>
            </a:r>
            <a:r>
              <a:rPr lang="en-US" altLang="ko-KR" sz="3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피오피네모" pitchFamily="18" charset="-127"/>
                <a:ea typeface="a피오피네모" pitchFamily="18" charset="-127"/>
              </a:rPr>
              <a:t>,</a:t>
            </a:r>
            <a:r>
              <a:rPr lang="ko-KR" altLang="en-US" sz="3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피오피네모" pitchFamily="18" charset="-127"/>
                <a:ea typeface="a피오피네모" pitchFamily="18" charset="-127"/>
              </a:rPr>
              <a:t>장현성</a:t>
            </a:r>
            <a:r>
              <a:rPr lang="en-US" altLang="ko-KR" sz="3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피오피네모" pitchFamily="18" charset="-127"/>
                <a:ea typeface="a피오피네모" pitchFamily="18" charset="-127"/>
              </a:rPr>
              <a:t>,</a:t>
            </a:r>
            <a:r>
              <a:rPr lang="ko-KR" altLang="en-US" sz="3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피오피네모" pitchFamily="18" charset="-127"/>
                <a:ea typeface="a피오피네모" pitchFamily="18" charset="-127"/>
              </a:rPr>
              <a:t>조현하</a:t>
            </a:r>
            <a:endParaRPr lang="ko-KR" altLang="en-US" sz="3000" spc="300" dirty="0">
              <a:solidFill>
                <a:schemeClr val="accent3">
                  <a:lumMod val="40000"/>
                  <a:lumOff val="60000"/>
                </a:schemeClr>
              </a:solidFill>
              <a:latin typeface="a피오피네모" pitchFamily="18" charset="-127"/>
              <a:ea typeface="a피오피네모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38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10F8BBB-9BE3-0813-C65C-2353133527F8}"/>
              </a:ext>
            </a:extLst>
          </p:cNvPr>
          <p:cNvSpPr txBox="1"/>
          <p:nvPr/>
        </p:nvSpPr>
        <p:spPr>
          <a:xfrm>
            <a:off x="107504" y="332656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피오피네모" pitchFamily="18" charset="-127"/>
                <a:ea typeface="a피오피네모" pitchFamily="18" charset="-127"/>
              </a:rPr>
              <a:t>4-1 </a:t>
            </a:r>
            <a:r>
              <a:rPr lang="ko-KR" altLang="en-US" sz="4000" dirty="0">
                <a:latin typeface="a피오피네모" pitchFamily="18" charset="-127"/>
                <a:ea typeface="a피오피네모" pitchFamily="18" charset="-127"/>
              </a:rPr>
              <a:t>인상 깊었던 것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endParaRPr lang="en-US" altLang="ko-KR" sz="4000" dirty="0">
              <a:ea typeface="12롯데마트행복Light" panose="02020603020101020101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C7D3D6CC-E056-A5EF-345F-77B2DF4695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4"/>
          <a:stretch/>
        </p:blipFill>
        <p:spPr>
          <a:xfrm>
            <a:off x="81662" y="1080029"/>
            <a:ext cx="9062338" cy="2434625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51E8E41A-EA2B-C282-96C5-ACA6AE5764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7"/>
          <a:stretch/>
        </p:blipFill>
        <p:spPr>
          <a:xfrm>
            <a:off x="0" y="3933056"/>
            <a:ext cx="8064896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611560" y="1841007"/>
            <a:ext cx="7875056" cy="3978557"/>
          </a:xfrm>
          <a:prstGeom prst="roundRect">
            <a:avLst/>
          </a:prstGeom>
          <a:solidFill>
            <a:schemeClr val="bg1">
              <a:alpha val="81000"/>
            </a:schemeClr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115616" y="737409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a피오피네모" pitchFamily="18" charset="-127"/>
                <a:ea typeface="a피오피네모" pitchFamily="18" charset="-127"/>
              </a:rPr>
              <a:t>5. </a:t>
            </a:r>
            <a:r>
              <a:rPr lang="ko-KR" altLang="en-US" sz="4000" dirty="0">
                <a:latin typeface="a피오피네모" pitchFamily="18" charset="-127"/>
                <a:ea typeface="a피오피네모" pitchFamily="18" charset="-127"/>
              </a:rPr>
              <a:t>시연 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endParaRPr lang="en-US" altLang="ko-KR" sz="4000" dirty="0">
              <a:ea typeface="12롯데마트행복Light" panose="02020603020101020101"/>
            </a:endParaRPr>
          </a:p>
        </p:txBody>
      </p:sp>
      <p:pic>
        <p:nvPicPr>
          <p:cNvPr id="1026" name="Picture 2" descr="휴대용 퍼스널 컴퓨터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28599"/>
            <a:ext cx="2969211" cy="296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3635896" y="2833127"/>
            <a:ext cx="0" cy="1511652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83768" y="2331457"/>
            <a:ext cx="72728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mtClean="0">
                <a:latin typeface="a피오피네모" pitchFamily="18" charset="-127"/>
                <a:ea typeface="a피오피네모" pitchFamily="18" charset="-127"/>
              </a:rPr>
              <a:t>프로그램 시연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endParaRPr lang="en-US" altLang="ko-KR" sz="4000" dirty="0">
              <a:ea typeface="12롯데마트행복Light" panose="02020603020101020101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1920" y="2969657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a피오피네모" pitchFamily="18" charset="-127"/>
                <a:ea typeface="a피오피네모" pitchFamily="18" charset="-127"/>
              </a:rPr>
              <a:t>의류 자판기 프로그램은 상품을 선택하고</a:t>
            </a:r>
            <a:endParaRPr lang="en-US" altLang="ko-KR" sz="2000" smtClean="0">
              <a:latin typeface="a피오피네모" pitchFamily="18" charset="-127"/>
              <a:ea typeface="a피오피네모" pitchFamily="18" charset="-127"/>
            </a:endParaRPr>
          </a:p>
          <a:p>
            <a:r>
              <a:rPr lang="ko-KR" altLang="en-US" sz="2000" smtClean="0">
                <a:latin typeface="a피오피네모" pitchFamily="18" charset="-127"/>
                <a:ea typeface="a피오피네모" pitchFamily="18" charset="-127"/>
              </a:rPr>
              <a:t>현금을 투입하여 구매하는 방식입니다</a:t>
            </a:r>
            <a:r>
              <a:rPr lang="en-US" altLang="ko-KR" sz="2000" smtClean="0">
                <a:latin typeface="a피오피네모" pitchFamily="18" charset="-127"/>
                <a:ea typeface="a피오피네모" pitchFamily="18" charset="-127"/>
              </a:rPr>
              <a:t>.</a:t>
            </a:r>
          </a:p>
          <a:p>
            <a:r>
              <a:rPr lang="ko-KR" altLang="en-US" sz="2000" smtClean="0">
                <a:latin typeface="a피오피네모" pitchFamily="18" charset="-127"/>
                <a:ea typeface="a피오피네모" pitchFamily="18" charset="-127"/>
              </a:rPr>
              <a:t>특정 이벤트 게임을 통해 할인혜택을 </a:t>
            </a:r>
            <a:endParaRPr lang="en-US" altLang="ko-KR" sz="2000" smtClean="0">
              <a:latin typeface="a피오피네모" pitchFamily="18" charset="-127"/>
              <a:ea typeface="a피오피네모" pitchFamily="18" charset="-127"/>
            </a:endParaRPr>
          </a:p>
          <a:p>
            <a:r>
              <a:rPr lang="ko-KR" altLang="en-US" sz="2000" smtClean="0">
                <a:latin typeface="a피오피네모" pitchFamily="18" charset="-127"/>
                <a:ea typeface="a피오피네모" pitchFamily="18" charset="-127"/>
              </a:rPr>
              <a:t>받을 수</a:t>
            </a:r>
            <a:r>
              <a:rPr lang="en-US" altLang="ko-KR" sz="2000">
                <a:latin typeface="a피오피네모" pitchFamily="18" charset="-127"/>
                <a:ea typeface="a피오피네모" pitchFamily="18" charset="-127"/>
              </a:rPr>
              <a:t> </a:t>
            </a:r>
            <a:r>
              <a:rPr lang="ko-KR" altLang="en-US" sz="2000" smtClean="0">
                <a:latin typeface="a피오피네모" pitchFamily="18" charset="-127"/>
                <a:ea typeface="a피오피네모" pitchFamily="18" charset="-127"/>
              </a:rPr>
              <a:t>있습니다</a:t>
            </a:r>
            <a:r>
              <a:rPr lang="en-US" altLang="ko-KR" sz="2000" smtClean="0">
                <a:latin typeface="a피오피네모" pitchFamily="18" charset="-127"/>
                <a:ea typeface="a피오피네모" pitchFamily="18" charset="-127"/>
              </a:rPr>
              <a:t>.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995936" y="4437112"/>
            <a:ext cx="1666301" cy="36581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01775" y="4459178"/>
            <a:ext cx="60105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피오피네모" pitchFamily="18" charset="-127"/>
                <a:ea typeface="a피오피네모" pitchFamily="18" charset="-127"/>
              </a:rPr>
              <a:t>프로그램 보기</a:t>
            </a:r>
            <a:r>
              <a:rPr lang="en-US" altLang="ko-KR" sz="1500" dirty="0"/>
              <a:t/>
            </a:r>
            <a:br>
              <a:rPr lang="en-US" altLang="ko-KR" sz="1500" dirty="0"/>
            </a:br>
            <a:endParaRPr lang="en-US" altLang="ko-KR" sz="1500" dirty="0">
              <a:ea typeface="12롯데마트행복Light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23806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801400" y="980728"/>
            <a:ext cx="7875056" cy="2245792"/>
          </a:xfrm>
          <a:prstGeom prst="roundRect">
            <a:avLst/>
          </a:prstGeom>
          <a:solidFill>
            <a:schemeClr val="bg1">
              <a:alpha val="81000"/>
            </a:schemeClr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67602" y="980728"/>
            <a:ext cx="1341836" cy="2240268"/>
          </a:xfrm>
          <a:prstGeom prst="roundRect">
            <a:avLst/>
          </a:prstGeom>
          <a:solidFill>
            <a:srgbClr val="E02C79">
              <a:alpha val="80784"/>
            </a:srgbClr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532509" y="1566267"/>
            <a:ext cx="1199843" cy="960916"/>
            <a:chOff x="587879" y="2114399"/>
            <a:chExt cx="1319825" cy="1278979"/>
          </a:xfrm>
        </p:grpSpPr>
        <p:sp>
          <p:nvSpPr>
            <p:cNvPr id="5" name="타원 4"/>
            <p:cNvSpPr/>
            <p:nvPr/>
          </p:nvSpPr>
          <p:spPr>
            <a:xfrm>
              <a:off x="628725" y="2114399"/>
              <a:ext cx="1278979" cy="12789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87879" y="2150548"/>
              <a:ext cx="1289428" cy="12064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000" l="9494" r="898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69" y="1644220"/>
            <a:ext cx="1027902" cy="845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직선 연결선 9"/>
          <p:cNvCxnSpPr/>
          <p:nvPr/>
        </p:nvCxnSpPr>
        <p:spPr>
          <a:xfrm>
            <a:off x="695679" y="2884734"/>
            <a:ext cx="922297" cy="0"/>
          </a:xfrm>
          <a:prstGeom prst="line">
            <a:avLst/>
          </a:prstGeom>
          <a:ln w="38100">
            <a:solidFill>
              <a:schemeClr val="bg1">
                <a:lumMod val="50000"/>
                <a:alpha val="6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7914" y="2502367"/>
            <a:ext cx="1785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300" smtClean="0">
                <a:latin typeface="a피오피네모" pitchFamily="18" charset="-127"/>
                <a:ea typeface="a피오피네모" pitchFamily="18" charset="-127"/>
              </a:rPr>
              <a:t>김태민</a:t>
            </a:r>
            <a:endParaRPr lang="ko-KR" altLang="en-US" sz="2000" spc="300" dirty="0">
              <a:latin typeface="a피오피네모" pitchFamily="18" charset="-127"/>
              <a:ea typeface="a피오피네모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4788" y="3379427"/>
            <a:ext cx="8199660" cy="2713869"/>
          </a:xfrm>
          <a:prstGeom prst="roundRect">
            <a:avLst/>
          </a:prstGeom>
          <a:solidFill>
            <a:schemeClr val="bg1">
              <a:alpha val="81000"/>
            </a:schemeClr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475786" y="3382571"/>
            <a:ext cx="1341836" cy="2710725"/>
            <a:chOff x="2141802" y="1844824"/>
            <a:chExt cx="1476020" cy="2240268"/>
          </a:xfrm>
          <a:solidFill>
            <a:srgbClr val="E02C79"/>
          </a:solidFill>
        </p:grpSpPr>
        <p:sp>
          <p:nvSpPr>
            <p:cNvPr id="14" name="모서리가 둥근 직사각형 13"/>
            <p:cNvSpPr/>
            <p:nvPr/>
          </p:nvSpPr>
          <p:spPr>
            <a:xfrm>
              <a:off x="2141802" y="1844824"/>
              <a:ext cx="1476020" cy="2240268"/>
            </a:xfrm>
            <a:prstGeom prst="roundRect">
              <a:avLst/>
            </a:prstGeom>
            <a:solidFill>
              <a:srgbClr val="E668B6"/>
            </a:solidFill>
            <a:ln>
              <a:noFill/>
            </a:ln>
            <a:effectLst>
              <a:outerShdw blurRad="508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219899" y="2267663"/>
              <a:ext cx="1319825" cy="1057007"/>
              <a:chOff x="587879" y="2225385"/>
              <a:chExt cx="1319825" cy="1057007"/>
            </a:xfrm>
            <a:grpFill/>
          </p:grpSpPr>
          <p:sp>
            <p:nvSpPr>
              <p:cNvPr id="16" name="타원 15"/>
              <p:cNvSpPr/>
              <p:nvPr/>
            </p:nvSpPr>
            <p:spPr>
              <a:xfrm>
                <a:off x="628725" y="2225385"/>
                <a:ext cx="1278979" cy="10570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587879" y="2251654"/>
                <a:ext cx="1289428" cy="9970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06" y="4116454"/>
            <a:ext cx="967766" cy="752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직선 연결선 18"/>
          <p:cNvCxnSpPr/>
          <p:nvPr/>
        </p:nvCxnSpPr>
        <p:spPr>
          <a:xfrm>
            <a:off x="611560" y="5661248"/>
            <a:ext cx="1014527" cy="0"/>
          </a:xfrm>
          <a:prstGeom prst="line">
            <a:avLst/>
          </a:prstGeom>
          <a:ln w="38100">
            <a:solidFill>
              <a:schemeClr val="bg1">
                <a:lumMod val="50000"/>
                <a:alpha val="6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2311" y="5261138"/>
            <a:ext cx="1785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300" smtClean="0">
                <a:latin typeface="a피오피네모" pitchFamily="18" charset="-127"/>
                <a:ea typeface="a피오피네모" pitchFamily="18" charset="-127"/>
              </a:rPr>
              <a:t>김보</a:t>
            </a:r>
            <a:r>
              <a:rPr lang="ko-KR" altLang="en-US" sz="2000" spc="300">
                <a:latin typeface="a피오피네모" pitchFamily="18" charset="-127"/>
                <a:ea typeface="a피오피네모" pitchFamily="18" charset="-127"/>
              </a:rPr>
              <a:t>경</a:t>
            </a:r>
            <a:endParaRPr lang="ko-KR" altLang="en-US" sz="2000" spc="300" dirty="0">
              <a:latin typeface="a피오피네모" pitchFamily="18" charset="-127"/>
              <a:ea typeface="a피오피네모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35696" y="3640956"/>
            <a:ext cx="6912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미흡한 실력으로 팀에 민폐 끼치지 않기 위해 많이 찾아보고 구현해 보며 자연스럽게 한 달 동안 배운 수업을 복습하고 머릿속에 남기는 시간을 가질 수 있었습니다 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다시 한번 복습의 중요성을 </a:t>
            </a:r>
            <a:r>
              <a:rPr lang="ko-KR" altLang="en-US" sz="1600" dirty="0" err="1"/>
              <a:t>깨달았고</a:t>
            </a:r>
            <a:r>
              <a:rPr lang="en-US" altLang="ko-KR" sz="1600" dirty="0"/>
              <a:t>, </a:t>
            </a:r>
            <a:r>
              <a:rPr lang="ko-KR" altLang="en-US" sz="1600" dirty="0"/>
              <a:t>서로 도와가며 프로그램을 설계하고 구현하며 뿌듯함을 느꼈습니다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비록 완벽하게 구현하기엔 좀 한계가 있었지만</a:t>
            </a:r>
            <a:r>
              <a:rPr lang="en-US" altLang="ko-KR" sz="1600" dirty="0"/>
              <a:t>, </a:t>
            </a:r>
            <a:r>
              <a:rPr lang="ko-KR" altLang="en-US" sz="1600" dirty="0"/>
              <a:t>팀원 제각각 최선을 다해서 고민을 하고 결과를 도출해 보며 완성하기 위해 노력했습니다 </a:t>
            </a:r>
            <a:r>
              <a:rPr lang="en-US" altLang="ko-KR" sz="1600" dirty="0"/>
              <a:t>. </a:t>
            </a:r>
            <a:r>
              <a:rPr lang="ko-KR" altLang="en-US" sz="1600" dirty="0"/>
              <a:t>일주일이란 시간이 되게 짧게 느껴졌지만 알고 있는 정보를 공유하며 열심히 참여해 준 팀원분들께 감사했습니다 </a:t>
            </a:r>
            <a:r>
              <a:rPr lang="en-US" altLang="ko-KR" sz="1600" dirty="0"/>
              <a:t>!!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115616" y="260648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a피오피네모" pitchFamily="18" charset="-127"/>
                <a:ea typeface="a피오피네모" pitchFamily="18" charset="-127"/>
              </a:rPr>
              <a:t>6</a:t>
            </a:r>
            <a:r>
              <a:rPr lang="en-US" altLang="ko-KR" sz="4000" smtClean="0">
                <a:latin typeface="a피오피네모" pitchFamily="18" charset="-127"/>
                <a:ea typeface="a피오피네모" pitchFamily="18" charset="-127"/>
              </a:rPr>
              <a:t>. </a:t>
            </a:r>
            <a:r>
              <a:rPr lang="ko-KR" altLang="en-US" sz="4000" smtClean="0">
                <a:latin typeface="a피오피네모" pitchFamily="18" charset="-127"/>
                <a:ea typeface="a피오피네모" pitchFamily="18" charset="-127"/>
              </a:rPr>
              <a:t>소감 발표 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endParaRPr lang="en-US" altLang="ko-KR" sz="4000" dirty="0">
              <a:ea typeface="12롯데마트행복Light" panose="02020603020101020101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35696" y="1150873"/>
            <a:ext cx="69127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살면서 처음 하는 것들은 모두 어려운 것 같습니다</a:t>
            </a:r>
          </a:p>
          <a:p>
            <a:r>
              <a:rPr lang="ko-KR" altLang="en-US" sz="1600"/>
              <a:t>잘하고 싶어도 뜻대로 되지 않고</a:t>
            </a:r>
            <a:r>
              <a:rPr lang="en-US" altLang="ko-KR" sz="1600"/>
              <a:t>, </a:t>
            </a:r>
            <a:r>
              <a:rPr lang="ko-KR" altLang="en-US" sz="1600"/>
              <a:t>다음 단계로 나아가고 싶지만 다음 </a:t>
            </a:r>
            <a:r>
              <a:rPr lang="ko-KR" altLang="en-US" sz="1600" smtClean="0"/>
              <a:t>단계가 무엇인지 </a:t>
            </a:r>
            <a:r>
              <a:rPr lang="ko-KR" altLang="en-US" sz="1600"/>
              <a:t>모르겠는 막연함을 느꼈습니다</a:t>
            </a:r>
          </a:p>
          <a:p>
            <a:r>
              <a:rPr lang="ko-KR" altLang="en-US" sz="1600"/>
              <a:t>그러나</a:t>
            </a:r>
            <a:r>
              <a:rPr lang="en-US" altLang="ko-KR" sz="1600"/>
              <a:t>, </a:t>
            </a:r>
            <a:r>
              <a:rPr lang="ko-KR" altLang="en-US" sz="1600"/>
              <a:t>무엇이든 열심히 하려는 팀원들을 보며 힘을 많이 얻었고 잘못 </a:t>
            </a:r>
            <a:r>
              <a:rPr lang="ko-KR" altLang="en-US" sz="1600" smtClean="0"/>
              <a:t>내딛더라도 </a:t>
            </a:r>
            <a:r>
              <a:rPr lang="ko-KR" altLang="en-US" sz="1600"/>
              <a:t>틀리더라도 같이 해결하려고 고민의 시간을 보내면서 보람을 느꼈습니다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자질이 </a:t>
            </a:r>
            <a:r>
              <a:rPr lang="ko-KR" altLang="en-US" sz="1600"/>
              <a:t>부족한 팀장이었지만</a:t>
            </a:r>
            <a:r>
              <a:rPr lang="en-US" altLang="ko-KR" sz="1600"/>
              <a:t>, </a:t>
            </a:r>
            <a:r>
              <a:rPr lang="ko-KR" altLang="en-US" sz="1600"/>
              <a:t>믿고 같이 해줬던 팀원들께 감사하며 앞으로 더욱 </a:t>
            </a:r>
            <a:r>
              <a:rPr lang="ko-KR" altLang="en-US" sz="1600" smtClean="0"/>
              <a:t>더 성장하고 </a:t>
            </a:r>
            <a:r>
              <a:rPr lang="ko-KR" altLang="en-US" sz="1600"/>
              <a:t>싶다는 동력을 얻었던 소중했던 시간이었습니다</a:t>
            </a:r>
            <a:r>
              <a:rPr lang="en-US" altLang="ko-KR" sz="160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4260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97350" y="2619421"/>
            <a:ext cx="8927567" cy="1707835"/>
            <a:chOff x="-94237" y="1403992"/>
            <a:chExt cx="8927567" cy="1707835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85108" y="1424532"/>
              <a:ext cx="8648222" cy="1687295"/>
            </a:xfrm>
            <a:prstGeom prst="roundRect">
              <a:avLst/>
            </a:prstGeom>
            <a:solidFill>
              <a:schemeClr val="bg1">
                <a:alpha val="81000"/>
              </a:schemeClr>
            </a:solidFill>
            <a:ln>
              <a:noFill/>
            </a:ln>
            <a:effectLst>
              <a:outerShdw blurRad="508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90863" y="1403992"/>
              <a:ext cx="1219851" cy="1687295"/>
              <a:chOff x="5436096" y="1844824"/>
              <a:chExt cx="1476020" cy="2240268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5436096" y="1844824"/>
                <a:ext cx="1476020" cy="2240268"/>
              </a:xfrm>
              <a:prstGeom prst="roundRect">
                <a:avLst/>
              </a:prstGeom>
              <a:solidFill>
                <a:schemeClr val="accent5">
                  <a:alpha val="81000"/>
                </a:schemeClr>
              </a:solidFill>
              <a:ln>
                <a:noFill/>
              </a:ln>
              <a:effectLst>
                <a:outerShdw blurRad="50800" dist="38100" dir="2700000" sx="102000" sy="102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" name="그룹 16"/>
              <p:cNvGrpSpPr/>
              <p:nvPr/>
            </p:nvGrpSpPr>
            <p:grpSpPr>
              <a:xfrm>
                <a:off x="5514193" y="2156677"/>
                <a:ext cx="1319825" cy="1278979"/>
                <a:chOff x="587879" y="2114399"/>
                <a:chExt cx="1319825" cy="1278979"/>
              </a:xfrm>
            </p:grpSpPr>
            <p:sp>
              <p:nvSpPr>
                <p:cNvPr id="18" name="타원 17"/>
                <p:cNvSpPr/>
                <p:nvPr/>
              </p:nvSpPr>
              <p:spPr>
                <a:xfrm>
                  <a:off x="628725" y="2114399"/>
                  <a:ext cx="1278979" cy="12789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/>
                <p:cNvSpPr/>
                <p:nvPr/>
              </p:nvSpPr>
              <p:spPr>
                <a:xfrm>
                  <a:off x="587879" y="2150548"/>
                  <a:ext cx="1289428" cy="12064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20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9194" l="0" r="9864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858" y="1681137"/>
              <a:ext cx="960916" cy="8117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1604579" y="1781523"/>
              <a:ext cx="699986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/>
                <a:t>이번 </a:t>
              </a:r>
              <a:r>
                <a:rPr lang="ko-KR" altLang="en-US" sz="1600"/>
                <a:t>프로젝트를 진행하면서 일주일이라는 시간은 저의 많은 부족한 부분을 알게 해준 반성의 </a:t>
              </a:r>
              <a:r>
                <a:rPr lang="ko-KR" altLang="en-US" sz="1600" smtClean="0"/>
                <a:t>시간이였고 팀원들과 </a:t>
              </a:r>
              <a:r>
                <a:rPr lang="ko-KR" altLang="en-US" sz="1600"/>
                <a:t>코드를 작성하면서 협업에 있어 많은 소통이 얼마나 중요한 일인지 깨닫게 </a:t>
              </a:r>
              <a:r>
                <a:rPr lang="ko-KR" altLang="en-US" sz="1600" smtClean="0"/>
                <a:t>되었습니다</a:t>
              </a:r>
              <a:r>
                <a:rPr lang="en-US" altLang="ko-KR" sz="1600" smtClean="0"/>
                <a:t>. </a:t>
              </a:r>
              <a:r>
                <a:rPr lang="ko-KR" altLang="en-US" sz="1600" smtClean="0"/>
                <a:t>이번</a:t>
              </a:r>
              <a:r>
                <a:rPr lang="en-US" altLang="ko-KR" sz="1600" smtClean="0"/>
                <a:t> </a:t>
              </a:r>
              <a:r>
                <a:rPr lang="ko-KR" altLang="en-US" sz="1600" smtClean="0"/>
                <a:t>프로젝트를 통해 배울것이 많았던 뜻깊은 시간였습니다</a:t>
              </a:r>
              <a:r>
                <a:rPr lang="en-US" altLang="ko-KR" sz="1600" smtClean="0"/>
                <a:t>.</a:t>
              </a:r>
              <a:endParaRPr lang="ko-KR" altLang="en-US" sz="1600"/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339639" y="3111827"/>
              <a:ext cx="922297" cy="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6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-94237" y="2564904"/>
              <a:ext cx="1785917" cy="300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300" smtClean="0">
                  <a:latin typeface="a피오피네모" pitchFamily="18" charset="-127"/>
                  <a:ea typeface="a피오피네모" pitchFamily="18" charset="-127"/>
                </a:rPr>
                <a:t>장현성</a:t>
              </a:r>
              <a:endParaRPr lang="ko-KR" altLang="en-US" sz="20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323528" y="2996952"/>
              <a:ext cx="922297" cy="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6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-108520" y="4563637"/>
            <a:ext cx="8960339" cy="1745683"/>
            <a:chOff x="-118265" y="3543000"/>
            <a:chExt cx="8960339" cy="1745683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79512" y="3571521"/>
              <a:ext cx="8662562" cy="1687296"/>
            </a:xfrm>
            <a:prstGeom prst="roundRect">
              <a:avLst/>
            </a:prstGeom>
            <a:solidFill>
              <a:schemeClr val="bg1">
                <a:alpha val="81000"/>
              </a:schemeClr>
            </a:solidFill>
            <a:ln>
              <a:noFill/>
            </a:ln>
            <a:effectLst>
              <a:outerShdw blurRad="508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159769" y="3543000"/>
              <a:ext cx="1219851" cy="1683146"/>
            </a:xfrm>
            <a:prstGeom prst="roundRect">
              <a:avLst/>
            </a:prstGeom>
            <a:solidFill>
              <a:srgbClr val="FFFF66">
                <a:alpha val="80784"/>
              </a:srgbClr>
            </a:solidFill>
            <a:ln>
              <a:noFill/>
            </a:ln>
            <a:effectLst>
              <a:outerShdw blurRad="508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278245" y="3735324"/>
              <a:ext cx="1069717" cy="960915"/>
              <a:chOff x="-8502677" y="2114399"/>
              <a:chExt cx="1294357" cy="1278979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-8487299" y="2114399"/>
                <a:ext cx="1278979" cy="12789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-8502677" y="2150548"/>
                <a:ext cx="1289429" cy="1206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9851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516" y="3847562"/>
              <a:ext cx="811169" cy="721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" name="직선 연결선 7"/>
            <p:cNvCxnSpPr/>
            <p:nvPr/>
          </p:nvCxnSpPr>
          <p:spPr>
            <a:xfrm>
              <a:off x="7824862" y="5288683"/>
              <a:ext cx="922297" cy="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6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-118265" y="4680207"/>
              <a:ext cx="1785917" cy="248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300" smtClean="0">
                  <a:latin typeface="a피오피네모" pitchFamily="18" charset="-127"/>
                  <a:ea typeface="a피오피네모" pitchFamily="18" charset="-127"/>
                </a:rPr>
                <a:t>조현</a:t>
              </a:r>
              <a:r>
                <a:rPr lang="ko-KR" altLang="en-US" sz="2000" spc="300">
                  <a:latin typeface="a피오피네모" pitchFamily="18" charset="-127"/>
                  <a:ea typeface="a피오피네모" pitchFamily="18" charset="-127"/>
                </a:rPr>
                <a:t>하</a:t>
              </a:r>
              <a:endParaRPr lang="ko-KR" altLang="en-US" sz="20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75656" y="3560491"/>
              <a:ext cx="7318023" cy="1572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/>
                <a:t>처음하는 코딩 팀프로젝트였는데 사실 배운걸 완벽히 활용할 수 </a:t>
              </a:r>
              <a:endParaRPr lang="en-US" altLang="ko-KR" sz="1600" smtClean="0"/>
            </a:p>
            <a:p>
              <a:r>
                <a:rPr lang="ko-KR" altLang="en-US" sz="1600" smtClean="0"/>
                <a:t>있는 </a:t>
              </a:r>
              <a:r>
                <a:rPr lang="ko-KR" altLang="en-US" sz="1600"/>
                <a:t>상태가 아니라 힘들었다</a:t>
              </a:r>
              <a:r>
                <a:rPr lang="en-US" altLang="ko-KR" sz="1600"/>
                <a:t>.  </a:t>
              </a:r>
            </a:p>
            <a:p>
              <a:r>
                <a:rPr lang="ko-KR" altLang="en-US" sz="1600"/>
                <a:t>조원들과 여러방향으로 얘기하면서 머리속으로 그려지는 구현방법을 시행착오를 겪다가 해결할 때 마다 </a:t>
              </a:r>
              <a:r>
                <a:rPr lang="ko-KR" altLang="en-US" sz="1600" smtClean="0"/>
                <a:t>뿌듯했고 </a:t>
              </a:r>
              <a:r>
                <a:rPr lang="ko-KR" altLang="en-US" sz="1600"/>
                <a:t>이런 점이  팀프로젝트의 장점이구나 느꼈다</a:t>
              </a:r>
              <a:r>
                <a:rPr lang="en-US" altLang="ko-KR" sz="1600"/>
                <a:t>. </a:t>
              </a:r>
              <a:r>
                <a:rPr lang="ko-KR" altLang="en-US" sz="1600"/>
                <a:t>혼자서는 생각할 수 없는 방향으로 나아갈 수도 </a:t>
              </a:r>
              <a:r>
                <a:rPr lang="ko-KR" altLang="en-US" sz="1600" smtClean="0"/>
                <a:t>있고 </a:t>
              </a:r>
              <a:r>
                <a:rPr lang="ko-KR" altLang="en-US" sz="1600"/>
                <a:t>다른분의 오류도 잡아가며 진행하는게 즐거웠다</a:t>
              </a:r>
              <a:r>
                <a:rPr lang="en-US" altLang="ko-KR" sz="1600"/>
                <a:t>. </a:t>
              </a:r>
              <a:r>
                <a:rPr lang="ko-KR" altLang="en-US" sz="1600"/>
                <a:t>개념을 좀 더 숙지하고 더 많은것을 배워서 지금 </a:t>
              </a:r>
              <a:r>
                <a:rPr lang="ko-KR" altLang="en-US" sz="1600" smtClean="0"/>
                <a:t>보다 </a:t>
              </a:r>
              <a:r>
                <a:rPr lang="ko-KR" altLang="en-US" sz="1600"/>
                <a:t>훨씬 도움이 되는 팀원이 되고싶단 동력을 얻은 팀프로젝트였다</a:t>
              </a:r>
              <a:r>
                <a:rPr lang="en-US" altLang="ko-KR" sz="1600"/>
                <a:t>.</a:t>
              </a:r>
            </a:p>
            <a:p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319663" y="5144667"/>
              <a:ext cx="922297" cy="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6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-62263" y="893782"/>
            <a:ext cx="8964489" cy="1559643"/>
            <a:chOff x="611560" y="1052736"/>
            <a:chExt cx="8964489" cy="1559643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863081" y="1052736"/>
              <a:ext cx="8712968" cy="1554085"/>
            </a:xfrm>
            <a:prstGeom prst="roundRect">
              <a:avLst/>
            </a:prstGeom>
            <a:solidFill>
              <a:schemeClr val="bg1">
                <a:alpha val="81000"/>
              </a:schemeClr>
            </a:solidFill>
            <a:ln>
              <a:noFill/>
            </a:ln>
            <a:effectLst>
              <a:outerShdw blurRad="508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860909" y="1082246"/>
              <a:ext cx="1219851" cy="1530133"/>
            </a:xfrm>
            <a:prstGeom prst="roundRect">
              <a:avLst/>
            </a:prstGeom>
            <a:solidFill>
              <a:schemeClr val="accent6">
                <a:lumMod val="75000"/>
                <a:alpha val="81000"/>
              </a:schemeClr>
            </a:solidFill>
            <a:ln>
              <a:noFill/>
            </a:ln>
            <a:effectLst>
              <a:outerShdw blurRad="508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925451" y="1241741"/>
              <a:ext cx="1090765" cy="873559"/>
              <a:chOff x="587879" y="2114399"/>
              <a:chExt cx="1319825" cy="1278979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628725" y="2114399"/>
                <a:ext cx="1278979" cy="12789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587879" y="2150548"/>
                <a:ext cx="1289428" cy="12064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4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031" y="1315981"/>
              <a:ext cx="706977" cy="624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5" name="직선 연결선 44"/>
            <p:cNvCxnSpPr/>
            <p:nvPr/>
          </p:nvCxnSpPr>
          <p:spPr>
            <a:xfrm>
              <a:off x="1056110" y="2523996"/>
              <a:ext cx="922297" cy="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6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11560" y="2132271"/>
              <a:ext cx="17859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300" smtClean="0">
                  <a:latin typeface="a피오피네모" pitchFamily="18" charset="-127"/>
                  <a:ea typeface="a피오피네모" pitchFamily="18" charset="-127"/>
                </a:rPr>
                <a:t>엄소연</a:t>
              </a:r>
              <a:endParaRPr lang="ko-KR" altLang="en-US" sz="20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93495" y="1308703"/>
              <a:ext cx="676129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/>
                <a:t>팀원들간의 의견을 조율하는것에 시간 소요가 많이 된다는 것을 느끼고</a:t>
              </a:r>
              <a:r>
                <a:rPr lang="en-US" altLang="ko-KR" sz="1600"/>
                <a:t>, </a:t>
              </a:r>
              <a:r>
                <a:rPr lang="ko-KR" altLang="en-US" sz="1600" smtClean="0"/>
                <a:t>부족한점을 </a:t>
              </a:r>
              <a:r>
                <a:rPr lang="ko-KR" altLang="en-US" sz="1600"/>
                <a:t>많이 </a:t>
              </a:r>
              <a:r>
                <a:rPr lang="ko-KR" altLang="en-US" sz="1600" smtClean="0"/>
                <a:t>느꼈다</a:t>
              </a:r>
              <a:r>
                <a:rPr lang="en-US" altLang="ko-KR" sz="1600"/>
                <a:t>.</a:t>
              </a:r>
            </a:p>
            <a:p>
              <a:r>
                <a:rPr lang="ko-KR" altLang="en-US" sz="1600"/>
                <a:t>자료구조</a:t>
              </a:r>
              <a:r>
                <a:rPr lang="en-US" altLang="ko-KR" sz="1600"/>
                <a:t>, </a:t>
              </a:r>
              <a:r>
                <a:rPr lang="ko-KR" altLang="en-US" sz="1600"/>
                <a:t>알고리즘</a:t>
              </a:r>
              <a:r>
                <a:rPr lang="en-US" altLang="ko-KR" sz="1600"/>
                <a:t>, </a:t>
              </a:r>
              <a:r>
                <a:rPr lang="ko-KR" altLang="en-US" sz="1600"/>
                <a:t>객체지향언어의 이해에 대한 개인적인 지식 부재를 </a:t>
              </a:r>
              <a:r>
                <a:rPr lang="ko-KR" altLang="en-US" sz="1600" smtClean="0"/>
                <a:t>느끼며 고민을 </a:t>
              </a:r>
              <a:r>
                <a:rPr lang="ko-KR" altLang="en-US" sz="1600"/>
                <a:t>많이 해서 배울것이 있는 프로젝트였다</a:t>
              </a:r>
              <a:r>
                <a:rPr lang="en-US" altLang="ko-KR" sz="1600"/>
                <a:t>.</a:t>
              </a:r>
              <a:endParaRPr lang="ko-KR" altLang="en-US" sz="160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-36512" y="260648"/>
            <a:ext cx="2803982" cy="660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a피오피네모" pitchFamily="18" charset="-127"/>
                <a:ea typeface="a피오피네모" pitchFamily="18" charset="-127"/>
              </a:rPr>
              <a:t>6</a:t>
            </a:r>
            <a:r>
              <a:rPr lang="en-US" altLang="ko-KR" sz="3000" smtClean="0">
                <a:latin typeface="a피오피네모" pitchFamily="18" charset="-127"/>
                <a:ea typeface="a피오피네모" pitchFamily="18" charset="-127"/>
              </a:rPr>
              <a:t>. </a:t>
            </a:r>
            <a:r>
              <a:rPr lang="ko-KR" altLang="en-US" sz="3000" smtClean="0">
                <a:latin typeface="a피오피네모" pitchFamily="18" charset="-127"/>
                <a:ea typeface="a피오피네모" pitchFamily="18" charset="-127"/>
              </a:rPr>
              <a:t>소감 발표 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endParaRPr lang="en-US" altLang="ko-KR" sz="4000" dirty="0">
              <a:ea typeface="12롯데마트행복Light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89466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2465601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mtClean="0">
                <a:solidFill>
                  <a:schemeClr val="accent6">
                    <a:lumMod val="75000"/>
                  </a:schemeClr>
                </a:solidFill>
                <a:latin typeface="a피오피네모" pitchFamily="18" charset="-127"/>
                <a:ea typeface="a피오피네모" pitchFamily="18" charset="-127"/>
              </a:rPr>
              <a:t>THANK YOU</a:t>
            </a:r>
            <a:r>
              <a:rPr lang="ko-KR" altLang="en-US" sz="4000" smtClean="0">
                <a:latin typeface="a피오피네모" pitchFamily="18" charset="-127"/>
                <a:ea typeface="a피오피네모" pitchFamily="18" charset="-127"/>
              </a:rPr>
              <a:t> 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endParaRPr lang="en-US" altLang="ko-KR" sz="4000" dirty="0">
              <a:ea typeface="12롯데마트행복Light" panose="02020603020101020101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627784" y="3356992"/>
            <a:ext cx="3600400" cy="0"/>
          </a:xfrm>
          <a:prstGeom prst="line">
            <a:avLst/>
          </a:prstGeom>
          <a:ln w="508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7584" y="3401705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a피오피네모" pitchFamily="18" charset="-127"/>
                <a:ea typeface="a피오피네모" pitchFamily="18" charset="-127"/>
              </a:rPr>
              <a:t>지금까지 발표들어주셔서 감사합니다</a:t>
            </a:r>
            <a:r>
              <a:rPr lang="en-US" altLang="ko-KR" smtClean="0">
                <a:latin typeface="a피오피네모" pitchFamily="18" charset="-127"/>
                <a:ea typeface="a피오피네모" pitchFamily="18" charset="-127"/>
              </a:rPr>
              <a:t>.</a:t>
            </a:r>
            <a:r>
              <a:rPr lang="ko-KR" altLang="en-US" sz="4000" smtClean="0">
                <a:latin typeface="a피오피네모" pitchFamily="18" charset="-127"/>
                <a:ea typeface="a피오피네모" pitchFamily="18" charset="-127"/>
              </a:rPr>
              <a:t> 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endParaRPr lang="en-US" altLang="ko-KR" sz="4000" dirty="0">
              <a:ea typeface="12롯데마트행복Light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50162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7201"/>
            <a:ext cx="48965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b="1" smtClean="0"/>
              <a:t>INDEX</a:t>
            </a:r>
            <a:endParaRPr lang="ko-KR" altLang="en-US" sz="7000" b="1"/>
          </a:p>
        </p:txBody>
      </p:sp>
      <p:sp>
        <p:nvSpPr>
          <p:cNvPr id="3" name="TextBox 2"/>
          <p:cNvSpPr txBox="1"/>
          <p:nvPr/>
        </p:nvSpPr>
        <p:spPr>
          <a:xfrm>
            <a:off x="1548624" y="3575338"/>
            <a:ext cx="1100281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6000" b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04</a:t>
            </a:r>
            <a:endParaRPr lang="ko-KR" altLang="en-US" sz="6000" b="1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599511" y="4583450"/>
            <a:ext cx="950506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180528" y="4717013"/>
            <a:ext cx="2704619" cy="800219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2">
                <a:lumMod val="40000"/>
                <a:lumOff val="6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ko-KR" altLang="en-US" sz="2300" b="1" smtClean="0">
                <a:solidFill>
                  <a:schemeClr val="accent1">
                    <a:lumMod val="75000"/>
                  </a:schemeClr>
                </a:solidFill>
              </a:rPr>
              <a:t>사용한 </a:t>
            </a:r>
            <a:endParaRPr lang="en-US" altLang="ko-KR" sz="2300" b="1" smtClean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r>
              <a:rPr lang="ko-KR" altLang="en-US" sz="2300" b="1" smtClean="0">
                <a:solidFill>
                  <a:schemeClr val="accent1">
                    <a:lumMod val="75000"/>
                  </a:schemeClr>
                </a:solidFill>
              </a:rPr>
              <a:t>자료구조</a:t>
            </a:r>
            <a:r>
              <a:rPr lang="en-US" altLang="ko-KR" sz="2300" b="1" smtClean="0">
                <a:solidFill>
                  <a:schemeClr val="accent1">
                    <a:lumMod val="75000"/>
                  </a:schemeClr>
                </a:solidFill>
              </a:rPr>
              <a:t>/ </a:t>
            </a:r>
            <a:r>
              <a:rPr lang="ko-KR" altLang="en-US" sz="2300" b="1" smtClean="0">
                <a:solidFill>
                  <a:schemeClr val="accent1">
                    <a:lumMod val="75000"/>
                  </a:schemeClr>
                </a:solidFill>
              </a:rPr>
              <a:t>클래스</a:t>
            </a:r>
            <a:endParaRPr lang="en-US" altLang="ko-KR" sz="2300" b="1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67663" y="1340768"/>
            <a:ext cx="1100281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6000" b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02</a:t>
            </a:r>
            <a:endParaRPr lang="ko-KR" altLang="en-US" sz="6000" b="1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039671" y="2348880"/>
            <a:ext cx="950506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80112" y="1340768"/>
            <a:ext cx="1100281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6000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03</a:t>
            </a:r>
            <a:endParaRPr lang="ko-KR" altLang="en-US" sz="60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652120" y="2348880"/>
            <a:ext cx="950506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785241" y="2132856"/>
            <a:ext cx="0" cy="4760859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436096" y="2132856"/>
            <a:ext cx="0" cy="4760859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91517" y="2542544"/>
            <a:ext cx="1912531" cy="477054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2">
                <a:lumMod val="40000"/>
                <a:lumOff val="6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500" b="1" smtClean="0">
                <a:solidFill>
                  <a:schemeClr val="accent1">
                    <a:lumMod val="75000"/>
                  </a:schemeClr>
                </a:solidFill>
              </a:rPr>
              <a:t>개발 목적</a:t>
            </a:r>
            <a:endParaRPr lang="en-US" altLang="ko-KR" sz="2500" b="1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59832" y="2947590"/>
            <a:ext cx="16244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smtClean="0"/>
              <a:t>- </a:t>
            </a:r>
            <a:r>
              <a:rPr lang="ko-KR" altLang="en-US" sz="1900" b="1" smtClean="0"/>
              <a:t>개발 주제</a:t>
            </a:r>
            <a:endParaRPr lang="en-US" altLang="ko-KR" sz="1900" b="1" smtClean="0"/>
          </a:p>
        </p:txBody>
      </p:sp>
      <p:sp>
        <p:nvSpPr>
          <p:cNvPr id="22" name="TextBox 21"/>
          <p:cNvSpPr txBox="1"/>
          <p:nvPr/>
        </p:nvSpPr>
        <p:spPr>
          <a:xfrm>
            <a:off x="3059832" y="3260303"/>
            <a:ext cx="23042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smtClean="0"/>
              <a:t>- </a:t>
            </a:r>
            <a:r>
              <a:rPr lang="ko-KR" altLang="en-US" sz="1900" b="1" smtClean="0"/>
              <a:t>자판기 선정 이유</a:t>
            </a:r>
            <a:endParaRPr lang="en-US" altLang="ko-KR" sz="1900" b="1" smtClean="0"/>
          </a:p>
        </p:txBody>
      </p:sp>
      <p:cxnSp>
        <p:nvCxnSpPr>
          <p:cNvPr id="23" name="직선 연결선 22"/>
          <p:cNvCxnSpPr/>
          <p:nvPr/>
        </p:nvCxnSpPr>
        <p:spPr>
          <a:xfrm>
            <a:off x="8460432" y="2132856"/>
            <a:ext cx="0" cy="4760859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52120" y="2567226"/>
            <a:ext cx="3168352" cy="861774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2">
                <a:lumMod val="40000"/>
                <a:lumOff val="6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500" b="1" smtClean="0">
                <a:solidFill>
                  <a:schemeClr val="accent1">
                    <a:lumMod val="75000"/>
                  </a:schemeClr>
                </a:solidFill>
              </a:rPr>
              <a:t>개발 환경 및</a:t>
            </a:r>
            <a:endParaRPr lang="en-US" altLang="ko-KR" sz="2500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2500" b="1" smtClean="0">
                <a:solidFill>
                  <a:schemeClr val="accent1">
                    <a:lumMod val="75000"/>
                  </a:schemeClr>
                </a:solidFill>
              </a:rPr>
              <a:t>프로그램 구성도</a:t>
            </a:r>
            <a:endParaRPr lang="en-US" altLang="ko-KR" sz="2500" b="1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9391" y="1388095"/>
            <a:ext cx="1100281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6000" b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01</a:t>
            </a:r>
            <a:endParaRPr lang="ko-KR" altLang="en-US" sz="6000" b="1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550116" y="2324199"/>
            <a:ext cx="950506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1237" y="2468215"/>
            <a:ext cx="1912531" cy="477054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2">
                <a:lumMod val="40000"/>
                <a:lumOff val="6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500" b="1" smtClean="0">
                <a:solidFill>
                  <a:schemeClr val="accent1">
                    <a:lumMod val="75000"/>
                  </a:schemeClr>
                </a:solidFill>
              </a:rPr>
              <a:t>팀원 소개</a:t>
            </a:r>
            <a:endParaRPr lang="en-US" altLang="ko-KR" sz="2500" b="1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2922" y="2900263"/>
            <a:ext cx="16244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smtClean="0"/>
              <a:t>- </a:t>
            </a:r>
            <a:r>
              <a:rPr lang="ko-KR" altLang="en-US" sz="1900" b="1" smtClean="0"/>
              <a:t>역할 분담</a:t>
            </a:r>
            <a:endParaRPr lang="en-US" altLang="ko-KR" sz="1900" b="1" smtClean="0"/>
          </a:p>
        </p:txBody>
      </p:sp>
      <p:sp>
        <p:nvSpPr>
          <p:cNvPr id="36" name="TextBox 35"/>
          <p:cNvSpPr txBox="1"/>
          <p:nvPr/>
        </p:nvSpPr>
        <p:spPr>
          <a:xfrm>
            <a:off x="4263807" y="3647346"/>
            <a:ext cx="1100281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6000" b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05</a:t>
            </a:r>
            <a:endParaRPr lang="ko-KR" altLang="en-US" sz="6000" b="1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4335815" y="4655458"/>
            <a:ext cx="950506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19509" y="4799474"/>
            <a:ext cx="2272571" cy="477054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2">
                <a:lumMod val="40000"/>
                <a:lumOff val="6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ko-KR" altLang="en-US" sz="2500" b="1" smtClean="0">
                <a:solidFill>
                  <a:schemeClr val="accent1">
                    <a:lumMod val="75000"/>
                  </a:schemeClr>
                </a:solidFill>
              </a:rPr>
              <a:t>프로그램 시연</a:t>
            </a:r>
            <a:endParaRPr lang="en-US" altLang="ko-KR" sz="2500" b="1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16135" y="3628618"/>
            <a:ext cx="1100281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6000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06</a:t>
            </a:r>
            <a:endParaRPr lang="ko-KR" altLang="en-US" sz="60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7288143" y="4644281"/>
            <a:ext cx="950506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76256" y="4754468"/>
            <a:ext cx="3168352" cy="477054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2">
                <a:lumMod val="40000"/>
                <a:lumOff val="6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500" b="1" smtClean="0">
                <a:solidFill>
                  <a:schemeClr val="accent1">
                    <a:lumMod val="75000"/>
                  </a:schemeClr>
                </a:solidFill>
              </a:rPr>
              <a:t>소감발표</a:t>
            </a:r>
            <a:endParaRPr lang="en-US" altLang="ko-KR" sz="2500" b="1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75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41802" y="3475606"/>
            <a:ext cx="1476020" cy="2977730"/>
          </a:xfrm>
          <a:prstGeom prst="roundRect">
            <a:avLst/>
          </a:prstGeom>
          <a:solidFill>
            <a:schemeClr val="bg1">
              <a:alpha val="81000"/>
            </a:schemeClr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5436096" y="3475606"/>
            <a:ext cx="1476020" cy="2977730"/>
          </a:xfrm>
          <a:prstGeom prst="roundRect">
            <a:avLst/>
          </a:prstGeom>
          <a:solidFill>
            <a:schemeClr val="bg1">
              <a:alpha val="81000"/>
            </a:schemeClr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056420" y="2827534"/>
            <a:ext cx="1476020" cy="2977730"/>
          </a:xfrm>
          <a:prstGeom prst="roundRect">
            <a:avLst/>
          </a:prstGeom>
          <a:solidFill>
            <a:schemeClr val="bg1">
              <a:alpha val="81000"/>
            </a:schemeClr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779442" y="2827534"/>
            <a:ext cx="1476020" cy="2977730"/>
          </a:xfrm>
          <a:prstGeom prst="roundRect">
            <a:avLst/>
          </a:prstGeom>
          <a:solidFill>
            <a:schemeClr val="bg1">
              <a:alpha val="81000"/>
            </a:schemeClr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31684" y="2827534"/>
            <a:ext cx="1476020" cy="2977730"/>
          </a:xfrm>
          <a:prstGeom prst="roundRect">
            <a:avLst/>
          </a:prstGeom>
          <a:solidFill>
            <a:schemeClr val="bg1">
              <a:alpha val="81000"/>
            </a:schemeClr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63932" y="332656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300" smtClean="0">
                <a:latin typeface="a피오피네모" pitchFamily="18" charset="-127"/>
                <a:ea typeface="a피오피네모" pitchFamily="18" charset="-127"/>
              </a:rPr>
              <a:t>1.</a:t>
            </a:r>
            <a:r>
              <a:rPr lang="ko-KR" altLang="en-US" sz="4000" spc="300" smtClean="0">
                <a:latin typeface="a피오피네모" pitchFamily="18" charset="-127"/>
                <a:ea typeface="a피오피네모" pitchFamily="18" charset="-127"/>
              </a:rPr>
              <a:t>팀원 소개</a:t>
            </a:r>
            <a:endParaRPr lang="ko-KR" altLang="en-US" sz="4000" spc="300" dirty="0">
              <a:latin typeface="a피오피네모" pitchFamily="18" charset="-127"/>
              <a:ea typeface="a피오피네모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355976" y="4453153"/>
            <a:ext cx="3816424" cy="848055"/>
            <a:chOff x="251520" y="3255367"/>
            <a:chExt cx="3816424" cy="8480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251520" y="3255367"/>
              <a:ext cx="38164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300">
                  <a:latin typeface="a피오피네모" pitchFamily="18" charset="-127"/>
                  <a:ea typeface="a피오피네모" pitchFamily="18" charset="-127"/>
                </a:rPr>
                <a:t>팀</a:t>
              </a:r>
              <a:r>
                <a:rPr lang="ko-KR" altLang="en-US" sz="2400" spc="300" smtClean="0">
                  <a:latin typeface="a피오피네모" pitchFamily="18" charset="-127"/>
                  <a:ea typeface="a피오피네모" pitchFamily="18" charset="-127"/>
                </a:rPr>
                <a:t>원</a:t>
              </a:r>
              <a:endParaRPr lang="ko-KR" altLang="en-US" sz="24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1520" y="3703312"/>
              <a:ext cx="3816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300" smtClean="0">
                  <a:latin typeface="a피오피네모" pitchFamily="18" charset="-127"/>
                  <a:ea typeface="a피오피네모" pitchFamily="18" charset="-127"/>
                </a:rPr>
                <a:t>장현</a:t>
              </a:r>
              <a:r>
                <a:rPr lang="ko-KR" altLang="en-US" sz="2000" spc="300">
                  <a:latin typeface="a피오피네모" pitchFamily="18" charset="-127"/>
                  <a:ea typeface="a피오피네모" pitchFamily="18" charset="-127"/>
                </a:rPr>
                <a:t>성</a:t>
              </a:r>
              <a:endParaRPr lang="ko-KR" altLang="en-US" sz="20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940152" y="3678200"/>
            <a:ext cx="3816424" cy="848055"/>
            <a:chOff x="251520" y="3255367"/>
            <a:chExt cx="3816424" cy="8480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TextBox 11"/>
            <p:cNvSpPr txBox="1"/>
            <p:nvPr/>
          </p:nvSpPr>
          <p:spPr>
            <a:xfrm>
              <a:off x="251520" y="3255367"/>
              <a:ext cx="38164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300">
                  <a:latin typeface="a피오피네모" pitchFamily="18" charset="-127"/>
                  <a:ea typeface="a피오피네모" pitchFamily="18" charset="-127"/>
                </a:rPr>
                <a:t>팀</a:t>
              </a:r>
              <a:r>
                <a:rPr lang="ko-KR" altLang="en-US" sz="2400" spc="300" smtClean="0">
                  <a:latin typeface="a피오피네모" pitchFamily="18" charset="-127"/>
                  <a:ea typeface="a피오피네모" pitchFamily="18" charset="-127"/>
                </a:rPr>
                <a:t>원</a:t>
              </a:r>
              <a:endParaRPr lang="ko-KR" altLang="en-US" sz="24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1520" y="3703312"/>
              <a:ext cx="3816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300" smtClean="0">
                  <a:latin typeface="a피오피네모" pitchFamily="18" charset="-127"/>
                  <a:ea typeface="a피오피네모" pitchFamily="18" charset="-127"/>
                </a:rPr>
                <a:t>조현</a:t>
              </a:r>
              <a:r>
                <a:rPr lang="ko-KR" altLang="en-US" sz="2000" spc="300">
                  <a:latin typeface="a피오피네모" pitchFamily="18" charset="-127"/>
                  <a:ea typeface="a피오피네모" pitchFamily="18" charset="-127"/>
                </a:rPr>
                <a:t>하</a:t>
              </a:r>
              <a:endParaRPr lang="ko-KR" altLang="en-US" sz="20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971600" y="4470288"/>
            <a:ext cx="3816424" cy="848055"/>
            <a:chOff x="251520" y="3255367"/>
            <a:chExt cx="3816424" cy="8480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TextBox 14"/>
            <p:cNvSpPr txBox="1"/>
            <p:nvPr/>
          </p:nvSpPr>
          <p:spPr>
            <a:xfrm>
              <a:off x="251520" y="3255367"/>
              <a:ext cx="38164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300">
                  <a:latin typeface="a피오피네모" pitchFamily="18" charset="-127"/>
                  <a:ea typeface="a피오피네모" pitchFamily="18" charset="-127"/>
                </a:rPr>
                <a:t>팀</a:t>
              </a:r>
              <a:r>
                <a:rPr lang="ko-KR" altLang="en-US" sz="2400" spc="300" smtClean="0">
                  <a:latin typeface="a피오피네모" pitchFamily="18" charset="-127"/>
                  <a:ea typeface="a피오피네모" pitchFamily="18" charset="-127"/>
                </a:rPr>
                <a:t>원</a:t>
              </a:r>
              <a:endParaRPr lang="ko-KR" altLang="en-US" sz="24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520" y="3703312"/>
              <a:ext cx="3816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300" smtClean="0">
                  <a:latin typeface="a피오피네모" pitchFamily="18" charset="-127"/>
                  <a:ea typeface="a피오피네모" pitchFamily="18" charset="-127"/>
                </a:rPr>
                <a:t>김보</a:t>
              </a:r>
              <a:r>
                <a:rPr lang="ko-KR" altLang="en-US" sz="2000" spc="300">
                  <a:latin typeface="a피오피네모" pitchFamily="18" charset="-127"/>
                  <a:ea typeface="a피오피네모" pitchFamily="18" charset="-127"/>
                </a:rPr>
                <a:t>경</a:t>
              </a:r>
              <a:endParaRPr lang="ko-KR" altLang="en-US" sz="20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627784" y="3645024"/>
            <a:ext cx="3816424" cy="848055"/>
            <a:chOff x="251520" y="3255367"/>
            <a:chExt cx="3816424" cy="8480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TextBox 17"/>
            <p:cNvSpPr txBox="1"/>
            <p:nvPr/>
          </p:nvSpPr>
          <p:spPr>
            <a:xfrm>
              <a:off x="251520" y="3255367"/>
              <a:ext cx="38164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300">
                  <a:latin typeface="a피오피네모" pitchFamily="18" charset="-127"/>
                  <a:ea typeface="a피오피네모" pitchFamily="18" charset="-127"/>
                </a:rPr>
                <a:t>팀</a:t>
              </a:r>
              <a:r>
                <a:rPr lang="ko-KR" altLang="en-US" sz="2400" spc="300" smtClean="0">
                  <a:latin typeface="a피오피네모" pitchFamily="18" charset="-127"/>
                  <a:ea typeface="a피오피네모" pitchFamily="18" charset="-127"/>
                </a:rPr>
                <a:t>원</a:t>
              </a:r>
              <a:endParaRPr lang="ko-KR" altLang="en-US" sz="24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520" y="3703312"/>
              <a:ext cx="3816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300" smtClean="0">
                  <a:latin typeface="a피오피네모" pitchFamily="18" charset="-127"/>
                  <a:ea typeface="a피오피네모" pitchFamily="18" charset="-127"/>
                </a:rPr>
                <a:t>엄소연</a:t>
              </a:r>
              <a:endParaRPr lang="ko-KR" altLang="en-US" sz="20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467544" y="1196752"/>
            <a:ext cx="1476020" cy="2240268"/>
          </a:xfrm>
          <a:prstGeom prst="roundRect">
            <a:avLst/>
          </a:prstGeom>
          <a:solidFill>
            <a:srgbClr val="E02C79">
              <a:alpha val="80784"/>
            </a:srgbClr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797986" y="1229928"/>
            <a:ext cx="1476020" cy="2240268"/>
          </a:xfrm>
          <a:prstGeom prst="roundRect">
            <a:avLst/>
          </a:prstGeom>
          <a:solidFill>
            <a:schemeClr val="accent6">
              <a:lumMod val="75000"/>
              <a:alpha val="81000"/>
            </a:schemeClr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056420" y="1229928"/>
            <a:ext cx="1476020" cy="2240268"/>
          </a:xfrm>
          <a:prstGeom prst="roundRect">
            <a:avLst/>
          </a:prstGeom>
          <a:solidFill>
            <a:srgbClr val="FFFF66">
              <a:alpha val="80784"/>
            </a:srgbClr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539552" y="1541781"/>
            <a:ext cx="1319825" cy="1278979"/>
            <a:chOff x="587879" y="2114399"/>
            <a:chExt cx="1319825" cy="1278979"/>
          </a:xfrm>
        </p:grpSpPr>
        <p:sp>
          <p:nvSpPr>
            <p:cNvPr id="24" name="타원 23"/>
            <p:cNvSpPr/>
            <p:nvPr/>
          </p:nvSpPr>
          <p:spPr>
            <a:xfrm>
              <a:off x="628725" y="2114399"/>
              <a:ext cx="1278979" cy="12789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587879" y="2150548"/>
              <a:ext cx="1289428" cy="12064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23728" y="2022016"/>
            <a:ext cx="1476020" cy="2240268"/>
            <a:chOff x="2141802" y="1844824"/>
            <a:chExt cx="1476020" cy="2240268"/>
          </a:xfrm>
          <a:solidFill>
            <a:srgbClr val="E02C79"/>
          </a:solidFill>
        </p:grpSpPr>
        <p:sp>
          <p:nvSpPr>
            <p:cNvPr id="27" name="모서리가 둥근 직사각형 26"/>
            <p:cNvSpPr/>
            <p:nvPr/>
          </p:nvSpPr>
          <p:spPr>
            <a:xfrm>
              <a:off x="2141802" y="1844824"/>
              <a:ext cx="1476020" cy="2240268"/>
            </a:xfrm>
            <a:prstGeom prst="roundRect">
              <a:avLst/>
            </a:prstGeom>
            <a:solidFill>
              <a:srgbClr val="E668B6"/>
            </a:solidFill>
            <a:ln>
              <a:noFill/>
            </a:ln>
            <a:effectLst>
              <a:outerShdw blurRad="508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2219899" y="2156677"/>
              <a:ext cx="1319825" cy="1278979"/>
              <a:chOff x="587879" y="2114399"/>
              <a:chExt cx="1319825" cy="1278979"/>
            </a:xfrm>
            <a:grpFill/>
          </p:grpSpPr>
          <p:sp>
            <p:nvSpPr>
              <p:cNvPr id="29" name="타원 28"/>
              <p:cNvSpPr/>
              <p:nvPr/>
            </p:nvSpPr>
            <p:spPr>
              <a:xfrm>
                <a:off x="628725" y="2114399"/>
                <a:ext cx="1278979" cy="12789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87879" y="2146963"/>
                <a:ext cx="1289428" cy="12064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876083" y="1541781"/>
            <a:ext cx="1319825" cy="1278979"/>
            <a:chOff x="587879" y="2114399"/>
            <a:chExt cx="1319825" cy="1278979"/>
          </a:xfrm>
        </p:grpSpPr>
        <p:sp>
          <p:nvSpPr>
            <p:cNvPr id="32" name="타원 31"/>
            <p:cNvSpPr/>
            <p:nvPr/>
          </p:nvSpPr>
          <p:spPr>
            <a:xfrm>
              <a:off x="628725" y="2114399"/>
              <a:ext cx="1278979" cy="12789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587879" y="2150548"/>
              <a:ext cx="1289428" cy="12064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436096" y="2022016"/>
            <a:ext cx="1476020" cy="2240268"/>
            <a:chOff x="5436096" y="1844824"/>
            <a:chExt cx="1476020" cy="2240268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5436096" y="1844824"/>
              <a:ext cx="1476020" cy="2240268"/>
            </a:xfrm>
            <a:prstGeom prst="roundRect">
              <a:avLst/>
            </a:prstGeom>
            <a:solidFill>
              <a:schemeClr val="accent5">
                <a:alpha val="81000"/>
              </a:schemeClr>
            </a:solidFill>
            <a:ln>
              <a:noFill/>
            </a:ln>
            <a:effectLst>
              <a:outerShdw blurRad="508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5514193" y="2156677"/>
              <a:ext cx="1319825" cy="1278979"/>
              <a:chOff x="587879" y="2114399"/>
              <a:chExt cx="1319825" cy="1278979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628725" y="2114399"/>
                <a:ext cx="1278979" cy="12789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87879" y="2150548"/>
                <a:ext cx="1289428" cy="12064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9" name="그룹 38"/>
          <p:cNvGrpSpPr/>
          <p:nvPr/>
        </p:nvGrpSpPr>
        <p:grpSpPr>
          <a:xfrm>
            <a:off x="7188451" y="1541781"/>
            <a:ext cx="1319825" cy="1278979"/>
            <a:chOff x="587879" y="2114399"/>
            <a:chExt cx="1319825" cy="1278979"/>
          </a:xfrm>
        </p:grpSpPr>
        <p:sp>
          <p:nvSpPr>
            <p:cNvPr id="40" name="타원 39"/>
            <p:cNvSpPr/>
            <p:nvPr/>
          </p:nvSpPr>
          <p:spPr>
            <a:xfrm>
              <a:off x="628725" y="2114399"/>
              <a:ext cx="1278979" cy="12789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587879" y="2150548"/>
              <a:ext cx="1289428" cy="12064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-684584" y="3622233"/>
            <a:ext cx="3816424" cy="848055"/>
            <a:chOff x="251520" y="3255367"/>
            <a:chExt cx="3816424" cy="848055"/>
          </a:xfrm>
        </p:grpSpPr>
        <p:sp>
          <p:nvSpPr>
            <p:cNvPr id="43" name="TextBox 42"/>
            <p:cNvSpPr txBox="1"/>
            <p:nvPr/>
          </p:nvSpPr>
          <p:spPr>
            <a:xfrm>
              <a:off x="251520" y="3255367"/>
              <a:ext cx="3816424" cy="4616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spc="300" smtClean="0">
                  <a:latin typeface="a피오피네모" pitchFamily="18" charset="-127"/>
                  <a:ea typeface="a피오피네모" pitchFamily="18" charset="-127"/>
                </a:rPr>
                <a:t>3</a:t>
              </a:r>
              <a:r>
                <a:rPr lang="ko-KR" altLang="en-US" sz="2400" spc="300" smtClean="0">
                  <a:latin typeface="a피오피네모" pitchFamily="18" charset="-127"/>
                  <a:ea typeface="a피오피네모" pitchFamily="18" charset="-127"/>
                </a:rPr>
                <a:t>조 팀장</a:t>
              </a:r>
              <a:endParaRPr lang="ko-KR" altLang="en-US" sz="24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1520" y="3703312"/>
              <a:ext cx="3816424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300" smtClean="0">
                  <a:latin typeface="a피오피네모" pitchFamily="18" charset="-127"/>
                  <a:ea typeface="a피오피네모" pitchFamily="18" charset="-127"/>
                </a:rPr>
                <a:t>김태민</a:t>
              </a:r>
              <a:endParaRPr lang="ko-KR" altLang="en-US" sz="20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</p:grp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0000" l="9494" r="898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86" y="1638794"/>
            <a:ext cx="1368136" cy="1125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369" y="2381345"/>
            <a:ext cx="1288097" cy="1001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455" y="1577930"/>
            <a:ext cx="1252453" cy="1105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99194" l="0" r="986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277" y="2370018"/>
            <a:ext cx="1278979" cy="1080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9851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577930"/>
            <a:ext cx="1187634" cy="10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직선 연결선 49"/>
          <p:cNvCxnSpPr/>
          <p:nvPr/>
        </p:nvCxnSpPr>
        <p:spPr>
          <a:xfrm>
            <a:off x="647564" y="4528536"/>
            <a:ext cx="1115980" cy="0"/>
          </a:xfrm>
          <a:prstGeom prst="line">
            <a:avLst/>
          </a:prstGeom>
          <a:ln w="38100">
            <a:solidFill>
              <a:schemeClr val="bg1">
                <a:lumMod val="50000"/>
                <a:alpha val="64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341427" y="5373216"/>
            <a:ext cx="1115980" cy="0"/>
          </a:xfrm>
          <a:prstGeom prst="line">
            <a:avLst/>
          </a:prstGeom>
          <a:ln w="38100">
            <a:solidFill>
              <a:schemeClr val="bg1">
                <a:lumMod val="50000"/>
                <a:alpha val="6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969802" y="4581128"/>
            <a:ext cx="1115980" cy="0"/>
          </a:xfrm>
          <a:prstGeom prst="line">
            <a:avLst/>
          </a:prstGeom>
          <a:ln w="38100">
            <a:solidFill>
              <a:schemeClr val="bg1">
                <a:lumMod val="50000"/>
                <a:alpha val="6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652120" y="5345752"/>
            <a:ext cx="1115980" cy="0"/>
          </a:xfrm>
          <a:prstGeom prst="line">
            <a:avLst/>
          </a:prstGeom>
          <a:ln w="38100">
            <a:solidFill>
              <a:schemeClr val="bg1">
                <a:lumMod val="50000"/>
                <a:alpha val="6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274552" y="4581128"/>
            <a:ext cx="1115980" cy="0"/>
          </a:xfrm>
          <a:prstGeom prst="line">
            <a:avLst/>
          </a:prstGeom>
          <a:ln w="38100">
            <a:solidFill>
              <a:schemeClr val="bg1">
                <a:lumMod val="50000"/>
                <a:alpha val="6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-91455" y="4653136"/>
            <a:ext cx="9215540" cy="1418094"/>
            <a:chOff x="844649" y="3270394"/>
            <a:chExt cx="9215540" cy="1418094"/>
          </a:xfrm>
        </p:grpSpPr>
        <p:sp>
          <p:nvSpPr>
            <p:cNvPr id="56" name="TextBox 55"/>
            <p:cNvSpPr txBox="1"/>
            <p:nvPr/>
          </p:nvSpPr>
          <p:spPr>
            <a:xfrm>
              <a:off x="7508747" y="3364468"/>
              <a:ext cx="25514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spc="300" smtClean="0">
                  <a:latin typeface="a피오피네모" pitchFamily="18" charset="-127"/>
                  <a:ea typeface="a피오피네모" pitchFamily="18" charset="-127"/>
                </a:rPr>
                <a:t>유저 및 재고 </a:t>
              </a:r>
              <a:endParaRPr lang="en-US" altLang="ko-KR" sz="1500" spc="300" smtClean="0">
                <a:latin typeface="a피오피네모" pitchFamily="18" charset="-127"/>
                <a:ea typeface="a피오피네모" pitchFamily="18" charset="-127"/>
              </a:endParaRPr>
            </a:p>
            <a:p>
              <a:pPr algn="ctr"/>
              <a:r>
                <a:rPr lang="ko-KR" altLang="en-US" sz="1500" spc="300" smtClean="0">
                  <a:latin typeface="a피오피네모" pitchFamily="18" charset="-127"/>
                  <a:ea typeface="a피오피네모" pitchFamily="18" charset="-127"/>
                </a:rPr>
                <a:t>클래스</a:t>
              </a:r>
              <a:endParaRPr lang="ko-KR" altLang="en-US" sz="15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596622" y="4134490"/>
              <a:ext cx="25514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spc="300" smtClean="0">
                  <a:latin typeface="a피오피네모" pitchFamily="18" charset="-127"/>
                  <a:ea typeface="a피오피네모" pitchFamily="18" charset="-127"/>
                </a:rPr>
                <a:t>이벤트 클래스</a:t>
              </a:r>
              <a:endParaRPr lang="en-US" altLang="ko-KR" sz="1500" spc="300" smtClean="0">
                <a:latin typeface="a피오피네모" pitchFamily="18" charset="-127"/>
                <a:ea typeface="a피오피네모" pitchFamily="18" charset="-127"/>
              </a:endParaRPr>
            </a:p>
            <a:p>
              <a:pPr algn="ctr"/>
              <a:r>
                <a:rPr lang="ko-KR" altLang="en-US" sz="1500" spc="300" smtClean="0">
                  <a:latin typeface="a피오피네모" pitchFamily="18" charset="-127"/>
                  <a:ea typeface="a피오피네모" pitchFamily="18" charset="-127"/>
                </a:rPr>
                <a:t>발표자료 준비</a:t>
              </a:r>
              <a:endParaRPr lang="ko-KR" altLang="en-US" sz="15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893668" y="4134490"/>
              <a:ext cx="25514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spc="300" smtClean="0">
                  <a:latin typeface="a피오피네모" pitchFamily="18" charset="-127"/>
                  <a:ea typeface="a피오피네모" pitchFamily="18" charset="-127"/>
                </a:rPr>
                <a:t>화폐 및 자판기 </a:t>
              </a:r>
              <a:endParaRPr lang="en-US" altLang="ko-KR" sz="1500" spc="300" smtClean="0">
                <a:latin typeface="a피오피네모" pitchFamily="18" charset="-127"/>
                <a:ea typeface="a피오피네모" pitchFamily="18" charset="-127"/>
              </a:endParaRPr>
            </a:p>
            <a:p>
              <a:pPr algn="ctr"/>
              <a:r>
                <a:rPr lang="ko-KR" altLang="en-US" sz="1500" spc="300" smtClean="0">
                  <a:latin typeface="a피오피네모" pitchFamily="18" charset="-127"/>
                  <a:ea typeface="a피오피네모" pitchFamily="18" charset="-127"/>
                </a:rPr>
                <a:t>클래스 </a:t>
              </a:r>
              <a:endParaRPr lang="ko-KR" altLang="en-US" sz="15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196379" y="3364468"/>
              <a:ext cx="25514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spc="300" smtClean="0">
                  <a:latin typeface="a피오피네모" pitchFamily="18" charset="-127"/>
                  <a:ea typeface="a피오피네모" pitchFamily="18" charset="-127"/>
                </a:rPr>
                <a:t>매출 클래스</a:t>
              </a:r>
              <a:endParaRPr lang="en-US" altLang="ko-KR" sz="1500" spc="300" smtClean="0">
                <a:latin typeface="a피오피네모" pitchFamily="18" charset="-127"/>
                <a:ea typeface="a피오피네모" pitchFamily="18" charset="-127"/>
              </a:endParaRPr>
            </a:p>
            <a:p>
              <a:pPr algn="ctr"/>
              <a:r>
                <a:rPr lang="ko-KR" altLang="en-US" sz="1500" spc="300" smtClean="0">
                  <a:latin typeface="a피오피네모" pitchFamily="18" charset="-127"/>
                  <a:ea typeface="a피오피네모" pitchFamily="18" charset="-127"/>
                </a:rPr>
                <a:t>회의록 작성</a:t>
              </a:r>
              <a:endParaRPr lang="ko-KR" altLang="en-US" sz="15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44649" y="3270394"/>
              <a:ext cx="2551442" cy="5539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spc="300" smtClean="0">
                  <a:latin typeface="a피오피네모" pitchFamily="18" charset="-127"/>
                  <a:ea typeface="a피오피네모" pitchFamily="18" charset="-127"/>
                </a:rPr>
                <a:t>프로그램 총괄</a:t>
              </a:r>
              <a:endParaRPr lang="en-US" altLang="ko-KR" sz="1500" spc="300" smtClean="0">
                <a:latin typeface="a피오피네모" pitchFamily="18" charset="-127"/>
                <a:ea typeface="a피오피네모" pitchFamily="18" charset="-127"/>
              </a:endParaRPr>
            </a:p>
            <a:p>
              <a:pPr algn="ctr"/>
              <a:r>
                <a:rPr lang="ko-KR" altLang="en-US" sz="1500" spc="300" smtClean="0">
                  <a:latin typeface="a피오피네모" pitchFamily="18" charset="-127"/>
                  <a:ea typeface="a피오피네모" pitchFamily="18" charset="-127"/>
                </a:rPr>
                <a:t>관리자 클래스</a:t>
              </a:r>
              <a:endParaRPr lang="ko-KR" altLang="en-US" sz="15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88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3932" y="152492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300" dirty="0">
                <a:latin typeface="a피오피네모" pitchFamily="18" charset="-127"/>
                <a:ea typeface="a피오피네모" pitchFamily="18" charset="-127"/>
              </a:rPr>
              <a:t>2</a:t>
            </a:r>
            <a:r>
              <a:rPr lang="en-US" altLang="ko-KR" sz="4000" spc="300" dirty="0" smtClean="0">
                <a:latin typeface="a피오피네모" pitchFamily="18" charset="-127"/>
                <a:ea typeface="a피오피네모" pitchFamily="18" charset="-127"/>
              </a:rPr>
              <a:t>. </a:t>
            </a:r>
            <a:r>
              <a:rPr lang="ko-KR" altLang="en-US" sz="4000" spc="300" dirty="0" smtClean="0">
                <a:latin typeface="a피오피네모" pitchFamily="18" charset="-127"/>
                <a:ea typeface="a피오피네모" pitchFamily="18" charset="-127"/>
              </a:rPr>
              <a:t>개발 목적</a:t>
            </a:r>
            <a:endParaRPr lang="ko-KR" altLang="en-US" sz="4000" spc="300" dirty="0">
              <a:latin typeface="a피오피네모" pitchFamily="18" charset="-127"/>
              <a:ea typeface="a피오피네모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45004"/>
            <a:ext cx="3566621" cy="36162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772" y="2051011"/>
            <a:ext cx="3489636" cy="35382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1494" y="1135222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a피오피네모" pitchFamily="18" charset="-127"/>
                <a:ea typeface="a피오피네모" pitchFamily="18" charset="-127"/>
              </a:rPr>
              <a:t>개발 </a:t>
            </a:r>
            <a:r>
              <a:rPr lang="ko-KR" altLang="en-US" sz="2800" dirty="0">
                <a:latin typeface="a피오피네모" pitchFamily="18" charset="-127"/>
                <a:ea typeface="a피오피네모" pitchFamily="18" charset="-127"/>
              </a:rPr>
              <a:t>주제 </a:t>
            </a:r>
            <a:r>
              <a:rPr lang="en-US" altLang="ko-KR" sz="2800" dirty="0">
                <a:latin typeface="a피오피네모" pitchFamily="18" charset="-127"/>
                <a:ea typeface="a피오피네모" pitchFamily="18" charset="-127"/>
              </a:rPr>
              <a:t>: </a:t>
            </a:r>
            <a:r>
              <a:rPr lang="ko-KR" altLang="en-US" sz="2800" dirty="0">
                <a:latin typeface="a피오피네모" pitchFamily="18" charset="-127"/>
                <a:ea typeface="a피오피네모" pitchFamily="18" charset="-127"/>
              </a:rPr>
              <a:t>의류 잡화 용품 자동판매기</a:t>
            </a:r>
          </a:p>
        </p:txBody>
      </p:sp>
    </p:spTree>
    <p:extLst>
      <p:ext uri="{BB962C8B-B14F-4D97-AF65-F5344CB8AC3E}">
        <p14:creationId xmlns:p14="http://schemas.microsoft.com/office/powerpoint/2010/main" val="206041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8400" y="262137"/>
            <a:ext cx="4860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300" dirty="0" smtClean="0">
                <a:latin typeface="a피오피네모" pitchFamily="18" charset="-127"/>
                <a:ea typeface="a피오피네모" pitchFamily="18" charset="-127"/>
              </a:rPr>
              <a:t> </a:t>
            </a:r>
            <a:r>
              <a:rPr lang="ko-KR" altLang="en-US" sz="4000" dirty="0">
                <a:latin typeface="a피오피네모" pitchFamily="18" charset="-127"/>
                <a:ea typeface="a피오피네모" pitchFamily="18" charset="-127"/>
              </a:rPr>
              <a:t>자판기 선정 배경</a:t>
            </a:r>
            <a:endParaRPr lang="en-US" altLang="ko-KR" sz="4000" dirty="0">
              <a:latin typeface="a피오피네모" pitchFamily="18" charset="-127"/>
              <a:ea typeface="a피오피네모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2577" y="1988840"/>
            <a:ext cx="82988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a typeface="12롯데마트행복Light" panose="02020603020101020101"/>
              </a:rPr>
              <a:t>여행 목적지의 기후를 미쳐 확인하지 못하여 준비하지 못한 </a:t>
            </a:r>
            <a:endParaRPr lang="en-US" altLang="ko-KR" sz="2400" dirty="0">
              <a:ea typeface="12롯데마트행복Light" panose="02020603020101020101"/>
            </a:endParaRPr>
          </a:p>
          <a:p>
            <a:r>
              <a:rPr lang="ko-KR" altLang="en-US" sz="2400" dirty="0">
                <a:ea typeface="12롯데마트행복Light" panose="02020603020101020101"/>
              </a:rPr>
              <a:t>관광객들을 위해 물품 자동 </a:t>
            </a:r>
            <a:r>
              <a:rPr lang="ko-KR" altLang="en-US" sz="2400" dirty="0" smtClean="0">
                <a:ea typeface="12롯데마트행복Light" panose="02020603020101020101"/>
              </a:rPr>
              <a:t>판매</a:t>
            </a:r>
            <a:endParaRPr lang="en-US" altLang="ko-KR" sz="2400" dirty="0" smtClean="0">
              <a:ea typeface="12롯데마트행복Light" panose="02020603020101020101"/>
            </a:endParaRPr>
          </a:p>
          <a:p>
            <a:endParaRPr lang="en-US" altLang="ko-KR" sz="2400" dirty="0">
              <a:ea typeface="12롯데마트행복Light" panose="02020603020101020101"/>
            </a:endParaRPr>
          </a:p>
          <a:p>
            <a:r>
              <a:rPr lang="ko-KR" altLang="en-US" sz="2400" dirty="0" smtClean="0">
                <a:ea typeface="12롯데마트행복Light" panose="02020603020101020101"/>
              </a:rPr>
              <a:t>자판기 배치 위치 </a:t>
            </a:r>
            <a:r>
              <a:rPr lang="en-US" altLang="ko-KR" sz="2400" dirty="0" smtClean="0">
                <a:ea typeface="12롯데마트행복Light" panose="02020603020101020101"/>
              </a:rPr>
              <a:t>: </a:t>
            </a:r>
            <a:r>
              <a:rPr lang="ko-KR" altLang="en-US" sz="2400" dirty="0" smtClean="0">
                <a:ea typeface="12롯데마트행복Light" panose="02020603020101020101"/>
              </a:rPr>
              <a:t>공항</a:t>
            </a:r>
            <a:endParaRPr lang="en-US" altLang="ko-KR" sz="2400" dirty="0" smtClean="0">
              <a:ea typeface="12롯데마트행복Light" panose="02020603020101020101"/>
            </a:endParaRPr>
          </a:p>
          <a:p>
            <a:endParaRPr lang="en-US" altLang="ko-KR" sz="2400" dirty="0">
              <a:ea typeface="12롯데마트행복Light" panose="02020603020101020101"/>
            </a:endParaRPr>
          </a:p>
          <a:p>
            <a:r>
              <a:rPr lang="en-US" altLang="ko-KR" sz="2400" dirty="0">
                <a:ea typeface="12롯데마트행복Light" panose="02020603020101020101"/>
              </a:rPr>
              <a:t>- </a:t>
            </a:r>
            <a:r>
              <a:rPr lang="ko-KR" altLang="en-US" sz="2400" dirty="0">
                <a:ea typeface="12롯데마트행복Light" panose="02020603020101020101"/>
              </a:rPr>
              <a:t>상의</a:t>
            </a:r>
            <a:r>
              <a:rPr lang="en-US" altLang="ko-KR" sz="2400" dirty="0">
                <a:ea typeface="12롯데마트행복Light" panose="02020603020101020101"/>
              </a:rPr>
              <a:t>(</a:t>
            </a:r>
            <a:r>
              <a:rPr lang="ko-KR" altLang="en-US" sz="2400" dirty="0">
                <a:ea typeface="12롯데마트행복Light" panose="02020603020101020101"/>
              </a:rPr>
              <a:t>민소매</a:t>
            </a:r>
            <a:r>
              <a:rPr lang="en-US" altLang="ko-KR" sz="2400" dirty="0">
                <a:ea typeface="12롯데마트행복Light" panose="02020603020101020101"/>
              </a:rPr>
              <a:t>, </a:t>
            </a:r>
            <a:r>
              <a:rPr lang="ko-KR" altLang="en-US" sz="2400" dirty="0">
                <a:ea typeface="12롯데마트행복Light" panose="02020603020101020101"/>
              </a:rPr>
              <a:t>반팔</a:t>
            </a:r>
            <a:r>
              <a:rPr lang="en-US" altLang="ko-KR" sz="2400" dirty="0">
                <a:ea typeface="12롯데마트행복Light" panose="02020603020101020101"/>
              </a:rPr>
              <a:t>,</a:t>
            </a:r>
            <a:r>
              <a:rPr lang="ko-KR" altLang="en-US" sz="2400" dirty="0">
                <a:ea typeface="12롯데마트행복Light" panose="02020603020101020101"/>
              </a:rPr>
              <a:t>패딩</a:t>
            </a:r>
            <a:r>
              <a:rPr lang="en-US" altLang="ko-KR" sz="2400" dirty="0">
                <a:ea typeface="12롯데마트행복Light" panose="02020603020101020101"/>
              </a:rPr>
              <a:t>,</a:t>
            </a:r>
            <a:r>
              <a:rPr lang="ko-KR" altLang="en-US" sz="2400" dirty="0">
                <a:ea typeface="12롯데마트행복Light" panose="02020603020101020101"/>
              </a:rPr>
              <a:t> </a:t>
            </a:r>
            <a:r>
              <a:rPr lang="en-US" altLang="ko-KR" sz="2400" dirty="0">
                <a:ea typeface="12롯데마트행복Light" panose="02020603020101020101"/>
              </a:rPr>
              <a:t>...)</a:t>
            </a:r>
          </a:p>
          <a:p>
            <a:r>
              <a:rPr lang="en-US" altLang="ko-KR" sz="2400" dirty="0">
                <a:ea typeface="12롯데마트행복Light" panose="02020603020101020101"/>
              </a:rPr>
              <a:t>- </a:t>
            </a:r>
            <a:r>
              <a:rPr lang="ko-KR" altLang="en-US" sz="2400" dirty="0">
                <a:ea typeface="12롯데마트행복Light" panose="02020603020101020101"/>
              </a:rPr>
              <a:t>하의</a:t>
            </a:r>
            <a:r>
              <a:rPr lang="en-US" altLang="ko-KR" sz="2400" dirty="0">
                <a:ea typeface="12롯데마트행복Light" panose="02020603020101020101"/>
              </a:rPr>
              <a:t>(</a:t>
            </a:r>
            <a:r>
              <a:rPr lang="ko-KR" altLang="en-US" sz="2400" dirty="0">
                <a:ea typeface="12롯데마트행복Light" panose="02020603020101020101"/>
              </a:rPr>
              <a:t>반바지</a:t>
            </a:r>
            <a:r>
              <a:rPr lang="en-US" altLang="ko-KR" sz="2400" dirty="0">
                <a:ea typeface="12롯데마트행복Light" panose="02020603020101020101"/>
              </a:rPr>
              <a:t>,</a:t>
            </a:r>
            <a:r>
              <a:rPr lang="ko-KR" altLang="en-US" sz="2400" dirty="0" err="1">
                <a:ea typeface="12롯데마트행복Light" panose="02020603020101020101"/>
              </a:rPr>
              <a:t>히트텍</a:t>
            </a:r>
            <a:r>
              <a:rPr lang="ko-KR" altLang="en-US" sz="2400" dirty="0">
                <a:ea typeface="12롯데마트행복Light" panose="02020603020101020101"/>
              </a:rPr>
              <a:t> 하의</a:t>
            </a:r>
            <a:r>
              <a:rPr lang="en-US" altLang="ko-KR" sz="2400" dirty="0">
                <a:ea typeface="12롯데마트행복Light" panose="02020603020101020101"/>
              </a:rPr>
              <a:t>, </a:t>
            </a:r>
            <a:r>
              <a:rPr lang="ko-KR" altLang="en-US" sz="2400" dirty="0" err="1">
                <a:ea typeface="12롯데마트행복Light" panose="02020603020101020101"/>
              </a:rPr>
              <a:t>냉장고바지</a:t>
            </a:r>
            <a:r>
              <a:rPr lang="en-US" altLang="ko-KR" sz="2400" dirty="0">
                <a:ea typeface="12롯데마트행복Light" panose="02020603020101020101"/>
              </a:rPr>
              <a:t>...)</a:t>
            </a:r>
          </a:p>
          <a:p>
            <a:r>
              <a:rPr lang="en-US" altLang="ko-KR" sz="2400" dirty="0">
                <a:ea typeface="12롯데마트행복Light" panose="02020603020101020101"/>
              </a:rPr>
              <a:t>- </a:t>
            </a:r>
            <a:r>
              <a:rPr lang="ko-KR" altLang="en-US" sz="2400" dirty="0">
                <a:ea typeface="12롯데마트행복Light" panose="02020603020101020101"/>
              </a:rPr>
              <a:t>잡화</a:t>
            </a:r>
            <a:r>
              <a:rPr lang="en-US" altLang="ko-KR" sz="2400" dirty="0">
                <a:ea typeface="12롯데마트행복Light" panose="02020603020101020101"/>
              </a:rPr>
              <a:t>(</a:t>
            </a:r>
            <a:r>
              <a:rPr lang="ko-KR" altLang="en-US" sz="2400" dirty="0">
                <a:ea typeface="12롯데마트행복Light" panose="02020603020101020101"/>
              </a:rPr>
              <a:t>우산</a:t>
            </a:r>
            <a:r>
              <a:rPr lang="en-US" altLang="ko-KR" sz="2400" dirty="0">
                <a:ea typeface="12롯데마트행복Light" panose="02020603020101020101"/>
              </a:rPr>
              <a:t>, </a:t>
            </a:r>
            <a:r>
              <a:rPr lang="ko-KR" altLang="en-US" sz="2400" dirty="0">
                <a:ea typeface="12롯데마트행복Light" panose="02020603020101020101"/>
              </a:rPr>
              <a:t>모자</a:t>
            </a:r>
            <a:r>
              <a:rPr lang="en-US" altLang="ko-KR" sz="2400" dirty="0">
                <a:ea typeface="12롯데마트행복Light" panose="02020603020101020101"/>
              </a:rPr>
              <a:t>, </a:t>
            </a:r>
            <a:r>
              <a:rPr lang="ko-KR" altLang="en-US" sz="2400" dirty="0">
                <a:ea typeface="12롯데마트행복Light" panose="02020603020101020101"/>
              </a:rPr>
              <a:t>선글라스</a:t>
            </a:r>
            <a:r>
              <a:rPr lang="en-US" altLang="ko-KR" sz="2400" dirty="0">
                <a:ea typeface="12롯데마트행복Light" panose="02020603020101020101"/>
              </a:rPr>
              <a:t>...)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179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7498" y="262137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300" dirty="0" smtClean="0">
                <a:latin typeface="a피오피네모" pitchFamily="18" charset="-127"/>
                <a:ea typeface="a피오피네모" pitchFamily="18" charset="-127"/>
              </a:rPr>
              <a:t>3. </a:t>
            </a:r>
            <a:r>
              <a:rPr lang="ko-KR" altLang="en-US" sz="4000" dirty="0">
                <a:latin typeface="a피오피네모" pitchFamily="18" charset="-127"/>
                <a:ea typeface="a피오피네모" pitchFamily="18" charset="-127"/>
              </a:rPr>
              <a:t>개발 환경 및 프로그램 구성도</a:t>
            </a:r>
            <a:endParaRPr lang="en-US" altLang="ko-KR" sz="4000" dirty="0">
              <a:latin typeface="a피오피네모" pitchFamily="18" charset="-127"/>
              <a:ea typeface="a피오피네모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494" y="1135222"/>
            <a:ext cx="78488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a피오피네모" pitchFamily="18" charset="-127"/>
                <a:ea typeface="a피오피네모" pitchFamily="18" charset="-127"/>
              </a:rPr>
              <a:t>&lt;</a:t>
            </a:r>
            <a:r>
              <a:rPr lang="ko-KR" altLang="en-US" sz="2800" dirty="0" smtClean="0">
                <a:latin typeface="a피오피네모" pitchFamily="18" charset="-127"/>
                <a:ea typeface="a피오피네모" pitchFamily="18" charset="-127"/>
              </a:rPr>
              <a:t>개발 환경</a:t>
            </a:r>
            <a:r>
              <a:rPr lang="en-US" altLang="ko-KR" sz="2800" dirty="0" smtClean="0">
                <a:latin typeface="a피오피네모" pitchFamily="18" charset="-127"/>
                <a:ea typeface="a피오피네모" pitchFamily="18" charset="-127"/>
              </a:rPr>
              <a:t>&gt;</a:t>
            </a:r>
          </a:p>
          <a:p>
            <a:pPr algn="ctr"/>
            <a:endParaRPr lang="en-US" altLang="ko-KR" sz="2800" b="1" dirty="0">
              <a:ea typeface="12롯데마트행복Light" panose="02020603020101020101"/>
            </a:endParaRPr>
          </a:p>
          <a:p>
            <a:r>
              <a:rPr lang="en-US" altLang="ko-KR" sz="2800" b="1" dirty="0">
                <a:ea typeface="12롯데마트행복Light" panose="02020603020101020101"/>
              </a:rPr>
              <a:t>1) </a:t>
            </a:r>
            <a:r>
              <a:rPr lang="en-US" altLang="ko-KR" sz="2800" b="1" dirty="0" err="1">
                <a:ea typeface="12롯데마트행복Light" panose="02020603020101020101"/>
              </a:rPr>
              <a:t>os</a:t>
            </a:r>
            <a:r>
              <a:rPr lang="en-US" altLang="ko-KR" sz="2800" b="1" dirty="0">
                <a:ea typeface="12롯데마트행복Light" panose="02020603020101020101"/>
              </a:rPr>
              <a:t> : </a:t>
            </a:r>
            <a:r>
              <a:rPr lang="en-US" altLang="ko-KR" sz="2800" b="1">
                <a:ea typeface="12롯데마트행복Light" panose="02020603020101020101"/>
              </a:rPr>
              <a:t>window </a:t>
            </a:r>
            <a:r>
              <a:rPr lang="en-US" altLang="ko-KR" sz="2800" b="1" smtClean="0">
                <a:ea typeface="12롯데마트행복Light" panose="02020603020101020101"/>
              </a:rPr>
              <a:t>10</a:t>
            </a:r>
            <a:endParaRPr lang="en-US" altLang="ko-KR" sz="2800" b="1" dirty="0">
              <a:ea typeface="12롯데마트행복Light" panose="02020603020101020101"/>
            </a:endParaRPr>
          </a:p>
          <a:p>
            <a:endParaRPr lang="en-US" altLang="ko-KR" sz="2800" b="1" dirty="0">
              <a:ea typeface="12롯데마트행복Light" panose="02020603020101020101"/>
            </a:endParaRPr>
          </a:p>
          <a:p>
            <a:r>
              <a:rPr lang="en-US" altLang="ko-KR" sz="2800" b="1" dirty="0">
                <a:ea typeface="12롯데마트행복Light" panose="02020603020101020101"/>
              </a:rPr>
              <a:t>2) </a:t>
            </a:r>
            <a:r>
              <a:rPr lang="ko-KR" altLang="en-US" sz="2800" b="1" dirty="0">
                <a:ea typeface="12롯데마트행복Light" panose="02020603020101020101"/>
              </a:rPr>
              <a:t>개발언어 </a:t>
            </a:r>
            <a:r>
              <a:rPr lang="en-US" altLang="ko-KR" sz="2800" b="1">
                <a:ea typeface="12롯데마트행복Light" panose="02020603020101020101"/>
              </a:rPr>
              <a:t>: </a:t>
            </a:r>
            <a:r>
              <a:rPr lang="en-US" altLang="ko-KR" sz="2800" b="1" smtClean="0">
                <a:ea typeface="12롯데마트행복Light" panose="02020603020101020101"/>
              </a:rPr>
              <a:t>JAVA</a:t>
            </a:r>
          </a:p>
          <a:p>
            <a:endParaRPr lang="en-US" altLang="ko-KR" sz="2800" b="1">
              <a:ea typeface="12롯데마트행복Light" panose="02020603020101020101"/>
            </a:endParaRPr>
          </a:p>
          <a:p>
            <a:r>
              <a:rPr lang="en-US" altLang="ko-KR" sz="2800" b="1">
                <a:ea typeface="12롯데마트행복Light" panose="02020603020101020101"/>
              </a:rPr>
              <a:t>3</a:t>
            </a:r>
            <a:r>
              <a:rPr lang="en-US" altLang="ko-KR" sz="2800" b="1" smtClean="0">
                <a:ea typeface="12롯데마트행복Light" panose="02020603020101020101"/>
              </a:rPr>
              <a:t>) Editor : EditPlus</a:t>
            </a:r>
          </a:p>
          <a:p>
            <a:endParaRPr lang="en-US" altLang="ko-KR" sz="2800" b="1">
              <a:ea typeface="12롯데마트행복Light" panose="02020603020101020101"/>
            </a:endParaRPr>
          </a:p>
          <a:p>
            <a:r>
              <a:rPr lang="en-US" altLang="ko-KR" sz="2800" b="1">
                <a:ea typeface="12롯데마트행복Light" panose="02020603020101020101"/>
              </a:rPr>
              <a:t>4</a:t>
            </a:r>
            <a:r>
              <a:rPr lang="en-US" altLang="ko-KR" sz="2800" b="1" smtClean="0">
                <a:ea typeface="12롯데마트행복Light" panose="02020603020101020101"/>
              </a:rPr>
              <a:t>) </a:t>
            </a:r>
            <a:r>
              <a:rPr lang="ko-KR" altLang="en-US" sz="2800" b="1" smtClean="0">
                <a:ea typeface="12롯데마트행복Light" panose="02020603020101020101"/>
              </a:rPr>
              <a:t>협력 </a:t>
            </a:r>
            <a:r>
              <a:rPr lang="en-US" altLang="ko-KR" sz="2800" b="1" smtClean="0">
                <a:ea typeface="12롯데마트행복Light" panose="02020603020101020101"/>
              </a:rPr>
              <a:t>tool : Kakao Talk</a:t>
            </a:r>
            <a:endParaRPr lang="en-US" altLang="ko-KR" sz="2800" b="1" dirty="0">
              <a:ea typeface="12롯데마트행복Light" panose="02020603020101020101"/>
            </a:endParaRPr>
          </a:p>
          <a:p>
            <a:endParaRPr lang="en-US" altLang="ko-KR" sz="2800" dirty="0">
              <a:ea typeface="12롯데마트행복Light" panose="02020603020101020101"/>
            </a:endParaRPr>
          </a:p>
          <a:p>
            <a:r>
              <a:rPr lang="en-US" altLang="ko-KR" sz="2800" dirty="0">
                <a:ea typeface="12롯데마트행복Light" panose="02020603020101020101"/>
              </a:rPr>
              <a:t>	:</a:t>
            </a:r>
            <a:endParaRPr lang="ko-KR" altLang="en-US" sz="2800" dirty="0">
              <a:ea typeface="12롯데마트행복Light" panose="02020603020101020101"/>
            </a:endParaRPr>
          </a:p>
          <a:p>
            <a:pPr algn="ctr"/>
            <a:endParaRPr lang="ko-KR" altLang="en-US" sz="2800" dirty="0">
              <a:ea typeface="12롯데마트행복Light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59872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323988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300" dirty="0" smtClean="0">
                <a:latin typeface="a피오피네모" pitchFamily="18" charset="-127"/>
                <a:ea typeface="a피오피네모" pitchFamily="18" charset="-127"/>
              </a:rPr>
              <a:t>3. </a:t>
            </a:r>
            <a:r>
              <a:rPr lang="ko-KR" altLang="en-US" sz="4000" dirty="0">
                <a:latin typeface="a피오피네모" pitchFamily="18" charset="-127"/>
                <a:ea typeface="a피오피네모" pitchFamily="18" charset="-127"/>
              </a:rPr>
              <a:t>프로그램 구성도</a:t>
            </a:r>
            <a:r>
              <a:rPr lang="en-US" altLang="ko-KR" sz="4000" dirty="0">
                <a:latin typeface="a피오피네모" pitchFamily="18" charset="-127"/>
                <a:ea typeface="a피오피네모" pitchFamily="18" charset="-127"/>
              </a:rPr>
              <a:t>(</a:t>
            </a:r>
            <a:r>
              <a:rPr lang="ko-KR" altLang="en-US" sz="4000" dirty="0">
                <a:latin typeface="a피오피네모" pitchFamily="18" charset="-127"/>
                <a:ea typeface="a피오피네모" pitchFamily="18" charset="-127"/>
              </a:rPr>
              <a:t>흐름도</a:t>
            </a:r>
            <a:r>
              <a:rPr lang="en-US" altLang="ko-KR" sz="4000" dirty="0">
                <a:latin typeface="a피오피네모" pitchFamily="18" charset="-127"/>
                <a:ea typeface="a피오피네모" pitchFamily="18" charset="-127"/>
              </a:rPr>
              <a:t>)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endParaRPr lang="en-US" altLang="ko-KR" sz="4000" dirty="0">
              <a:ea typeface="12롯데마트행복Light" panose="02020603020101020101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1774" y="1132745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a피오피네모" pitchFamily="18" charset="-127"/>
                <a:ea typeface="a피오피네모" pitchFamily="18" charset="-127"/>
              </a:rPr>
              <a:t>&lt;</a:t>
            </a:r>
            <a:r>
              <a:rPr lang="ko-KR" altLang="en-US" sz="2800" dirty="0">
                <a:latin typeface="a피오피네모" pitchFamily="18" charset="-127"/>
                <a:ea typeface="a피오피네모" pitchFamily="18" charset="-127"/>
              </a:rPr>
              <a:t>자판기의 주요기능</a:t>
            </a:r>
            <a:r>
              <a:rPr lang="en-US" altLang="ko-KR" sz="2800" dirty="0" smtClean="0">
                <a:latin typeface="a피오피네모" pitchFamily="18" charset="-127"/>
                <a:ea typeface="a피오피네모" pitchFamily="18" charset="-127"/>
              </a:rPr>
              <a:t>&gt;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26353"/>
            <a:ext cx="6658534" cy="23852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544" y="4111620"/>
            <a:ext cx="80288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ea typeface="12롯데마트행복Light" panose="02020603020101020101"/>
              </a:rPr>
              <a:t>①관리자 모드</a:t>
            </a:r>
            <a:r>
              <a:rPr lang="en-US" altLang="ko-KR" dirty="0">
                <a:ea typeface="12롯데마트행복Light" panose="02020603020101020101"/>
              </a:rPr>
              <a:t>(6</a:t>
            </a:r>
            <a:r>
              <a:rPr lang="ko-KR" altLang="en-US" dirty="0">
                <a:ea typeface="12롯데마트행복Light" panose="02020603020101020101"/>
              </a:rPr>
              <a:t>가지</a:t>
            </a:r>
            <a:r>
              <a:rPr lang="en-US" altLang="ko-KR" dirty="0">
                <a:ea typeface="12롯데마트행복Light" panose="02020603020101020101"/>
              </a:rPr>
              <a:t>) = </a:t>
            </a:r>
            <a:r>
              <a:rPr lang="ko-KR" altLang="en-US" dirty="0">
                <a:ea typeface="12롯데마트행복Light" panose="02020603020101020101"/>
              </a:rPr>
              <a:t>비밀번호 입력</a:t>
            </a:r>
            <a:r>
              <a:rPr lang="en-US" altLang="ko-KR" dirty="0">
                <a:ea typeface="12롯데마트행복Light" panose="02020603020101020101"/>
              </a:rPr>
              <a:t>(java006$)</a:t>
            </a:r>
          </a:p>
          <a:p>
            <a:pPr algn="ctr"/>
            <a:endParaRPr lang="en-US" altLang="ko-KR" dirty="0" smtClean="0">
              <a:ea typeface="12롯데마트행복Light" panose="02020603020101020101"/>
            </a:endParaRPr>
          </a:p>
          <a:p>
            <a:pPr algn="ctr"/>
            <a:r>
              <a:rPr lang="en-US" altLang="ko-KR" dirty="0" smtClean="0">
                <a:ea typeface="12롯데마트행복Light" panose="02020603020101020101"/>
              </a:rPr>
              <a:t>- </a:t>
            </a:r>
            <a:r>
              <a:rPr lang="ko-KR" altLang="en-US" dirty="0">
                <a:ea typeface="12롯데마트행복Light" panose="02020603020101020101"/>
              </a:rPr>
              <a:t>재고 추가</a:t>
            </a:r>
          </a:p>
          <a:p>
            <a:pPr marL="285750" indent="-285750" algn="ctr">
              <a:buFontTx/>
              <a:buChar char="-"/>
            </a:pPr>
            <a:r>
              <a:rPr lang="ko-KR" altLang="en-US" dirty="0" smtClean="0">
                <a:ea typeface="12롯데마트행복Light" panose="02020603020101020101"/>
              </a:rPr>
              <a:t>매출 확인</a:t>
            </a:r>
            <a:endParaRPr lang="en-US" altLang="ko-KR" dirty="0">
              <a:ea typeface="12롯데마트행복Light" panose="02020603020101020101"/>
            </a:endParaRPr>
          </a:p>
          <a:p>
            <a:pPr algn="ctr"/>
            <a:r>
              <a:rPr lang="en-US" altLang="ko-KR" dirty="0" smtClean="0">
                <a:ea typeface="12롯데마트행복Light" panose="02020603020101020101"/>
              </a:rPr>
              <a:t>- </a:t>
            </a:r>
            <a:r>
              <a:rPr lang="ko-KR" altLang="en-US" dirty="0">
                <a:ea typeface="12롯데마트행복Light" panose="02020603020101020101"/>
              </a:rPr>
              <a:t>랭킹</a:t>
            </a:r>
          </a:p>
          <a:p>
            <a:pPr algn="ctr"/>
            <a:r>
              <a:rPr lang="en-US" altLang="ko-KR" dirty="0">
                <a:ea typeface="12롯데마트행복Light" panose="02020603020101020101"/>
              </a:rPr>
              <a:t>- </a:t>
            </a:r>
            <a:r>
              <a:rPr lang="ko-KR" altLang="en-US" dirty="0">
                <a:ea typeface="12롯데마트행복Light" panose="02020603020101020101"/>
              </a:rPr>
              <a:t>화폐 수량</a:t>
            </a:r>
          </a:p>
          <a:p>
            <a:pPr algn="ctr"/>
            <a:r>
              <a:rPr lang="en-US" altLang="ko-KR" dirty="0">
                <a:ea typeface="12롯데마트행복Light" panose="02020603020101020101"/>
              </a:rPr>
              <a:t>- </a:t>
            </a:r>
            <a:r>
              <a:rPr lang="ko-KR" altLang="en-US" dirty="0">
                <a:ea typeface="12롯데마트행복Light" panose="02020603020101020101"/>
              </a:rPr>
              <a:t>판매 모드 변경</a:t>
            </a:r>
          </a:p>
          <a:p>
            <a:pPr algn="ctr"/>
            <a:r>
              <a:rPr lang="en-US" altLang="ko-KR" dirty="0">
                <a:ea typeface="12롯데마트행복Light" panose="02020603020101020101"/>
              </a:rPr>
              <a:t>- </a:t>
            </a:r>
            <a:r>
              <a:rPr lang="ko-KR" altLang="en-US" dirty="0">
                <a:ea typeface="12롯데마트행복Light" panose="02020603020101020101"/>
              </a:rPr>
              <a:t>종료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19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636" y="260648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300" dirty="0">
                <a:latin typeface="a피오피네모" pitchFamily="18" charset="-127"/>
                <a:ea typeface="a피오피네모" pitchFamily="18" charset="-127"/>
              </a:rPr>
              <a:t>3. </a:t>
            </a:r>
            <a:r>
              <a:rPr lang="ko-KR" altLang="en-US" sz="4000" dirty="0">
                <a:latin typeface="a피오피네모" pitchFamily="18" charset="-127"/>
                <a:ea typeface="a피오피네모" pitchFamily="18" charset="-127"/>
              </a:rPr>
              <a:t>프로그램 구성도</a:t>
            </a:r>
            <a:r>
              <a:rPr lang="en-US" altLang="ko-KR" sz="4000" dirty="0">
                <a:latin typeface="a피오피네모" pitchFamily="18" charset="-127"/>
                <a:ea typeface="a피오피네모" pitchFamily="18" charset="-127"/>
              </a:rPr>
              <a:t>(</a:t>
            </a:r>
            <a:r>
              <a:rPr lang="ko-KR" altLang="en-US" sz="4000" dirty="0">
                <a:latin typeface="a피오피네모" pitchFamily="18" charset="-127"/>
                <a:ea typeface="a피오피네모" pitchFamily="18" charset="-127"/>
              </a:rPr>
              <a:t>흐름도</a:t>
            </a:r>
            <a:r>
              <a:rPr lang="en-US" altLang="ko-KR" sz="4000" dirty="0">
                <a:latin typeface="a피오피네모" pitchFamily="18" charset="-127"/>
                <a:ea typeface="a피오피네모" pitchFamily="18" charset="-127"/>
              </a:rPr>
              <a:t>)</a:t>
            </a:r>
            <a:br>
              <a:rPr lang="en-US" altLang="ko-KR" sz="4000" dirty="0">
                <a:latin typeface="a피오피네모" pitchFamily="18" charset="-127"/>
                <a:ea typeface="a피오피네모" pitchFamily="18" charset="-127"/>
              </a:rPr>
            </a:br>
            <a:endParaRPr lang="en-US" altLang="ko-KR" sz="4000" dirty="0">
              <a:latin typeface="a피오피네모" pitchFamily="18" charset="-127"/>
              <a:ea typeface="a피오피네모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5328592" cy="52564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32040" y="2420888"/>
            <a:ext cx="388843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②유저모드</a:t>
            </a:r>
          </a:p>
          <a:p>
            <a:r>
              <a:rPr lang="en-US" altLang="ko-KR" sz="2200" dirty="0"/>
              <a:t>- </a:t>
            </a:r>
            <a:r>
              <a:rPr lang="ko-KR" altLang="en-US" sz="2200" dirty="0"/>
              <a:t>상품구매</a:t>
            </a:r>
          </a:p>
          <a:p>
            <a:r>
              <a:rPr lang="en-US" altLang="ko-KR" sz="2200" dirty="0"/>
              <a:t>- </a:t>
            </a:r>
            <a:r>
              <a:rPr lang="ko-KR" altLang="en-US" sz="2200" dirty="0"/>
              <a:t>이벤트 발생 시 참여 가능</a:t>
            </a:r>
          </a:p>
          <a:p>
            <a:endParaRPr lang="ko-KR" altLang="en-US" sz="2200" dirty="0"/>
          </a:p>
          <a:p>
            <a:r>
              <a:rPr lang="ko-KR" altLang="en-US" sz="2200" dirty="0"/>
              <a:t>③ 자판기 모드</a:t>
            </a:r>
          </a:p>
          <a:p>
            <a:r>
              <a:rPr lang="en-US" altLang="ko-KR" sz="2200" dirty="0"/>
              <a:t>- </a:t>
            </a:r>
            <a:r>
              <a:rPr lang="ko-KR" altLang="en-US" sz="2200" dirty="0"/>
              <a:t>상품들 담아내기</a:t>
            </a:r>
          </a:p>
          <a:p>
            <a:r>
              <a:rPr lang="en-US" altLang="ko-KR" sz="2200" dirty="0"/>
              <a:t>- </a:t>
            </a:r>
            <a:r>
              <a:rPr lang="ko-KR" altLang="en-US" sz="2200" dirty="0"/>
              <a:t>거스름돈</a:t>
            </a:r>
          </a:p>
        </p:txBody>
      </p:sp>
    </p:spTree>
    <p:extLst>
      <p:ext uri="{BB962C8B-B14F-4D97-AF65-F5344CB8AC3E}">
        <p14:creationId xmlns:p14="http://schemas.microsoft.com/office/powerpoint/2010/main" val="215804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488BD4DA-9FB5-071D-1B9C-072B9CC272E1}"/>
              </a:ext>
            </a:extLst>
          </p:cNvPr>
          <p:cNvSpPr/>
          <p:nvPr/>
        </p:nvSpPr>
        <p:spPr>
          <a:xfrm>
            <a:off x="1043608" y="1196752"/>
            <a:ext cx="1379993" cy="57801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Items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E02DD34-B16D-B3CB-D151-A62DE1D5795D}"/>
              </a:ext>
            </a:extLst>
          </p:cNvPr>
          <p:cNvSpPr/>
          <p:nvPr/>
        </p:nvSpPr>
        <p:spPr>
          <a:xfrm>
            <a:off x="107504" y="2155550"/>
            <a:ext cx="1512168" cy="57801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Accessoriess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3EEA04B-5AF1-43E7-5B82-AF90EEEABEC5}"/>
              </a:ext>
            </a:extLst>
          </p:cNvPr>
          <p:cNvSpPr/>
          <p:nvPr/>
        </p:nvSpPr>
        <p:spPr>
          <a:xfrm>
            <a:off x="1907704" y="2155550"/>
            <a:ext cx="1512168" cy="57801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Clothes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18663148-85EB-29DC-9EDF-811ECA937824}"/>
              </a:ext>
            </a:extLst>
          </p:cNvPr>
          <p:cNvCxnSpPr>
            <a:stCxn id="3" idx="2"/>
          </p:cNvCxnSpPr>
          <p:nvPr/>
        </p:nvCxnSpPr>
        <p:spPr>
          <a:xfrm flipH="1">
            <a:off x="971600" y="1774764"/>
            <a:ext cx="762005" cy="38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0A33654D-0B50-B6E8-61FD-B48D29A30F46}"/>
              </a:ext>
            </a:extLst>
          </p:cNvPr>
          <p:cNvCxnSpPr>
            <a:stCxn id="3" idx="2"/>
          </p:cNvCxnSpPr>
          <p:nvPr/>
        </p:nvCxnSpPr>
        <p:spPr>
          <a:xfrm>
            <a:off x="1733605" y="1774764"/>
            <a:ext cx="750163" cy="38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EBF8EBB6-6E21-734C-BE35-4390D37533C8}"/>
              </a:ext>
            </a:extLst>
          </p:cNvPr>
          <p:cNvSpPr/>
          <p:nvPr/>
        </p:nvSpPr>
        <p:spPr>
          <a:xfrm>
            <a:off x="6177192" y="1129669"/>
            <a:ext cx="1379993" cy="57801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6BD87DE-AD71-6C8C-8B4F-C9A795DE178E}"/>
              </a:ext>
            </a:extLst>
          </p:cNvPr>
          <p:cNvSpPr/>
          <p:nvPr/>
        </p:nvSpPr>
        <p:spPr>
          <a:xfrm>
            <a:off x="5241088" y="2088467"/>
            <a:ext cx="1512168" cy="57801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AdminMode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8AB2A65-F1C7-809A-7C7F-47010DC46EDF}"/>
              </a:ext>
            </a:extLst>
          </p:cNvPr>
          <p:cNvSpPr/>
          <p:nvPr/>
        </p:nvSpPr>
        <p:spPr>
          <a:xfrm>
            <a:off x="7041288" y="2088467"/>
            <a:ext cx="1512168" cy="57801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UserMode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1E3010F5-7287-F671-80A8-13619162D237}"/>
              </a:ext>
            </a:extLst>
          </p:cNvPr>
          <p:cNvCxnSpPr>
            <a:stCxn id="12" idx="2"/>
          </p:cNvCxnSpPr>
          <p:nvPr/>
        </p:nvCxnSpPr>
        <p:spPr>
          <a:xfrm flipH="1">
            <a:off x="6105184" y="1707681"/>
            <a:ext cx="762005" cy="38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6E71310B-AF4A-8878-29F0-EACEA47E3E9F}"/>
              </a:ext>
            </a:extLst>
          </p:cNvPr>
          <p:cNvCxnSpPr>
            <a:stCxn id="12" idx="2"/>
          </p:cNvCxnSpPr>
          <p:nvPr/>
        </p:nvCxnSpPr>
        <p:spPr>
          <a:xfrm>
            <a:off x="6867189" y="1707681"/>
            <a:ext cx="750163" cy="38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DBA82B19-A29E-93B4-0892-3ED9EB60164F}"/>
              </a:ext>
            </a:extLst>
          </p:cNvPr>
          <p:cNvSpPr/>
          <p:nvPr/>
        </p:nvSpPr>
        <p:spPr>
          <a:xfrm>
            <a:off x="3419872" y="3400835"/>
            <a:ext cx="1956057" cy="132343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VendingMachine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CA6C06AE-62D1-5620-81AB-88DEC7838726}"/>
              </a:ext>
            </a:extLst>
          </p:cNvPr>
          <p:cNvSpPr/>
          <p:nvPr/>
        </p:nvSpPr>
        <p:spPr>
          <a:xfrm>
            <a:off x="6129687" y="5007172"/>
            <a:ext cx="1512168" cy="57801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Sales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749AC02-6893-AD12-1F3A-E143CE8E1CAD}"/>
              </a:ext>
            </a:extLst>
          </p:cNvPr>
          <p:cNvSpPr/>
          <p:nvPr/>
        </p:nvSpPr>
        <p:spPr>
          <a:xfrm>
            <a:off x="2339752" y="5963009"/>
            <a:ext cx="1512168" cy="57801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Money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75C1234-6C21-5CC2-27B3-DBFB9A68D0C3}"/>
              </a:ext>
            </a:extLst>
          </p:cNvPr>
          <p:cNvSpPr/>
          <p:nvPr/>
        </p:nvSpPr>
        <p:spPr>
          <a:xfrm>
            <a:off x="409206" y="5945216"/>
            <a:ext cx="1512168" cy="57801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MoneyInsert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원호 28">
            <a:extLst>
              <a:ext uri="{FF2B5EF4-FFF2-40B4-BE49-F238E27FC236}">
                <a16:creationId xmlns:a16="http://schemas.microsoft.com/office/drawing/2014/main" xmlns="" id="{C77AD9B8-5D29-A455-39FF-5B5B4960AD8F}"/>
              </a:ext>
            </a:extLst>
          </p:cNvPr>
          <p:cNvSpPr/>
          <p:nvPr/>
        </p:nvSpPr>
        <p:spPr>
          <a:xfrm>
            <a:off x="519465" y="1485758"/>
            <a:ext cx="3857528" cy="374344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50897694-EEF9-11C1-B0AE-8B58250C09E6}"/>
              </a:ext>
            </a:extLst>
          </p:cNvPr>
          <p:cNvCxnSpPr/>
          <p:nvPr/>
        </p:nvCxnSpPr>
        <p:spPr>
          <a:xfrm flipV="1">
            <a:off x="1295636" y="4724273"/>
            <a:ext cx="2268252" cy="122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23BCA529-D427-A428-7EA2-2AC0A5C1FB88}"/>
              </a:ext>
            </a:extLst>
          </p:cNvPr>
          <p:cNvCxnSpPr>
            <a:stCxn id="20" idx="3"/>
            <a:endCxn id="19" idx="1"/>
          </p:cNvCxnSpPr>
          <p:nvPr/>
        </p:nvCxnSpPr>
        <p:spPr>
          <a:xfrm>
            <a:off x="1921374" y="6234222"/>
            <a:ext cx="418378" cy="17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A86A34DB-A048-442E-40D7-573226F41DBA}"/>
              </a:ext>
            </a:extLst>
          </p:cNvPr>
          <p:cNvCxnSpPr/>
          <p:nvPr/>
        </p:nvCxnSpPr>
        <p:spPr>
          <a:xfrm flipV="1">
            <a:off x="5375929" y="2666479"/>
            <a:ext cx="2181256" cy="978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F91483BA-B5E3-06ED-27AE-07CD17421B41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6753256" y="2377473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99B108FD-2E29-49C7-F6F7-D837D3EA1732}"/>
              </a:ext>
            </a:extLst>
          </p:cNvPr>
          <p:cNvSpPr/>
          <p:nvPr/>
        </p:nvSpPr>
        <p:spPr>
          <a:xfrm>
            <a:off x="7242270" y="3730259"/>
            <a:ext cx="1512168" cy="57801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RpsGame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264977F7-C733-A99D-BD85-B1EA119265B3}"/>
              </a:ext>
            </a:extLst>
          </p:cNvPr>
          <p:cNvCxnSpPr>
            <a:endCxn id="18" idx="1"/>
          </p:cNvCxnSpPr>
          <p:nvPr/>
        </p:nvCxnSpPr>
        <p:spPr>
          <a:xfrm>
            <a:off x="5145848" y="4738936"/>
            <a:ext cx="983839" cy="557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F4B12F70-82D2-2C57-2CB5-B7CA96F042E6}"/>
              </a:ext>
            </a:extLst>
          </p:cNvPr>
          <p:cNvCxnSpPr/>
          <p:nvPr/>
        </p:nvCxnSpPr>
        <p:spPr>
          <a:xfrm flipH="1">
            <a:off x="7164288" y="4308271"/>
            <a:ext cx="648072" cy="69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F63EEB6A-8BED-4B0E-88F0-313D7074B768}"/>
              </a:ext>
            </a:extLst>
          </p:cNvPr>
          <p:cNvSpPr/>
          <p:nvPr/>
        </p:nvSpPr>
        <p:spPr>
          <a:xfrm>
            <a:off x="-48386" y="1295365"/>
            <a:ext cx="959853" cy="38078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&lt;List&gt;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302A09F0-1D23-510A-6FC4-3166F8BA9275}"/>
              </a:ext>
            </a:extLst>
          </p:cNvPr>
          <p:cNvSpPr/>
          <p:nvPr/>
        </p:nvSpPr>
        <p:spPr>
          <a:xfrm>
            <a:off x="107504" y="5518206"/>
            <a:ext cx="959853" cy="38078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&lt;List&gt;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95636" y="260648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피오피네모" pitchFamily="18" charset="-127"/>
                <a:ea typeface="a피오피네모" pitchFamily="18" charset="-127"/>
              </a:rPr>
              <a:t>4. </a:t>
            </a:r>
            <a:r>
              <a:rPr lang="ko-KR" altLang="en-US" sz="4000" dirty="0">
                <a:latin typeface="a피오피네모" pitchFamily="18" charset="-127"/>
                <a:ea typeface="a피오피네모" pitchFamily="18" charset="-127"/>
              </a:rPr>
              <a:t>사용한 자료구조</a:t>
            </a:r>
            <a:r>
              <a:rPr lang="en-US" altLang="ko-KR" sz="4000" dirty="0">
                <a:latin typeface="a피오피네모" pitchFamily="18" charset="-127"/>
                <a:ea typeface="a피오피네모" pitchFamily="18" charset="-127"/>
              </a:rPr>
              <a:t>/ </a:t>
            </a:r>
            <a:r>
              <a:rPr lang="ko-KR" altLang="en-US" sz="4000" dirty="0">
                <a:latin typeface="a피오피네모" pitchFamily="18" charset="-127"/>
                <a:ea typeface="a피오피네모" pitchFamily="18" charset="-127"/>
              </a:rPr>
              <a:t>클래스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endParaRPr lang="en-US" altLang="ko-KR" sz="4000" dirty="0">
              <a:ea typeface="12롯데마트행복Light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08351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585</Words>
  <Application>Microsoft Office PowerPoint</Application>
  <PresentationFormat>화면 슬라이드 쇼(4:3)</PresentationFormat>
  <Paragraphs>128</Paragraphs>
  <Slides>14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applemango</dc:creator>
  <cp:lastModifiedBy>Windows 사용자</cp:lastModifiedBy>
  <cp:revision>62</cp:revision>
  <dcterms:created xsi:type="dcterms:W3CDTF">2015-04-15T04:21:45Z</dcterms:created>
  <dcterms:modified xsi:type="dcterms:W3CDTF">2022-08-08T01:11:39Z</dcterms:modified>
</cp:coreProperties>
</file>