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50" r:id="rId35"/>
    <p:sldMasterId id="2147483951" r:id="rId37"/>
    <p:sldMasterId id="2147483952" r:id="rId39"/>
  </p:sldMasterIdLst>
  <p:sldIdLst>
    <p:sldId id="549" r:id="rId41"/>
    <p:sldId id="550" r:id="rId42"/>
    <p:sldId id="551" r:id="rId43"/>
    <p:sldId id="552" r:id="rId44"/>
    <p:sldId id="563" r:id="rId45"/>
    <p:sldId id="565" r:id="rId46"/>
    <p:sldId id="564" r:id="rId47"/>
    <p:sldId id="566" r:id="rId48"/>
    <p:sldId id="567" r:id="rId49"/>
    <p:sldId id="568" r:id="rId50"/>
    <p:sldId id="581" r:id="rId51"/>
    <p:sldId id="570" r:id="rId52"/>
    <p:sldId id="571" r:id="rId53"/>
    <p:sldId id="572" r:id="rId54"/>
    <p:sldId id="573" r:id="rId55"/>
    <p:sldId id="574" r:id="rId56"/>
    <p:sldId id="575" r:id="rId57"/>
    <p:sldId id="576" r:id="rId58"/>
    <p:sldId id="553" r:id="rId59"/>
    <p:sldId id="554" r:id="rId60"/>
    <p:sldId id="557" r:id="rId61"/>
    <p:sldId id="558" r:id="rId62"/>
    <p:sldId id="559" r:id="rId63"/>
    <p:sldId id="560" r:id="rId64"/>
    <p:sldId id="555" r:id="rId65"/>
    <p:sldId id="562" r:id="rId66"/>
    <p:sldId id="580" r:id="rId67"/>
    <p:sldId id="577" r:id="rId68"/>
    <p:sldId id="578" r:id="rId69"/>
    <p:sldId id="54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668301-F9DC-47AE-A01B-FD88BF2E2026}">
          <p14:sldIdLst>
            <p14:sldId id="549"/>
            <p14:sldId id="550"/>
            <p14:sldId id="551"/>
            <p14:sldId id="552"/>
          </p14:sldIdLst>
        </p14:section>
        <p14:section name="상영 영화 관리" id="{B882A441-4ABD-49B2-95CB-B608D8E80BB8}">
          <p14:sldIdLst>
            <p14:sldId id="563"/>
            <p14:sldId id="565"/>
            <p14:sldId id="564"/>
          </p14:sldIdLst>
        </p14:section>
        <p14:section name="영화 목록 확인" id="{42E020D7-EE76-417E-9F14-5AE50983F763}">
          <p14:sldIdLst>
            <p14:sldId id="566"/>
          </p14:sldIdLst>
        </p14:section>
        <p14:section name="등록된 영화 삭제" id="{2C44C114-BF08-4B67-813E-87DD04F73F36}">
          <p14:sldIdLst>
            <p14:sldId id="567"/>
            <p14:sldId id="568"/>
            <p14:sldId id="581"/>
          </p14:sldIdLst>
        </p14:section>
        <p14:section name="상영관 관리" id="{07E35BFA-69D4-4E72-8CBC-2469E9D9F5EB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상영 중인 영화 내역" id="{94C1E104-786A-448F-874E-1BD76C5D8752}">
          <p14:sldIdLst>
            <p14:sldId id="576"/>
          </p14:sldIdLst>
        </p14:section>
        <p14:section name="예매하기" id="{A26DED81-7636-4D1F-A127-03C716987FDD}">
          <p14:sldIdLst>
            <p14:sldId id="553"/>
            <p14:sldId id="554"/>
            <p14:sldId id="557"/>
            <p14:sldId id="558"/>
            <p14:sldId id="559"/>
            <p14:sldId id="560"/>
          </p14:sldIdLst>
        </p14:section>
        <p14:section name="예매확인" id="{4CFF31C4-AF2D-412E-9019-093A170879E0}">
          <p14:sldIdLst>
            <p14:sldId id="555"/>
          </p14:sldIdLst>
        </p14:section>
        <p14:section name="예매취소" id="{6BE6AD21-762F-4A66-8C7F-23735DFC2ED7}">
          <p14:sldIdLst>
            <p14:sldId id="562"/>
            <p14:sldId id="580"/>
          </p14:sldIdLst>
        </p14:section>
        <p14:section name="역할 분담 ~ 후기" id="{13F2ABF1-CDB1-467E-9AC5-9B5A16E99415}">
          <p14:sldIdLst>
            <p14:sldId id="577"/>
            <p14:sldId id="578"/>
          </p14:sldIdLst>
        </p14:section>
        <p14:section name="끝" id="{E2D064D3-EC86-4A2C-8739-AFBD28C889E3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C1616"/>
    <a:srgbClr val="881519"/>
    <a:srgbClr val="3E0000"/>
    <a:srgbClr val="B40303"/>
    <a:srgbClr val="F6F4F4"/>
    <a:srgbClr val="F7F7F7"/>
    <a:srgbClr val="6C0000"/>
    <a:srgbClr val="FAFAFA"/>
    <a:srgbClr val="8DA4CE"/>
    <a:srgbClr val="FFD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151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552" y="10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0" Type="http://schemas.openxmlformats.org/officeDocument/2006/relationships/slide" Target="slides/slide10.xml"></Relationship><Relationship Id="rId51" Type="http://schemas.openxmlformats.org/officeDocument/2006/relationships/slide" Target="slides/slide11.xml"></Relationship><Relationship Id="rId52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5" Type="http://schemas.openxmlformats.org/officeDocument/2006/relationships/slide" Target="slides/slide15.xml"></Relationship><Relationship Id="rId56" Type="http://schemas.openxmlformats.org/officeDocument/2006/relationships/slide" Target="slides/slide16.xml"></Relationship><Relationship Id="rId57" Type="http://schemas.openxmlformats.org/officeDocument/2006/relationships/slide" Target="slides/slide17.xml"></Relationship><Relationship Id="rId58" Type="http://schemas.openxmlformats.org/officeDocument/2006/relationships/slide" Target="slides/slide18.xml"></Relationship><Relationship Id="rId59" Type="http://schemas.openxmlformats.org/officeDocument/2006/relationships/slide" Target="slides/slide19.xml"></Relationship><Relationship Id="rId60" Type="http://schemas.openxmlformats.org/officeDocument/2006/relationships/slide" Target="slides/slide20.xml"></Relationship><Relationship Id="rId61" Type="http://schemas.openxmlformats.org/officeDocument/2006/relationships/slide" Target="slides/slide21.xml"></Relationship><Relationship Id="rId62" Type="http://schemas.openxmlformats.org/officeDocument/2006/relationships/slide" Target="slides/slide22.xml"></Relationship><Relationship Id="rId63" Type="http://schemas.openxmlformats.org/officeDocument/2006/relationships/slide" Target="slides/slide23.xml"></Relationship><Relationship Id="rId64" Type="http://schemas.openxmlformats.org/officeDocument/2006/relationships/slide" Target="slides/slide24.xml"></Relationship><Relationship Id="rId65" Type="http://schemas.openxmlformats.org/officeDocument/2006/relationships/slide" Target="slides/slide25.xml"></Relationship><Relationship Id="rId66" Type="http://schemas.openxmlformats.org/officeDocument/2006/relationships/slide" Target="slides/slide26.xml"></Relationship><Relationship Id="rId67" Type="http://schemas.openxmlformats.org/officeDocument/2006/relationships/slide" Target="slides/slide27.xml"></Relationship><Relationship Id="rId68" Type="http://schemas.openxmlformats.org/officeDocument/2006/relationships/slide" Target="slides/slide28.xml"></Relationship><Relationship Id="rId69" Type="http://schemas.openxmlformats.org/officeDocument/2006/relationships/slide" Target="slides/slide29.xml"></Relationship><Relationship Id="rId70" Type="http://schemas.openxmlformats.org/officeDocument/2006/relationships/slide" Target="slides/slide30.xml"></Relationship><Relationship Id="rId71" Type="http://schemas.openxmlformats.org/officeDocument/2006/relationships/viewProps" Target="viewProps.xml"></Relationship><Relationship Id="rId7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>
            <a:spLocks/>
          </p:cNvSpPr>
          <p:nvPr/>
        </p:nvSpPr>
        <p:spPr>
          <a:xfrm rot="0">
            <a:off x="0" y="285115"/>
            <a:ext cx="12192635" cy="5662295"/>
          </a:xfrm>
          <a:prstGeom prst="rect"/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68245" y="2404110"/>
            <a:ext cx="7256145" cy="13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영화관 관리 프로그램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885" y="3805555"/>
            <a:ext cx="2319655" cy="831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고연수  김인교  민찬우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정미경</a:t>
            </a:r>
            <a:r>
              <a:rPr lang="ko-KR" altLang="en-US" sz="1600" dirty="0">
                <a:solidFill>
                  <a:prstClr val="black"/>
                </a:solidFill>
              </a:rPr>
              <a:t>  최나윤</a:t>
            </a:r>
          </a:p>
        </p:txBody>
      </p:sp>
    </p:spTree>
    <p:extLst>
      <p:ext uri="{BB962C8B-B14F-4D97-AF65-F5344CB8AC3E}">
        <p14:creationId xmlns:p14="http://schemas.microsoft.com/office/powerpoint/2010/main" val="68682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6" y="1310004"/>
            <a:ext cx="4213328" cy="4237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5" y="845353"/>
            <a:ext cx="3946525" cy="485416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2007012-ED98-5C79-DC2A-457277F66404}"/>
              </a:ext>
            </a:extLst>
          </p:cNvPr>
          <p:cNvSpPr/>
          <p:nvPr/>
        </p:nvSpPr>
        <p:spPr>
          <a:xfrm>
            <a:off x="5932350" y="302741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등록된 영화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04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766F39A-386A-6227-1411-C319E137ED05}"/>
              </a:ext>
            </a:extLst>
          </p:cNvPr>
          <p:cNvSpPr/>
          <p:nvPr/>
        </p:nvSpPr>
        <p:spPr>
          <a:xfrm>
            <a:off x="579706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A0BC68-EF33-D3B1-E2EF-87069B47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53" y="1247690"/>
            <a:ext cx="4330375" cy="374377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37B89B-17BA-F971-7DED-C3D2CF0473FC}"/>
              </a:ext>
            </a:extLst>
          </p:cNvPr>
          <p:cNvGrpSpPr/>
          <p:nvPr/>
        </p:nvGrpSpPr>
        <p:grpSpPr>
          <a:xfrm>
            <a:off x="626272" y="1247690"/>
            <a:ext cx="4330375" cy="3736509"/>
            <a:chOff x="532490" y="1261657"/>
            <a:chExt cx="4157620" cy="353151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871AD6-2E8F-6A3A-CCB4-B35ACA53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490" y="1261657"/>
              <a:ext cx="4157620" cy="3531514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F02280-D112-12F4-A4FF-253E83C6C2EA}"/>
                </a:ext>
              </a:extLst>
            </p:cNvPr>
            <p:cNvCxnSpPr/>
            <p:nvPr/>
          </p:nvCxnSpPr>
          <p:spPr>
            <a:xfrm>
              <a:off x="586504" y="4681661"/>
              <a:ext cx="261378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등록된 영화 삭제</a:t>
            </a:r>
            <a:r>
              <a:rPr lang="en-US" altLang="ko-KR" dirty="0"/>
              <a:t>, </a:t>
            </a:r>
            <a:r>
              <a:rPr lang="ko-KR" altLang="en-US" dirty="0"/>
              <a:t>미등록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5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17" y="2015529"/>
            <a:ext cx="4421443" cy="2826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07B5D9-C246-FA81-AFD1-D8868BC4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2015529"/>
            <a:ext cx="4307694" cy="2826942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34E46E0-3B56-9C33-93E6-CF98DA028129}"/>
              </a:ext>
            </a:extLst>
          </p:cNvPr>
          <p:cNvSpPr/>
          <p:nvPr/>
        </p:nvSpPr>
        <p:spPr>
          <a:xfrm>
            <a:off x="573610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>
            <a:extLst>
              <a:ext uri="{FF2B5EF4-FFF2-40B4-BE49-F238E27FC236}">
                <a16:creationId xmlns:a16="http://schemas.microsoft.com/office/drawing/2014/main" id="{A9074A14-659F-6B31-7CD7-B010B7137A3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상영관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9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" y="1831975"/>
            <a:ext cx="4269105" cy="294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90" y="1828165"/>
            <a:ext cx="4269105" cy="295338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0879326A-A4B3-40DA-40BD-8A365670259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8A820FD-D4A5-5660-7D26-C15C6ADA5AD8}"/>
              </a:ext>
            </a:extLst>
          </p:cNvPr>
          <p:cNvSpPr/>
          <p:nvPr/>
        </p:nvSpPr>
        <p:spPr>
          <a:xfrm>
            <a:off x="5837071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상영할 영화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6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3" y="2096070"/>
            <a:ext cx="3515096" cy="2665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1" y="1019822"/>
            <a:ext cx="6409506" cy="457198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7F59411D-D585-6355-EF62-E2F069A94AD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7ADFDE8-29A1-CBE4-26FE-0E1AC7BC3371}"/>
              </a:ext>
            </a:extLst>
          </p:cNvPr>
          <p:cNvSpPr/>
          <p:nvPr/>
        </p:nvSpPr>
        <p:spPr>
          <a:xfrm>
            <a:off x="4348050" y="311562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상영할 영화 등록</a:t>
            </a:r>
            <a:r>
              <a:rPr lang="en-US" altLang="ko-KR" dirty="0"/>
              <a:t>, </a:t>
            </a:r>
            <a:r>
              <a:rPr lang="ko-KR" altLang="en-US" dirty="0"/>
              <a:t>상영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1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254854"/>
            <a:ext cx="4551045" cy="23482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71A730A7-3AEA-2F2D-F829-0AEE9D1C9432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6D7EC55-2F52-E043-6536-D53F987A399C}"/>
              </a:ext>
            </a:extLst>
          </p:cNvPr>
          <p:cNvSpPr/>
          <p:nvPr/>
        </p:nvSpPr>
        <p:spPr>
          <a:xfrm>
            <a:off x="6113296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상영할 영화 등록</a:t>
            </a:r>
            <a:r>
              <a:rPr lang="en-US" altLang="ko-KR" dirty="0"/>
              <a:t>, </a:t>
            </a:r>
            <a:r>
              <a:rPr lang="ko-KR" altLang="en-US" dirty="0"/>
              <a:t>상영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8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56" y="2488368"/>
            <a:ext cx="4578194" cy="19936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54E0261B-91C3-1928-34E6-A0B82AB50548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2FAEC2-D777-6902-3BDE-0E7A6320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EB4ADAC-0891-659C-D7EF-B591AE23E86A}"/>
              </a:ext>
            </a:extLst>
          </p:cNvPr>
          <p:cNvSpPr/>
          <p:nvPr/>
        </p:nvSpPr>
        <p:spPr>
          <a:xfrm>
            <a:off x="6214261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상영할 영화 등록</a:t>
            </a:r>
            <a:r>
              <a:rPr lang="en-US" altLang="ko-KR" dirty="0"/>
              <a:t>, </a:t>
            </a:r>
            <a:r>
              <a:rPr lang="ko-KR" altLang="en-US" dirty="0"/>
              <a:t>상영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5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" y="1869440"/>
            <a:ext cx="4725035" cy="296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0" y="1869440"/>
            <a:ext cx="4271645" cy="3119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C8102128-689F-4C67-47C9-6D31CE29674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ECDCF98-0BF7-98BC-D0C2-A63EE648A314}"/>
              </a:ext>
            </a:extLst>
          </p:cNvPr>
          <p:cNvSpPr/>
          <p:nvPr/>
        </p:nvSpPr>
        <p:spPr>
          <a:xfrm>
            <a:off x="5968357" y="310714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상영할 영화 등록</a:t>
            </a:r>
            <a:r>
              <a:rPr lang="en-US" altLang="ko-KR" dirty="0"/>
              <a:t>, </a:t>
            </a:r>
            <a:r>
              <a:rPr lang="ko-KR" altLang="en-US" dirty="0"/>
              <a:t>미등록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1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2061846"/>
            <a:ext cx="3356057" cy="2090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71" y="1545590"/>
            <a:ext cx="3924935" cy="3237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35" y="1565909"/>
            <a:ext cx="3764915" cy="319722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1E7CA0CE-1B74-5A74-C5F2-B480465D5D8A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상영 중인 영화 내역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2289893"/>
            <a:ext cx="4225925" cy="179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933346"/>
            <a:ext cx="4956175" cy="1459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3335020"/>
            <a:ext cx="2840990" cy="239649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58074AB5-C00E-D1B5-3646-BBB7C6F297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D293A34-7AD0-5A39-F2BF-B3BB7D77AD28}"/>
              </a:ext>
            </a:extLst>
          </p:cNvPr>
          <p:cNvSpPr/>
          <p:nvPr/>
        </p:nvSpPr>
        <p:spPr>
          <a:xfrm rot="19809041">
            <a:off x="5323337" y="209186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BB11BB7-FFF9-0B1E-03A5-AE5C47E4C4B2}"/>
              </a:ext>
            </a:extLst>
          </p:cNvPr>
          <p:cNvSpPr/>
          <p:nvPr/>
        </p:nvSpPr>
        <p:spPr>
          <a:xfrm rot="1524483">
            <a:off x="5317256" y="355644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관람객 메뉴</a:t>
            </a:r>
            <a:r>
              <a:rPr lang="en-US" altLang="ko-KR" dirty="0"/>
              <a:t> </a:t>
            </a:r>
            <a:r>
              <a:rPr lang="ko-KR" altLang="en-US" dirty="0"/>
              <a:t>전환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1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>
            <a:spLocks noGrp="1"/>
          </p:cNvSpPr>
          <p:nvPr>
            <p:ph type="title"/>
          </p:nvPr>
        </p:nvSpPr>
        <p:spPr>
          <a:xfrm>
            <a:off x="4493259" y="1532525"/>
            <a:ext cx="3205481" cy="3158584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algn="ctr" latinLnBrk="0"/>
            <a:r>
              <a:rPr lang="ko-KR" altLang="en-US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b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의도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구성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분담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   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415641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1876425"/>
            <a:ext cx="3910330" cy="27851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77" y="1646982"/>
            <a:ext cx="2656840" cy="332422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80" y="1746297"/>
            <a:ext cx="2934335" cy="298577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:a16="http://schemas.microsoft.com/office/drawing/2014/main" id="{ABE98CCB-2B7C-B2C4-9502-081D49EAAC8E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17AF17D-23E6-03CD-00CD-32E52E6AAC32}"/>
              </a:ext>
            </a:extLst>
          </p:cNvPr>
          <p:cNvSpPr/>
          <p:nvPr/>
        </p:nvSpPr>
        <p:spPr>
          <a:xfrm>
            <a:off x="4389365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60B13CBE-7C5A-C5B9-5A1C-737DF63DCBF5}"/>
              </a:ext>
            </a:extLst>
          </p:cNvPr>
          <p:cNvSpPr/>
          <p:nvPr/>
        </p:nvSpPr>
        <p:spPr>
          <a:xfrm>
            <a:off x="8222083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22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57" y="2432149"/>
            <a:ext cx="6515735" cy="186690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:a16="http://schemas.microsoft.com/office/drawing/2014/main" id="{D67E62E0-5BA5-49BE-1C00-8EC550D9597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9DD9FD4-FB0E-77E2-4D35-05818D039A7B}"/>
              </a:ext>
            </a:extLst>
          </p:cNvPr>
          <p:cNvSpPr/>
          <p:nvPr/>
        </p:nvSpPr>
        <p:spPr>
          <a:xfrm>
            <a:off x="4331088" y="310714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5366EA-2960-28C6-5B3B-E2336BE99671}"/>
              </a:ext>
            </a:extLst>
          </p:cNvPr>
          <p:cNvGrpSpPr/>
          <p:nvPr/>
        </p:nvGrpSpPr>
        <p:grpSpPr>
          <a:xfrm>
            <a:off x="257847" y="1486139"/>
            <a:ext cx="3667760" cy="3732051"/>
            <a:chOff x="414655" y="1486139"/>
            <a:chExt cx="3667760" cy="373205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55" y="1486139"/>
              <a:ext cx="3667760" cy="3732051"/>
            </a:xfrm>
            <a:prstGeom prst="rect">
              <a:avLst/>
            </a:prstGeom>
          </p:spPr>
        </p:pic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E5D420AF-FC9C-44B7-F083-1B4F7A27192B}"/>
                </a:ext>
              </a:extLst>
            </p:cNvPr>
            <p:cNvSpPr/>
            <p:nvPr/>
          </p:nvSpPr>
          <p:spPr>
            <a:xfrm rot="10800000">
              <a:off x="2076790" y="2048855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031BEF81-0C76-C225-F399-D62E09CD9896}"/>
                </a:ext>
              </a:extLst>
            </p:cNvPr>
            <p:cNvSpPr/>
            <p:nvPr/>
          </p:nvSpPr>
          <p:spPr>
            <a:xfrm rot="10800000">
              <a:off x="2506765" y="4565130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3720" y="86579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예매하기</a:t>
            </a:r>
            <a:r>
              <a:rPr lang="en-US" altLang="ko-KR" dirty="0"/>
              <a:t>, </a:t>
            </a:r>
            <a:r>
              <a:rPr lang="ko-KR" altLang="en-US" dirty="0"/>
              <a:t>관람등급 제한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55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" y="1819680"/>
            <a:ext cx="6447155" cy="2857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387370"/>
            <a:ext cx="4595495" cy="1722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C2DBEEED-45D9-47E7-F72D-6EEA7DB86BD1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3E4554A-59E6-6DEB-5887-E00E92520BD8}"/>
              </a:ext>
            </a:extLst>
          </p:cNvPr>
          <p:cNvSpPr/>
          <p:nvPr/>
        </p:nvSpPr>
        <p:spPr>
          <a:xfrm rot="16200000">
            <a:off x="1138071" y="4707102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5F7F2-2566-5B93-3188-C43CE60DC6B8}"/>
              </a:ext>
            </a:extLst>
          </p:cNvPr>
          <p:cNvSpPr txBox="1"/>
          <p:nvPr/>
        </p:nvSpPr>
        <p:spPr>
          <a:xfrm>
            <a:off x="7997190" y="4236291"/>
            <a:ext cx="31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남아있는 좌석의 개수 보다 큰 수를 입력할 경우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예매하기</a:t>
            </a:r>
            <a:r>
              <a:rPr lang="en-US" altLang="ko-KR" dirty="0"/>
              <a:t>, </a:t>
            </a:r>
            <a:r>
              <a:rPr lang="ko-KR" altLang="en-US" dirty="0"/>
              <a:t>인원 초과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5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93" y="1444250"/>
            <a:ext cx="5534341" cy="3727277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CE955621-4640-B74A-2E6C-0F000DEA7425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43FAB5-F070-D9CE-6DFE-86D68048BC1E}"/>
              </a:ext>
            </a:extLst>
          </p:cNvPr>
          <p:cNvGrpSpPr/>
          <p:nvPr/>
        </p:nvGrpSpPr>
        <p:grpSpPr>
          <a:xfrm>
            <a:off x="215066" y="1442054"/>
            <a:ext cx="5557012" cy="3729473"/>
            <a:chOff x="215066" y="1442054"/>
            <a:chExt cx="5557012" cy="37294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66" y="1442054"/>
              <a:ext cx="5557012" cy="3729473"/>
            </a:xfrm>
            <a:prstGeom prst="rect">
              <a:avLst/>
            </a:prstGeom>
          </p:spPr>
        </p:pic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6263E3AC-3F19-FCF7-F822-9A3965A10AD3}"/>
                </a:ext>
              </a:extLst>
            </p:cNvPr>
            <p:cNvSpPr/>
            <p:nvPr/>
          </p:nvSpPr>
          <p:spPr>
            <a:xfrm rot="10800000">
              <a:off x="2367330" y="4117671"/>
              <a:ext cx="646330" cy="67879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5322BF0-B35C-4493-22A6-777A9D62236B}"/>
                </a:ext>
              </a:extLst>
            </p:cNvPr>
            <p:cNvSpPr/>
            <p:nvPr/>
          </p:nvSpPr>
          <p:spPr>
            <a:xfrm rot="10800000">
              <a:off x="558267" y="2020593"/>
              <a:ext cx="534157" cy="56098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845E6614-0798-AFDC-FDFE-296CEC84FEDF}"/>
                </a:ext>
              </a:extLst>
            </p:cNvPr>
            <p:cNvSpPr/>
            <p:nvPr/>
          </p:nvSpPr>
          <p:spPr>
            <a:xfrm rot="10800000">
              <a:off x="1462527" y="3500574"/>
              <a:ext cx="534157" cy="46362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예매하기</a:t>
            </a:r>
            <a:r>
              <a:rPr lang="en-US" altLang="ko-KR" dirty="0"/>
              <a:t>, </a:t>
            </a:r>
            <a:r>
              <a:rPr lang="ko-KR" altLang="en-US" dirty="0"/>
              <a:t>중복 좌석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9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3858253"/>
            <a:ext cx="3604260" cy="20040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1092605"/>
            <a:ext cx="2804399" cy="239644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3E4D64-7FB3-FB4E-D6A9-637AB8B6AA23}"/>
              </a:ext>
            </a:extLst>
          </p:cNvPr>
          <p:cNvGrpSpPr/>
          <p:nvPr/>
        </p:nvGrpSpPr>
        <p:grpSpPr>
          <a:xfrm>
            <a:off x="829310" y="1092605"/>
            <a:ext cx="4206875" cy="4442996"/>
            <a:chOff x="718185" y="1498052"/>
            <a:chExt cx="4206875" cy="44429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85" y="1498052"/>
              <a:ext cx="4199255" cy="28498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51CD24-69E1-89E6-1B26-561096BFB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0"/>
            <a:stretch/>
          </p:blipFill>
          <p:spPr>
            <a:xfrm>
              <a:off x="718185" y="5192383"/>
              <a:ext cx="4206875" cy="748665"/>
            </a:xfrm>
            <a:prstGeom prst="rect">
              <a:avLst/>
            </a:prstGeom>
          </p:spPr>
        </p:pic>
      </p:grpSp>
      <p:sp>
        <p:nvSpPr>
          <p:cNvPr id="41" name="제목 3">
            <a:extLst>
              <a:ext uri="{FF2B5EF4-FFF2-40B4-BE49-F238E27FC236}">
                <a16:creationId xmlns:a16="http://schemas.microsoft.com/office/drawing/2014/main" id="{63E021AD-2BA2-4522-F740-4E36C8E828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716F4E4-4C1D-25F4-4825-205B7BF542D3}"/>
              </a:ext>
            </a:extLst>
          </p:cNvPr>
          <p:cNvSpPr/>
          <p:nvPr/>
        </p:nvSpPr>
        <p:spPr>
          <a:xfrm>
            <a:off x="5620385" y="482187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2E80FDB-FFD8-AE4B-79BE-24BD091558EF}"/>
              </a:ext>
            </a:extLst>
          </p:cNvPr>
          <p:cNvSpPr/>
          <p:nvPr/>
        </p:nvSpPr>
        <p:spPr>
          <a:xfrm>
            <a:off x="5623384" y="2116171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4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:a16="http://schemas.microsoft.com/office/drawing/2014/main" id="{A8C294E7-8F35-3C06-3BCD-15E033FC0B69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EF7946E-D87D-E915-69F6-2B3C2C2DA542}"/>
              </a:ext>
            </a:extLst>
          </p:cNvPr>
          <p:cNvSpPr/>
          <p:nvPr/>
        </p:nvSpPr>
        <p:spPr>
          <a:xfrm rot="19797675">
            <a:off x="3338313" y="2211253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5E6F39-29F7-CFAB-8D1C-A15D573082D6}"/>
              </a:ext>
            </a:extLst>
          </p:cNvPr>
          <p:cNvGrpSpPr/>
          <p:nvPr/>
        </p:nvGrpSpPr>
        <p:grpSpPr>
          <a:xfrm>
            <a:off x="133985" y="2133221"/>
            <a:ext cx="3027389" cy="2763692"/>
            <a:chOff x="577559" y="1733329"/>
            <a:chExt cx="3673421" cy="31394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59" y="1733329"/>
              <a:ext cx="3673421" cy="3139440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7FE318-B855-77E9-F8D3-ADF126857B1A}"/>
                </a:ext>
              </a:extLst>
            </p:cNvPr>
            <p:cNvCxnSpPr/>
            <p:nvPr/>
          </p:nvCxnSpPr>
          <p:spPr>
            <a:xfrm>
              <a:off x="645464" y="3015933"/>
              <a:ext cx="220675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F2A3D7AD-F49D-AEA8-BF7D-7068D54C9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53" y="2133221"/>
            <a:ext cx="3573780" cy="291846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C2A7D1-5CBE-E2B2-BF44-EC0076BFB142}"/>
              </a:ext>
            </a:extLst>
          </p:cNvPr>
          <p:cNvGrpSpPr/>
          <p:nvPr/>
        </p:nvGrpSpPr>
        <p:grpSpPr>
          <a:xfrm>
            <a:off x="4081130" y="978916"/>
            <a:ext cx="3335610" cy="2203349"/>
            <a:chOff x="4107860" y="423546"/>
            <a:chExt cx="3788366" cy="24530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0" y="423546"/>
              <a:ext cx="3788366" cy="2453066"/>
            </a:xfrm>
            <a:prstGeom prst="rect">
              <a:avLst/>
            </a:prstGeom>
          </p:spPr>
        </p:pic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954682F-DAB4-B7A9-1A83-7BC2828A9DAF}"/>
                </a:ext>
              </a:extLst>
            </p:cNvPr>
            <p:cNvCxnSpPr/>
            <p:nvPr/>
          </p:nvCxnSpPr>
          <p:spPr>
            <a:xfrm>
              <a:off x="5500581" y="2697163"/>
              <a:ext cx="150302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72DDAAE-60BC-19A8-C620-86DDAEE697E9}"/>
              </a:ext>
            </a:extLst>
          </p:cNvPr>
          <p:cNvSpPr/>
          <p:nvPr/>
        </p:nvSpPr>
        <p:spPr>
          <a:xfrm rot="1682674">
            <a:off x="7607754" y="2215751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예매내역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693084"/>
            <a:ext cx="3830955" cy="3249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27" y="1903745"/>
            <a:ext cx="5146675" cy="24974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5A43CCEF-05A0-4BF6-20A7-395A3EB5E2CB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3F0CC40-429C-783B-7C0F-190156374516}"/>
              </a:ext>
            </a:extLst>
          </p:cNvPr>
          <p:cNvSpPr/>
          <p:nvPr/>
        </p:nvSpPr>
        <p:spPr>
          <a:xfrm>
            <a:off x="5046236" y="285392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D3443B-CA1F-AAF0-C0F1-EF5F36D01E1E}"/>
              </a:ext>
            </a:extLst>
          </p:cNvPr>
          <p:cNvCxnSpPr/>
          <p:nvPr/>
        </p:nvCxnSpPr>
        <p:spPr>
          <a:xfrm>
            <a:off x="584693" y="3292295"/>
            <a:ext cx="18186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 취소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97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65" y="911225"/>
            <a:ext cx="4832350" cy="23787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32" y="3684040"/>
            <a:ext cx="4832350" cy="21259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5B433D5-AFE2-C955-8F2D-CEC50848260A}"/>
              </a:ext>
            </a:extLst>
          </p:cNvPr>
          <p:cNvGrpSpPr/>
          <p:nvPr/>
        </p:nvGrpSpPr>
        <p:grpSpPr>
          <a:xfrm>
            <a:off x="285641" y="1219627"/>
            <a:ext cx="3684270" cy="4261244"/>
            <a:chOff x="1198245" y="1820545"/>
            <a:chExt cx="3684270" cy="42612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C41ECA-5879-0ABE-A11D-AFC3EB93F94E}"/>
                </a:ext>
              </a:extLst>
            </p:cNvPr>
            <p:cNvGrpSpPr/>
            <p:nvPr/>
          </p:nvGrpSpPr>
          <p:grpSpPr>
            <a:xfrm>
              <a:off x="1198245" y="1820545"/>
              <a:ext cx="3684270" cy="4261244"/>
              <a:chOff x="1198245" y="1820545"/>
              <a:chExt cx="3684270" cy="42612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245" y="1820545"/>
                <a:ext cx="3684270" cy="3041650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6663A23-7287-6093-B392-86ED06F8AC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273"/>
              <a:stretch/>
            </p:blipFill>
            <p:spPr>
              <a:xfrm>
                <a:off x="1198245" y="5603634"/>
                <a:ext cx="3684270" cy="478155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877B140-A621-B7F2-A439-2DD0FA3B8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56" t="79088" r="1093"/>
            <a:stretch/>
          </p:blipFill>
          <p:spPr>
            <a:xfrm>
              <a:off x="4399030" y="5603634"/>
              <a:ext cx="334010" cy="478155"/>
            </a:xfrm>
            <a:prstGeom prst="rect">
              <a:avLst/>
            </a:prstGeom>
          </p:spPr>
        </p:pic>
      </p:grpSp>
      <p:sp>
        <p:nvSpPr>
          <p:cNvPr id="43" name="제목 3">
            <a:extLst>
              <a:ext uri="{FF2B5EF4-FFF2-40B4-BE49-F238E27FC236}">
                <a16:creationId xmlns:a16="http://schemas.microsoft.com/office/drawing/2014/main" id="{C679C065-97AA-50AD-F2B0-4D8D8EE9EE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10AD2628-EC5F-57B5-5A0D-63B3C02A810B}"/>
              </a:ext>
            </a:extLst>
          </p:cNvPr>
          <p:cNvSpPr/>
          <p:nvPr/>
        </p:nvSpPr>
        <p:spPr>
          <a:xfrm>
            <a:off x="4416956" y="2102537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3F2D9CB-60FB-3BC0-2F71-6C1A4DDB7A75}"/>
              </a:ext>
            </a:extLst>
          </p:cNvPr>
          <p:cNvSpPr/>
          <p:nvPr/>
        </p:nvSpPr>
        <p:spPr>
          <a:xfrm>
            <a:off x="4416956" y="4902395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관람객 메뉴</a:t>
            </a:r>
            <a:r>
              <a:rPr lang="en-US" altLang="ko-KR" dirty="0"/>
              <a:t>(</a:t>
            </a:r>
            <a:r>
              <a:rPr lang="ko-KR" altLang="en-US" dirty="0"/>
              <a:t>예매 취소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9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텍스트 상자 1"/>
          <p:cNvSpPr txBox="1">
            <a:spLocks/>
          </p:cNvSpPr>
          <p:nvPr/>
        </p:nvSpPr>
        <p:spPr>
          <a:xfrm>
            <a:off x="2091055" y="1365885"/>
            <a:ext cx="8642350" cy="464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400" b="1">
                <a:latin typeface="나눔고딕코딩" charset="0"/>
                <a:ea typeface="나눔고딕코딩" charset="0"/>
              </a:rPr>
              <a:t>고연수</a:t>
            </a:r>
            <a:r>
              <a:rPr sz="2000">
                <a:latin typeface="나눔고딕코딩" charset="0"/>
                <a:ea typeface="나눔고딕코딩" charset="0"/>
              </a:rPr>
              <a:t>				</a:t>
            </a:r>
            <a:r>
              <a:rPr sz="2400" b="1">
                <a:latin typeface="나눔고딕코딩" charset="0"/>
                <a:ea typeface="나눔고딕코딩" charset="0"/>
              </a:rPr>
              <a:t>민찬</a:t>
            </a:r>
            <a:r>
              <a:rPr lang="ko-KR" altLang="en-US" sz="2400" b="1">
                <a:latin typeface="나눔고딕코딩" charset="0"/>
                <a:ea typeface="나눔고딕코딩" charset="0"/>
              </a:rPr>
              <a:t>우</a:t>
            </a:r>
            <a:endParaRPr lang="ko-KR" altLang="en-US" sz="2400" b="1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sz="2000">
                <a:latin typeface="나눔고딕코딩" charset="0"/>
                <a:ea typeface="나눔고딕코딩" charset="0"/>
              </a:rPr>
              <a:t> - </a:t>
            </a:r>
            <a:r>
              <a:rPr sz="2000">
                <a:latin typeface="나눔고딕코딩" charset="0"/>
                <a:ea typeface="나눔고딕코딩" charset="0"/>
              </a:rPr>
              <a:t>관리자 메뉴 </a:t>
            </a:r>
            <a:r>
              <a:rPr lang="en-US" sz="2000">
                <a:latin typeface="나눔고딕코딩" charset="0"/>
                <a:ea typeface="나눔고딕코딩" charset="0"/>
              </a:rPr>
              <a:t>			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-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사용자 메뉴 구현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sz="2000">
                <a:latin typeface="나눔고딕코딩" charset="0"/>
                <a:ea typeface="나눔고딕코딩" charset="0"/>
              </a:rPr>
              <a:t>   : </a:t>
            </a:r>
            <a:r>
              <a:rPr sz="2000">
                <a:latin typeface="나눔고딕코딩" charset="0"/>
                <a:ea typeface="나눔고딕코딩" charset="0"/>
              </a:rPr>
              <a:t>상영관 관리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	 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:영화 선택 영화 회차선택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2000">
                <a:latin typeface="나눔고딕코딩" charset="0"/>
                <a:ea typeface="나눔고딕코딩" charset="0"/>
              </a:rPr>
              <a:t>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-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프로젝트 합치기	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-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발표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 및 보고자료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코딩" charset="0"/>
                <a:ea typeface="나눔고딕코딩" charset="0"/>
              </a:rPr>
              <a:t> - </a:t>
            </a:r>
            <a:r>
              <a:rPr sz="2000">
                <a:latin typeface="나눔고딕코딩" charset="0"/>
                <a:ea typeface="나눔고딕코딩" charset="0"/>
              </a:rPr>
              <a:t>오류 테스트 		</a:t>
            </a:r>
            <a:r>
              <a:rPr sz="2000">
                <a:latin typeface="나눔고딕코딩" charset="0"/>
                <a:ea typeface="나눔고딕코딩" charset="0"/>
              </a:rPr>
              <a:t> </a:t>
            </a:r>
            <a:r>
              <a:rPr lang="ko-KR" altLang="en-US" sz="2400" b="1">
                <a:latin typeface="나눔고딕코딩" charset="0"/>
                <a:ea typeface="나눔고딕코딩" charset="0"/>
              </a:rPr>
              <a:t>정미경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코딩" charset="0"/>
                <a:ea typeface="나눔고딕코딩" charset="0"/>
              </a:rPr>
              <a:t>			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-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사용자 메뉴 구현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	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sz="2000">
                <a:latin typeface="나눔고딕코딩" charset="0"/>
                <a:ea typeface="나눔고딕코딩" charset="0"/>
              </a:rPr>
              <a:t>			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:</a:t>
            </a:r>
            <a:r>
              <a:rPr lang="en-US" sz="2000">
                <a:latin typeface="나눔고딕코딩" charset="0"/>
                <a:ea typeface="나눔고딕코딩" charset="0"/>
              </a:rPr>
              <a:t>예매내역 확인 및 취소,예매번호</a:t>
            </a:r>
            <a:endParaRPr lang="ko-KR" altLang="en-US" sz="2400" b="1">
              <a:latin typeface="나눔고딕코딩" charset="0"/>
              <a:ea typeface="나눔고딕코딩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나눔고딕코딩" charset="0"/>
                <a:ea typeface="나눔고딕코딩" charset="0"/>
              </a:rPr>
              <a:t>김인교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				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  프로젝트 합치기 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코딩" charset="0"/>
                <a:ea typeface="나눔고딕코딩" charset="0"/>
              </a:rPr>
              <a:t> - </a:t>
            </a:r>
            <a:r>
              <a:rPr sz="2000">
                <a:latin typeface="나눔고딕코딩" charset="0"/>
                <a:ea typeface="나눔고딕코딩" charset="0"/>
              </a:rPr>
              <a:t>관리자 메뉴</a:t>
            </a:r>
            <a:r>
              <a:rPr lang="en-US" sz="2000">
                <a:latin typeface="나눔고딕코딩" charset="0"/>
                <a:ea typeface="나눔고딕코딩" charset="0"/>
              </a:rPr>
              <a:t>			</a:t>
            </a:r>
            <a:r>
              <a:rPr lang="en-US" sz="2000">
                <a:latin typeface="나눔고딕코딩" charset="0"/>
                <a:ea typeface="나눔고딕코딩" charset="0"/>
              </a:rPr>
              <a:t> </a:t>
            </a:r>
            <a:r>
              <a:rPr lang="ko-KR" altLang="en-US" sz="2400" b="1">
                <a:latin typeface="나눔고딕코딩" charset="0"/>
                <a:ea typeface="나눔고딕코딩" charset="0"/>
              </a:rPr>
              <a:t>최나윤</a:t>
            </a:r>
            <a:r>
              <a:rPr lang="en-US" sz="2000">
                <a:latin typeface="나눔고딕코딩" charset="0"/>
                <a:ea typeface="나눔고딕코딩" charset="0"/>
              </a:rPr>
              <a:t>	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2000">
                <a:latin typeface="나눔고딕코딩" charset="0"/>
                <a:ea typeface="나눔고딕코딩" charset="0"/>
              </a:rPr>
              <a:t>   </a:t>
            </a:r>
            <a:r>
              <a:rPr lang="en-US" altLang="ko-KR" sz="2000">
                <a:latin typeface="나눔고딕코딩" charset="0"/>
                <a:ea typeface="나눔고딕코딩" charset="0"/>
              </a:rPr>
              <a:t>: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영화 관리		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         </a:t>
            </a:r>
            <a:r>
              <a:rPr lang="en-US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- </a:t>
            </a:r>
            <a:r>
              <a:rPr lang="ko-KR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사용자</a:t>
            </a:r>
            <a:r>
              <a:rPr lang="ko-KR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 </a:t>
            </a:r>
            <a:r>
              <a:rPr lang="ko-KR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메뉴</a:t>
            </a:r>
            <a:r>
              <a:rPr lang="ko-KR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 </a:t>
            </a:r>
            <a:r>
              <a:rPr lang="ko-KR" altLang="ko-KR" sz="1800">
                <a:solidFill>
                  <a:srgbClr val="000000"/>
                </a:solidFill>
                <a:latin typeface="나눔고딕코딩" charset="0"/>
                <a:ea typeface="나눔고딕코딩" charset="0"/>
                <a:cs typeface="+mn-cs"/>
              </a:rPr>
              <a:t>구현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	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코딩" charset="0"/>
                <a:ea typeface="나눔고딕코딩" charset="0"/>
              </a:rPr>
              <a:t> - </a:t>
            </a:r>
            <a:r>
              <a:rPr sz="2000">
                <a:latin typeface="나눔고딕코딩" charset="0"/>
                <a:ea typeface="나눔고딕코딩" charset="0"/>
              </a:rPr>
              <a:t>프로젝트 합치기</a:t>
            </a:r>
            <a:r>
              <a:rPr lang="en-US" sz="2000">
                <a:latin typeface="나눔고딕코딩" charset="0"/>
                <a:ea typeface="나눔고딕코딩" charset="0"/>
              </a:rPr>
              <a:t>		</a:t>
            </a:r>
            <a:r>
              <a:rPr lang="en-US" sz="2000">
                <a:latin typeface="나눔고딕코딩" charset="0"/>
                <a:ea typeface="나눔고딕코딩" charset="0"/>
              </a:rPr>
              <a:t>  </a:t>
            </a:r>
            <a:r>
              <a:rPr lang="ko-KR" altLang="en-US" sz="2000">
                <a:latin typeface="나눔고딕코딩" charset="0"/>
                <a:ea typeface="나눔고딕코딩" charset="0"/>
              </a:rPr>
              <a:t>:영화 예매 좌석 구현</a:t>
            </a:r>
            <a:endParaRPr lang="ko-KR" altLang="en-US" sz="2400" b="1">
              <a:latin typeface="나눔고딕코딩" charset="0"/>
              <a:ea typeface="나눔고딕코딩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코딩" charset="0"/>
                <a:ea typeface="나눔고딕코딩" charset="0"/>
              </a:rPr>
              <a:t> - </a:t>
            </a:r>
            <a:r>
              <a:rPr sz="2000">
                <a:latin typeface="나눔고딕코딩" charset="0"/>
                <a:ea typeface="나눔고딕코딩" charset="0"/>
              </a:rPr>
              <a:t>오류 테스트	</a:t>
            </a:r>
            <a:r>
              <a:rPr lang="en-US" sz="2000">
                <a:latin typeface="나눔고딕코딩" charset="0"/>
                <a:ea typeface="나눔고딕코딩" charset="0"/>
              </a:rPr>
              <a:t>		</a:t>
            </a:r>
            <a:r>
              <a:rPr lang="en-US" sz="2000">
                <a:latin typeface="나눔고딕코딩" charset="0"/>
                <a:ea typeface="나눔고딕코딩" charset="0"/>
              </a:rPr>
              <a:t>   회의록 작성</a:t>
            </a:r>
            <a:r>
              <a:rPr lang="en-US" sz="2000">
                <a:latin typeface="나눔고딕코딩" charset="0"/>
                <a:ea typeface="나눔고딕코딩" charset="0"/>
              </a:rPr>
              <a:t>	 </a:t>
            </a:r>
            <a:endParaRPr lang="ko-KR" altLang="en-US" sz="1800">
              <a:solidFill>
                <a:srgbClr val="000000"/>
              </a:solidFill>
              <a:latin typeface="나눔고딕코딩" charset="0"/>
              <a:ea typeface="나눔고딕코딩" charset="0"/>
              <a:cs typeface="+mn-cs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2000">
                <a:latin typeface="나눔고딕코딩" charset="0"/>
                <a:ea typeface="나눔고딕코딩" charset="0"/>
              </a:rPr>
              <a:t>				   프로젝트 합치기	</a:t>
            </a:r>
            <a:endParaRPr lang="ko-KR" altLang="en-US" sz="2000">
              <a:latin typeface="나눔고딕코딩" charset="0"/>
              <a:ea typeface="나눔고딕코딩" charset="0"/>
            </a:endParaRPr>
          </a:p>
          <a:p>
            <a:pPr marL="3556000" indent="254000" algn="l" latinLnBrk="0" hangingPunct="1">
              <a:buFontTx/>
              <a:buNone/>
            </a:pPr>
            <a:endParaRPr lang="ko-KR" altLang="en-US" sz="2000">
              <a:latin typeface="나눔고딕코딩" charset="0"/>
              <a:ea typeface="나눔고딕코딩" charset="0"/>
            </a:endParaRPr>
          </a:p>
        </p:txBody>
      </p:sp>
      <p:sp>
        <p:nvSpPr>
          <p:cNvPr id="42" name="제목 3">
            <a:extLst>
              <a:ext uri="{FF2B5EF4-FFF2-40B4-BE49-F238E27FC236}">
                <a16:creationId xmlns:a16="http://schemas.microsoft.com/office/drawing/2014/main" id="{04438346-0D4B-BF29-03E3-F8424FE26521}"/>
              </a:ext>
            </a:extLst>
          </p:cNvPr>
          <p:cNvSpPr txBox="1">
            <a:spLocks/>
          </p:cNvSpPr>
          <p:nvPr/>
        </p:nvSpPr>
        <p:spPr>
          <a:xfrm>
            <a:off x="133985" y="1270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4. </a:t>
            </a:r>
            <a:r>
              <a:rPr lang="ko-KR" altLang="en-US" sz="3200" dirty="0"/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24110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48640" y="503555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후기</a:t>
            </a:r>
          </a:p>
        </p:txBody>
      </p:sp>
      <p:sp>
        <p:nvSpPr>
          <p:cNvPr id="46" name="도형 15"/>
          <p:cNvSpPr>
            <a:spLocks/>
          </p:cNvSpPr>
          <p:nvPr/>
        </p:nvSpPr>
        <p:spPr>
          <a:xfrm>
            <a:off x="760730" y="2184400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47" name="텍스트 상자 17"/>
          <p:cNvSpPr txBox="1">
            <a:spLocks/>
          </p:cNvSpPr>
          <p:nvPr/>
        </p:nvSpPr>
        <p:spPr>
          <a:xfrm>
            <a:off x="1379220" y="2105025"/>
            <a:ext cx="829437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유실되어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하는것이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텍스트 상자 20"/>
          <p:cNvSpPr txBox="1">
            <a:spLocks/>
          </p:cNvSpPr>
          <p:nvPr/>
        </p:nvSpPr>
        <p:spPr>
          <a:xfrm>
            <a:off x="1239520" y="4279900"/>
            <a:ext cx="74568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발목을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잡았던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수많은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에러들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덕분에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걸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배울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있었음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도형 21"/>
          <p:cNvSpPr>
            <a:spLocks/>
          </p:cNvSpPr>
          <p:nvPr/>
        </p:nvSpPr>
        <p:spPr>
          <a:xfrm>
            <a:off x="758825" y="3634740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1" name="도형 22"/>
          <p:cNvSpPr>
            <a:spLocks/>
          </p:cNvSpPr>
          <p:nvPr/>
        </p:nvSpPr>
        <p:spPr>
          <a:xfrm>
            <a:off x="761365" y="2910205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2" name="텍스트 상자 23"/>
          <p:cNvSpPr txBox="1">
            <a:spLocks/>
          </p:cNvSpPr>
          <p:nvPr/>
        </p:nvSpPr>
        <p:spPr>
          <a:xfrm>
            <a:off x="1379220" y="2831465"/>
            <a:ext cx="102723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코딩" charset="0"/>
                <a:ea typeface="나눔고딕코딩" charset="0"/>
              </a:rPr>
              <a:t>기능 구현을 끝내고 클래스를 나누며 각 기능들을 객체지향적으로 설계를 하며 시작</a:t>
            </a:r>
            <a:endParaRPr lang="ko-KR" altLang="en-US" sz="1800">
              <a:latin typeface="나눔고딕코딩" charset="0"/>
              <a:ea typeface="나눔고딕코딩" charset="0"/>
            </a:endParaRPr>
          </a:p>
        </p:txBody>
      </p:sp>
      <p:sp>
        <p:nvSpPr>
          <p:cNvPr id="53" name="텍스트 상자 24"/>
          <p:cNvSpPr txBox="1">
            <a:spLocks/>
          </p:cNvSpPr>
          <p:nvPr/>
        </p:nvSpPr>
        <p:spPr>
          <a:xfrm>
            <a:off x="1379220" y="3555365"/>
            <a:ext cx="85115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코딩" charset="0"/>
                <a:ea typeface="나눔고딕코딩" charset="0"/>
              </a:rPr>
              <a:t>각각</a:t>
            </a:r>
            <a:r>
              <a:rPr sz="1800">
                <a:latin typeface="나눔고딕코딩" charset="0"/>
                <a:ea typeface="나눔고딕코딩" charset="0"/>
              </a:rPr>
              <a:t>의 오류에서 많은 시간이 </a:t>
            </a:r>
            <a:r>
              <a:rPr sz="1800">
                <a:latin typeface="나눔고딕코딩" charset="0"/>
                <a:ea typeface="나눔고딕코딩" charset="0"/>
              </a:rPr>
              <a:t>걸려</a:t>
            </a:r>
            <a:r>
              <a:rPr sz="1800">
                <a:latin typeface="나눔고딕코딩" charset="0"/>
                <a:ea typeface="나눔고딕코딩" charset="0"/>
              </a:rPr>
              <a:t> 생각보다 프로젝트 기간이 촉박했음</a:t>
            </a:r>
            <a:endParaRPr lang="ko-KR" altLang="en-US" sz="1800">
              <a:latin typeface="나눔고딕코딩" charset="0"/>
              <a:ea typeface="나눔고딕코딩" charset="0"/>
            </a:endParaRPr>
          </a:p>
        </p:txBody>
      </p:sp>
      <p:sp>
        <p:nvSpPr>
          <p:cNvPr id="54" name="도형 25"/>
          <p:cNvSpPr>
            <a:spLocks/>
          </p:cNvSpPr>
          <p:nvPr/>
        </p:nvSpPr>
        <p:spPr>
          <a:xfrm>
            <a:off x="761365" y="4358640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2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553720" y="1607359"/>
            <a:ext cx="10515600" cy="380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 및 영화 예매 프로그램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이용 대상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관리자와 관람객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목적</a:t>
            </a:r>
            <a:r>
              <a:rPr lang="en-US" altLang="ko-KR" sz="2000" b="1" dirty="0"/>
              <a:t>: </a:t>
            </a:r>
            <a:r>
              <a:rPr lang="ko-KR" altLang="en-US" sz="2000" dirty="0"/>
              <a:t>관리자와 관람객에게 서로 다른 기능을 제공한다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관리자</a:t>
            </a:r>
            <a:r>
              <a:rPr lang="en-US" altLang="ko-KR" sz="2000" dirty="0"/>
              <a:t>: </a:t>
            </a:r>
            <a:r>
              <a:rPr lang="ko-KR" altLang="en-US" sz="2000" dirty="0"/>
              <a:t>상영 영화 및 상영관 관리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관람객</a:t>
            </a:r>
            <a:r>
              <a:rPr lang="en-US" altLang="ko-KR" sz="2000" dirty="0"/>
              <a:t>: </a:t>
            </a:r>
            <a:r>
              <a:rPr lang="ko-KR" altLang="en-US" sz="2000" dirty="0"/>
              <a:t>영화 예매</a:t>
            </a:r>
            <a:r>
              <a:rPr lang="en-US" altLang="ko-KR" sz="2000" dirty="0"/>
              <a:t>, </a:t>
            </a:r>
            <a:r>
              <a:rPr lang="ko-KR" altLang="en-US" sz="2000" dirty="0"/>
              <a:t>내역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취소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2" name="제목 3">
            <a:extLst>
              <a:ext uri="{FF2B5EF4-FFF2-40B4-BE49-F238E27FC236}">
                <a16:creationId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104924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100000">
              <a:srgbClr val="3E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3990" y="-260985"/>
            <a:ext cx="12627610" cy="7518400"/>
            <a:chOff x="-173990" y="-260985"/>
            <a:chExt cx="12627610" cy="75184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399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4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76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46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28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12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9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3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6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08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578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41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42970" y="2748915"/>
            <a:ext cx="5484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schemeClr val="bg1"/>
                </a:solidFill>
              </a:rPr>
              <a:t>감사합니다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7025" y="-1334135"/>
            <a:ext cx="10516235" cy="3802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2000"/>
          </a:p>
        </p:txBody>
      </p:sp>
      <p:sp>
        <p:nvSpPr>
          <p:cNvPr id="42" name="제목 3">
            <a:extLst>
              <a:ext uri="{FF2B5EF4-FFF2-40B4-BE49-F238E27FC236}">
                <a16:creationId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화면구성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45" y="414903"/>
            <a:ext cx="5960109" cy="5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1374DE-FF67-2A68-11EC-D7C16180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0" y="1961689"/>
            <a:ext cx="4647805" cy="2660692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C0C57D5-732C-1BC7-598D-4033105A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37" y="1950658"/>
            <a:ext cx="4646296" cy="2682754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A3596E6-7B97-74FA-B417-F78A85B4B44D}"/>
              </a:ext>
            </a:extLst>
          </p:cNvPr>
          <p:cNvSpPr/>
          <p:nvPr/>
        </p:nvSpPr>
        <p:spPr>
          <a:xfrm>
            <a:off x="5797067" y="296556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3720" y="86579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관리자 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" y="2213610"/>
            <a:ext cx="3520440" cy="2430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55" y="530082"/>
            <a:ext cx="3520441" cy="224028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7923D20-278D-567E-E47B-21677059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6" y="3355658"/>
            <a:ext cx="3520440" cy="224028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6F34141-F4BD-E335-1C44-EACADECE4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89" y="1961689"/>
            <a:ext cx="3880631" cy="265895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1460A1D-8A15-2BCF-C2D6-0EC8582E7055}"/>
              </a:ext>
            </a:extLst>
          </p:cNvPr>
          <p:cNvSpPr/>
          <p:nvPr/>
        </p:nvSpPr>
        <p:spPr>
          <a:xfrm rot="19601183">
            <a:off x="3344546" y="140043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F9BFE55F-E7F4-1A02-A6A9-9A2622E4BCD1}"/>
              </a:ext>
            </a:extLst>
          </p:cNvPr>
          <p:cNvSpPr/>
          <p:nvPr/>
        </p:nvSpPr>
        <p:spPr>
          <a:xfrm rot="5400000">
            <a:off x="5766476" y="2876005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43B76AF-17FE-B63A-4585-3167789215FC}"/>
              </a:ext>
            </a:extLst>
          </p:cNvPr>
          <p:cNvSpPr/>
          <p:nvPr/>
        </p:nvSpPr>
        <p:spPr>
          <a:xfrm rot="18517840">
            <a:off x="7824892" y="4870428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영화 정보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7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FE6897-D1F4-42FB-C710-6F424593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1" y="1832043"/>
            <a:ext cx="5191489" cy="247015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D488A6F6-41B9-37C5-D5B0-6270E2C2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FE8DF8B-3E4B-439F-F9B2-E784EF00FAA8}"/>
              </a:ext>
            </a:extLst>
          </p:cNvPr>
          <p:cNvSpPr/>
          <p:nvPr/>
        </p:nvSpPr>
        <p:spPr>
          <a:xfrm>
            <a:off x="6249821" y="2722176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F2F38F-4247-E9BF-4942-8D217D08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926804"/>
            <a:ext cx="4739473" cy="439640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3720" y="865798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영화 정보 등록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5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" y="1714609"/>
            <a:ext cx="4047490" cy="3029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76" y="1714609"/>
            <a:ext cx="4534535" cy="30235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CCA4DED8-D6F0-5E0B-4C9A-7936704B938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ED129ED-4A75-0E06-AB81-25E53DE1BACF}"/>
              </a:ext>
            </a:extLst>
          </p:cNvPr>
          <p:cNvSpPr/>
          <p:nvPr/>
        </p:nvSpPr>
        <p:spPr>
          <a:xfrm>
            <a:off x="5538137" y="2736340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영화 목록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1144712"/>
            <a:ext cx="4327525" cy="4303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31B5B5-A285-897F-F5AD-1AE7F74A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" y="1962150"/>
            <a:ext cx="4229735" cy="272796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:a16="http://schemas.microsoft.com/office/drawing/2014/main" id="{7EAE1095-0913-FC4F-24C8-D82F35E636E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308760A-A08E-1FC5-E6D8-058FE083EFFF}"/>
              </a:ext>
            </a:extLst>
          </p:cNvPr>
          <p:cNvSpPr/>
          <p:nvPr/>
        </p:nvSpPr>
        <p:spPr>
          <a:xfrm>
            <a:off x="5752345" y="290771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관리자 메뉴</a:t>
            </a:r>
            <a:r>
              <a:rPr lang="en-US" altLang="ko-KR" dirty="0"/>
              <a:t>(</a:t>
            </a:r>
            <a:r>
              <a:rPr lang="ko-KR" altLang="en-US" dirty="0"/>
              <a:t>등록된 영화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30</Pages>
  <Paragraphs>79</Paragraphs>
  <Words>523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조땡</dc:creator>
  <cp:lastModifiedBy>민 찬우</cp:lastModifiedBy>
  <dc:title>PowerPoint 프레젠테이션</dc:title>
  <dcterms:modified xsi:type="dcterms:W3CDTF">2022-08-08T23:35:15Z</dcterms:modified>
</cp:coreProperties>
</file>