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91" r:id="rId2"/>
    <p:sldMasterId id="2147483703" r:id="rId3"/>
    <p:sldMasterId id="2147483715" r:id="rId4"/>
  </p:sldMasterIdLst>
  <p:notesMasterIdLst>
    <p:notesMasterId r:id="rId33"/>
  </p:notesMasterIdLst>
  <p:sldIdLst>
    <p:sldId id="340" r:id="rId5"/>
    <p:sldId id="363" r:id="rId6"/>
    <p:sldId id="307" r:id="rId7"/>
    <p:sldId id="364" r:id="rId8"/>
    <p:sldId id="365" r:id="rId9"/>
    <p:sldId id="366" r:id="rId10"/>
    <p:sldId id="308" r:id="rId11"/>
    <p:sldId id="311" r:id="rId12"/>
    <p:sldId id="312" r:id="rId13"/>
    <p:sldId id="367" r:id="rId14"/>
    <p:sldId id="368" r:id="rId15"/>
    <p:sldId id="309" r:id="rId16"/>
    <p:sldId id="313" r:id="rId17"/>
    <p:sldId id="314" r:id="rId18"/>
    <p:sldId id="315" r:id="rId19"/>
    <p:sldId id="369" r:id="rId20"/>
    <p:sldId id="341" r:id="rId21"/>
    <p:sldId id="343" r:id="rId22"/>
    <p:sldId id="380" r:id="rId23"/>
    <p:sldId id="371" r:id="rId24"/>
    <p:sldId id="372" r:id="rId25"/>
    <p:sldId id="373" r:id="rId26"/>
    <p:sldId id="374" r:id="rId27"/>
    <p:sldId id="375" r:id="rId28"/>
    <p:sldId id="376" r:id="rId29"/>
    <p:sldId id="377" r:id="rId30"/>
    <p:sldId id="379" r:id="rId31"/>
    <p:sldId id="37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9AD5FF"/>
    <a:srgbClr val="00FFCC"/>
    <a:srgbClr val="CCFFFF"/>
    <a:srgbClr val="3333FF"/>
    <a:srgbClr val="0000CC"/>
    <a:srgbClr val="FFFFFF"/>
    <a:srgbClr val="FFFF66"/>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558" autoAdjust="0"/>
  </p:normalViewPr>
  <p:slideViewPr>
    <p:cSldViewPr>
      <p:cViewPr varScale="1">
        <p:scale>
          <a:sx n="66" d="100"/>
          <a:sy n="66" d="100"/>
        </p:scale>
        <p:origin x="662"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66"/>
    </p:cViewPr>
  </p:sorterViewPr>
  <p:notesViewPr>
    <p:cSldViewPr>
      <p:cViewPr varScale="1">
        <p:scale>
          <a:sx n="51" d="100"/>
          <a:sy n="51"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FD0B9AD-EDD0-4AC7-906C-0ED3BE1AFA08}" type="slidenum">
              <a:rPr lang="en-US"/>
              <a:pPr/>
              <a:t>‹#›</a:t>
            </a:fld>
            <a:endParaRPr lang="en-US"/>
          </a:p>
        </p:txBody>
      </p:sp>
    </p:spTree>
    <p:extLst>
      <p:ext uri="{BB962C8B-B14F-4D97-AF65-F5344CB8AC3E}">
        <p14:creationId xmlns:p14="http://schemas.microsoft.com/office/powerpoint/2010/main" val="970820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22</a:t>
            </a:fld>
            <a:endParaRPr lang="en-US"/>
          </a:p>
        </p:txBody>
      </p:sp>
    </p:spTree>
    <p:extLst>
      <p:ext uri="{BB962C8B-B14F-4D97-AF65-F5344CB8AC3E}">
        <p14:creationId xmlns:p14="http://schemas.microsoft.com/office/powerpoint/2010/main" val="7752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23</a:t>
            </a:fld>
            <a:endParaRPr lang="en-US"/>
          </a:p>
        </p:txBody>
      </p:sp>
    </p:spTree>
    <p:extLst>
      <p:ext uri="{BB962C8B-B14F-4D97-AF65-F5344CB8AC3E}">
        <p14:creationId xmlns:p14="http://schemas.microsoft.com/office/powerpoint/2010/main" val="7752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24</a:t>
            </a:fld>
            <a:endParaRPr lang="en-US"/>
          </a:p>
        </p:txBody>
      </p:sp>
    </p:spTree>
    <p:extLst>
      <p:ext uri="{BB962C8B-B14F-4D97-AF65-F5344CB8AC3E}">
        <p14:creationId xmlns:p14="http://schemas.microsoft.com/office/powerpoint/2010/main" val="7752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25</a:t>
            </a:fld>
            <a:endParaRPr lang="en-US"/>
          </a:p>
        </p:txBody>
      </p:sp>
    </p:spTree>
    <p:extLst>
      <p:ext uri="{BB962C8B-B14F-4D97-AF65-F5344CB8AC3E}">
        <p14:creationId xmlns:p14="http://schemas.microsoft.com/office/powerpoint/2010/main" val="7752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26</a:t>
            </a:fld>
            <a:endParaRPr lang="en-US"/>
          </a:p>
        </p:txBody>
      </p:sp>
    </p:spTree>
    <p:extLst>
      <p:ext uri="{BB962C8B-B14F-4D97-AF65-F5344CB8AC3E}">
        <p14:creationId xmlns:p14="http://schemas.microsoft.com/office/powerpoint/2010/main" val="7752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D0B9AD-EDD0-4AC7-906C-0ED3BE1AFA08}" type="slidenum">
              <a:rPr lang="en-US" smtClean="0"/>
              <a:pPr/>
              <a:t>27</a:t>
            </a:fld>
            <a:endParaRPr lang="en-US"/>
          </a:p>
        </p:txBody>
      </p:sp>
    </p:spTree>
    <p:extLst>
      <p:ext uri="{BB962C8B-B14F-4D97-AF65-F5344CB8AC3E}">
        <p14:creationId xmlns:p14="http://schemas.microsoft.com/office/powerpoint/2010/main" val="7752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3554" name="Group 2"/>
          <p:cNvGrpSpPr>
            <a:grpSpLocks/>
          </p:cNvGrpSpPr>
          <p:nvPr/>
        </p:nvGrpSpPr>
        <p:grpSpPr bwMode="auto">
          <a:xfrm>
            <a:off x="-6350" y="20638"/>
            <a:ext cx="9144000" cy="6858000"/>
            <a:chOff x="0" y="0"/>
            <a:chExt cx="5760" cy="4320"/>
          </a:xfrm>
        </p:grpSpPr>
        <p:sp>
          <p:nvSpPr>
            <p:cNvPr id="23555"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2355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23557"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23558" name="Group 6"/>
          <p:cNvGrpSpPr>
            <a:grpSpLocks/>
          </p:cNvGrpSpPr>
          <p:nvPr/>
        </p:nvGrpSpPr>
        <p:grpSpPr bwMode="auto">
          <a:xfrm>
            <a:off x="-1588" y="6034088"/>
            <a:ext cx="7845426" cy="850900"/>
            <a:chOff x="0" y="3792"/>
            <a:chExt cx="4942" cy="536"/>
          </a:xfrm>
        </p:grpSpPr>
        <p:sp>
          <p:nvSpPr>
            <p:cNvPr id="2355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23560" name="Group 8"/>
            <p:cNvGrpSpPr>
              <a:grpSpLocks/>
            </p:cNvGrpSpPr>
            <p:nvPr userDrawn="1"/>
          </p:nvGrpSpPr>
          <p:grpSpPr bwMode="auto">
            <a:xfrm>
              <a:off x="2486" y="3792"/>
              <a:ext cx="2456" cy="536"/>
              <a:chOff x="2486" y="3792"/>
              <a:chExt cx="2456" cy="536"/>
            </a:xfrm>
          </p:grpSpPr>
          <p:sp>
            <p:nvSpPr>
              <p:cNvPr id="23561"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23562"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23563"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23564"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23565"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23566"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23567" name="Group 15"/>
          <p:cNvGrpSpPr>
            <a:grpSpLocks/>
          </p:cNvGrpSpPr>
          <p:nvPr/>
        </p:nvGrpSpPr>
        <p:grpSpPr bwMode="auto">
          <a:xfrm>
            <a:off x="627063" y="6021388"/>
            <a:ext cx="5684837" cy="849312"/>
            <a:chOff x="395" y="3793"/>
            <a:chExt cx="3581" cy="535"/>
          </a:xfrm>
        </p:grpSpPr>
        <p:sp>
          <p:nvSpPr>
            <p:cNvPr id="23568"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23569"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23570"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23571"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23572"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23573"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23574" name="Rectangle 22"/>
          <p:cNvSpPr>
            <a:spLocks noGrp="1" noChangeArrowheads="1"/>
          </p:cNvSpPr>
          <p:nvPr>
            <p:ph type="ctrTitle" sz="quarter"/>
          </p:nvPr>
        </p:nvSpPr>
        <p:spPr>
          <a:xfrm>
            <a:off x="457200" y="1447800"/>
            <a:ext cx="8229600" cy="1736725"/>
          </a:xfrm>
        </p:spPr>
        <p:txBody>
          <a:bodyPr/>
          <a:lstStyle>
            <a:lvl1pPr>
              <a:defRPr sz="2800"/>
            </a:lvl1pPr>
          </a:lstStyle>
          <a:p>
            <a:r>
              <a:rPr lang="en-US"/>
              <a:t>Click to edit Master title style</a:t>
            </a:r>
          </a:p>
        </p:txBody>
      </p:sp>
      <p:sp>
        <p:nvSpPr>
          <p:cNvPr id="23575"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23576" name="Rectangle 24"/>
          <p:cNvSpPr>
            <a:spLocks noGrp="1" noChangeArrowheads="1"/>
          </p:cNvSpPr>
          <p:nvPr>
            <p:ph type="dt" sz="quarter" idx="2"/>
          </p:nvPr>
        </p:nvSpPr>
        <p:spPr/>
        <p:txBody>
          <a:bodyPr/>
          <a:lstStyle>
            <a:lvl1pPr>
              <a:defRPr/>
            </a:lvl1pPr>
          </a:lstStyle>
          <a:p>
            <a:endParaRPr lang="en-US"/>
          </a:p>
        </p:txBody>
      </p:sp>
      <p:sp>
        <p:nvSpPr>
          <p:cNvPr id="23577" name="Rectangle 25"/>
          <p:cNvSpPr>
            <a:spLocks noGrp="1" noChangeArrowheads="1"/>
          </p:cNvSpPr>
          <p:nvPr>
            <p:ph type="sldNum" sz="quarter" idx="4"/>
          </p:nvPr>
        </p:nvSpPr>
        <p:spPr/>
        <p:txBody>
          <a:bodyPr/>
          <a:lstStyle>
            <a:lvl1pPr>
              <a:defRPr/>
            </a:lvl1pPr>
          </a:lstStyle>
          <a:p>
            <a:fld id="{5717CAB7-1348-48E7-B765-5D79D4C09E97}" type="slidenum">
              <a:rPr lang="en-US"/>
              <a:pPr/>
              <a:t>‹#›</a:t>
            </a:fld>
            <a:endParaRPr lang="en-US"/>
          </a:p>
        </p:txBody>
      </p:sp>
      <p:sp>
        <p:nvSpPr>
          <p:cNvPr id="23578" name="Rectangle 26"/>
          <p:cNvSpPr>
            <a:spLocks noGrp="1" noChangeArrowheads="1"/>
          </p:cNvSpPr>
          <p:nvPr>
            <p:ph type="ftr" sz="quarter" idx="3"/>
          </p:nvPr>
        </p:nvSpPr>
        <p:spPr/>
        <p:txBody>
          <a:bodyPr/>
          <a:lstStyle>
            <a:lvl1pPr>
              <a:defRPr/>
            </a:lvl1p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3574"/>
                                        </p:tgtEl>
                                        <p:attrNameLst>
                                          <p:attrName>style.visibility</p:attrName>
                                        </p:attrNameLst>
                                      </p:cBhvr>
                                      <p:to>
                                        <p:strVal val="visible"/>
                                      </p:to>
                                    </p:set>
                                    <p:anim calcmode="lin" valueType="num">
                                      <p:cBhvr>
                                        <p:cTn id="7" dur="1000" fill="hold"/>
                                        <p:tgtEl>
                                          <p:spTgt spid="23574"/>
                                        </p:tgtEl>
                                        <p:attrNameLst>
                                          <p:attrName>ppt_x</p:attrName>
                                        </p:attrNameLst>
                                      </p:cBhvr>
                                      <p:tavLst>
                                        <p:tav tm="0">
                                          <p:val>
                                            <p:strVal val="#ppt_x-.2"/>
                                          </p:val>
                                        </p:tav>
                                        <p:tav tm="100000">
                                          <p:val>
                                            <p:strVal val="#ppt_x"/>
                                          </p:val>
                                        </p:tav>
                                      </p:tavLst>
                                    </p:anim>
                                    <p:anim calcmode="lin" valueType="num">
                                      <p:cBhvr>
                                        <p:cTn id="8" dur="1000" fill="hold"/>
                                        <p:tgtEl>
                                          <p:spTgt spid="235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57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3575">
                                            <p:txEl>
                                              <p:pRg st="0" end="0"/>
                                            </p:txEl>
                                          </p:spTgt>
                                        </p:tgtEl>
                                        <p:attrNameLst>
                                          <p:attrName>style.visibility</p:attrName>
                                        </p:attrNameLst>
                                      </p:cBhvr>
                                      <p:to>
                                        <p:strVal val="visible"/>
                                      </p:to>
                                    </p:set>
                                    <p:animEffect transition="in" filter="fade">
                                      <p:cBhvr>
                                        <p:cTn id="14" dur="500"/>
                                        <p:tgtEl>
                                          <p:spTgt spid="23575">
                                            <p:txEl>
                                              <p:pRg st="0" end="0"/>
                                            </p:txEl>
                                          </p:spTgt>
                                        </p:tgtEl>
                                      </p:cBhvr>
                                    </p:animEffect>
                                    <p:anim calcmode="lin" valueType="num">
                                      <p:cBhvr>
                                        <p:cTn id="15" dur="500" fill="hold"/>
                                        <p:tgtEl>
                                          <p:spTgt spid="235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3575">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p:bldP spid="23575" grpId="0" build="p">
        <p:tmplLst>
          <p:tmpl lvl="1">
            <p:tnLst>
              <p:par>
                <p:cTn presetID="44" presetClass="entr" presetSubtype="0" fill="hold" nodeType="clickEffect">
                  <p:stCondLst>
                    <p:cond delay="0"/>
                  </p:stCondLst>
                  <p:childTnLst>
                    <p:set>
                      <p:cBhvr>
                        <p:cTn dur="1" fill="hold">
                          <p:stCondLst>
                            <p:cond delay="0"/>
                          </p:stCondLst>
                        </p:cTn>
                        <p:tgtEl>
                          <p:spTgt spid="23575"/>
                        </p:tgtEl>
                        <p:attrNameLst>
                          <p:attrName>style.visibility</p:attrName>
                        </p:attrNameLst>
                      </p:cBhvr>
                      <p:to>
                        <p:strVal val="visible"/>
                      </p:to>
                    </p:set>
                    <p:animEffect transition="in" filter="fade">
                      <p:cBhvr>
                        <p:cTn dur="500"/>
                        <p:tgtEl>
                          <p:spTgt spid="23575"/>
                        </p:tgtEl>
                      </p:cBhvr>
                    </p:animEffect>
                    <p:anim calcmode="lin" valueType="num">
                      <p:cBhvr>
                        <p:cTn dur="500" fill="hold"/>
                        <p:tgtEl>
                          <p:spTgt spid="23575"/>
                        </p:tgtEl>
                        <p:attrNameLst>
                          <p:attrName>ppt_x</p:attrName>
                        </p:attrNameLst>
                      </p:cBhvr>
                      <p:tavLst>
                        <p:tav tm="0">
                          <p:val>
                            <p:strVal val="#ppt_x"/>
                          </p:val>
                        </p:tav>
                        <p:tav tm="100000">
                          <p:val>
                            <p:strVal val="#ppt_x"/>
                          </p:val>
                        </p:tav>
                      </p:tavLst>
                    </p:anim>
                    <p:anim calcmode="lin" valueType="num">
                      <p:cBhvr>
                        <p:cTn dur="500" fill="hold"/>
                        <p:tgtEl>
                          <p:spTgt spid="23575"/>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E16528-1332-4C62-89F2-CEDF9A250CCD}"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4CF9E1-2A42-485D-8961-E594DFB587C2}"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E42DD-3A8C-434B-A18E-8CC2CCB6A836}"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8233-EEC7-469B-972C-0EBABDDD5D8C}"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F1E39-F6F4-459B-8338-FF5F25DCFDE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1758B-CB20-4665-8952-F13C7881F012}"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02393-E18A-4DDA-98F2-604B21C6A04D}"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F5C4F-5BF8-4B9F-A789-38916817591A}"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0DDED-B882-4E0A-8CC7-CFE6DE2586D2}"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A582A-D829-4794-B654-AAE5E9A61FA9}"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D026C4-C2C7-4814-BA5A-DE7889990B69}" type="slidenum">
              <a:rPr lang="en-US"/>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7FFCB-998E-45F6-9AF1-F5DC4D0E35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FEE78-41F9-424F-B40B-603C36C340D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FC9A0-4F15-4C5C-A718-4680E29FFE09}"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67640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851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77187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7797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49770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281239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4200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E6D1D7-7E6D-4FBB-A6CB-430D92A9D4DE}" type="slidenum">
              <a:rPr lang="en-US"/>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04686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57059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79847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solidFill>
                  <a:prstClr val="black">
                    <a:tint val="75000"/>
                  </a:prstClr>
                </a:solidFill>
              </a:rPr>
              <a:pPr/>
              <a:t>31-08-2018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2E77CC-0519-4820-B7FB-9F9FA1705C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97523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3" name="Content Placeholder 2"/>
          <p:cNvSpPr>
            <a:spLocks noGrp="1"/>
          </p:cNvSpPr>
          <p:nvPr>
            <p:ph idx="1"/>
          </p:nvPr>
        </p:nvSpPr>
        <p:spPr>
          <a:xfrm>
            <a:off x="457200" y="2108203"/>
            <a:ext cx="8229600" cy="4165599"/>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8"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chemeClr val="tx1">
                    <a:lumMod val="75000"/>
                    <a:lumOff val="25000"/>
                  </a:schemeClr>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pic>
        <p:nvPicPr>
          <p:cNvPr id="5" name="Picture 4">
            <a:extLst>
              <a:ext uri="{FF2B5EF4-FFF2-40B4-BE49-F238E27FC236}">
                <a16:creationId xmlns:a16="http://schemas.microsoft.com/office/drawing/2014/main" id="{8E53640D-7A54-47A4-91A6-BC501A7036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3469" y="5558533"/>
            <a:ext cx="1633731" cy="1528067"/>
          </a:xfrm>
          <a:prstGeom prst="rect">
            <a:avLst/>
          </a:prstGeom>
        </p:spPr>
      </p:pic>
    </p:spTree>
    <p:extLst>
      <p:ext uri="{BB962C8B-B14F-4D97-AF65-F5344CB8AC3E}">
        <p14:creationId xmlns:p14="http://schemas.microsoft.com/office/powerpoint/2010/main" val="14496615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0"/>
            <a:ext cx="9144000" cy="6680200"/>
          </a:xfrm>
          <a:prstGeom prst="rect">
            <a:avLst/>
          </a:prstGeom>
          <a:gradFill flip="none" rotWithShape="1">
            <a:gsLst>
              <a:gs pos="29000">
                <a:srgbClr val="139996"/>
              </a:gs>
              <a:gs pos="83000">
                <a:srgbClr val="136DEE"/>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Tree>
    <p:extLst>
      <p:ext uri="{BB962C8B-B14F-4D97-AF65-F5344CB8AC3E}">
        <p14:creationId xmlns:p14="http://schemas.microsoft.com/office/powerpoint/2010/main" val="31205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Picture Placeholder 27"/>
          <p:cNvSpPr>
            <a:spLocks noGrp="1"/>
          </p:cNvSpPr>
          <p:nvPr>
            <p:ph type="pic" sz="quarter" idx="25"/>
          </p:nvPr>
        </p:nvSpPr>
        <p:spPr>
          <a:xfrm>
            <a:off x="2286000" y="2514600"/>
            <a:ext cx="2276856" cy="3149600"/>
          </a:xfrm>
        </p:spPr>
        <p:txBody>
          <a:bodyPr/>
          <a:lstStyle/>
          <a:p>
            <a:endParaRPr lang="en-JM" dirty="0"/>
          </a:p>
        </p:txBody>
      </p:sp>
      <p:sp>
        <p:nvSpPr>
          <p:cNvPr id="4" name="Picture Placeholder 27"/>
          <p:cNvSpPr>
            <a:spLocks noGrp="1"/>
          </p:cNvSpPr>
          <p:nvPr>
            <p:ph type="pic" sz="quarter" idx="26"/>
          </p:nvPr>
        </p:nvSpPr>
        <p:spPr>
          <a:xfrm>
            <a:off x="4572000" y="2514600"/>
            <a:ext cx="2276856" cy="3149600"/>
          </a:xfrm>
        </p:spPr>
        <p:txBody>
          <a:bodyPr/>
          <a:lstStyle/>
          <a:p>
            <a:endParaRPr lang="en-JM"/>
          </a:p>
        </p:txBody>
      </p:sp>
      <p:sp>
        <p:nvSpPr>
          <p:cNvPr id="5" name="Picture Placeholder 27"/>
          <p:cNvSpPr>
            <a:spLocks noGrp="1"/>
          </p:cNvSpPr>
          <p:nvPr>
            <p:ph type="pic" sz="quarter" idx="27"/>
          </p:nvPr>
        </p:nvSpPr>
        <p:spPr>
          <a:xfrm>
            <a:off x="6858000" y="2514600"/>
            <a:ext cx="2286000" cy="3149600"/>
          </a:xfrm>
        </p:spPr>
        <p:txBody>
          <a:bodyPr/>
          <a:lstStyle/>
          <a:p>
            <a:endParaRPr lang="en-JM" dirty="0"/>
          </a:p>
        </p:txBody>
      </p:sp>
      <p:sp>
        <p:nvSpPr>
          <p:cNvPr id="6"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7"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061098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2108202"/>
            <a:ext cx="2671763" cy="4008969"/>
          </a:xfrm>
        </p:spPr>
        <p:txBody>
          <a:bodyPr>
            <a:normAutofit/>
          </a:bodyPr>
          <a:lstStyle>
            <a:lvl1pPr marL="0" indent="0">
              <a:buFontTx/>
              <a:buNone/>
              <a:defRPr sz="1200">
                <a:solidFill>
                  <a:srgbClr val="17375E"/>
                </a:solidFill>
              </a:defRPr>
            </a:lvl1pPr>
          </a:lstStyle>
          <a:p>
            <a:endParaRPr lang="en-JM"/>
          </a:p>
        </p:txBody>
      </p:sp>
      <p:sp>
        <p:nvSpPr>
          <p:cNvPr id="9" name="Text Placeholder 26"/>
          <p:cNvSpPr>
            <a:spLocks noGrp="1"/>
          </p:cNvSpPr>
          <p:nvPr>
            <p:ph type="body" sz="quarter" idx="15"/>
          </p:nvPr>
        </p:nvSpPr>
        <p:spPr>
          <a:xfrm>
            <a:off x="3733800" y="2728384"/>
            <a:ext cx="2127251" cy="1107016"/>
          </a:xfrm>
        </p:spPr>
        <p:txBody>
          <a:bodyPr>
            <a:noAutofit/>
          </a:bodyPr>
          <a:lstStyle>
            <a:lvl1pPr marL="0" indent="0">
              <a:buFontTx/>
              <a:buNone/>
              <a:defRPr sz="1100">
                <a:solidFill>
                  <a:schemeClr val="tx1">
                    <a:lumMod val="65000"/>
                    <a:lumOff val="35000"/>
                  </a:schemeClr>
                </a:solidFill>
              </a:defRPr>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endParaRPr lang="en-JM" dirty="0"/>
          </a:p>
        </p:txBody>
      </p:sp>
      <p:sp>
        <p:nvSpPr>
          <p:cNvPr id="10" name="Text Placeholder 26"/>
          <p:cNvSpPr>
            <a:spLocks noGrp="1"/>
          </p:cNvSpPr>
          <p:nvPr>
            <p:ph type="body" sz="quarter" idx="16"/>
          </p:nvPr>
        </p:nvSpPr>
        <p:spPr>
          <a:xfrm>
            <a:off x="6407149" y="2717800"/>
            <a:ext cx="2127251" cy="1107016"/>
          </a:xfrm>
        </p:spPr>
        <p:txBody>
          <a:bodyPr>
            <a:noAutofit/>
          </a:bodyPr>
          <a:lstStyle>
            <a:lvl1pPr marL="0" indent="0">
              <a:buFontTx/>
              <a:buNone/>
              <a:defRPr sz="1100">
                <a:solidFill>
                  <a:schemeClr val="tx1">
                    <a:lumMod val="65000"/>
                    <a:lumOff val="35000"/>
                  </a:schemeClr>
                </a:solidFill>
              </a:defRPr>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endParaRPr lang="en-JM" dirty="0"/>
          </a:p>
        </p:txBody>
      </p:sp>
      <p:sp>
        <p:nvSpPr>
          <p:cNvPr id="11" name="Text Placeholder 26"/>
          <p:cNvSpPr>
            <a:spLocks noGrp="1"/>
          </p:cNvSpPr>
          <p:nvPr>
            <p:ph type="body" sz="quarter" idx="17"/>
          </p:nvPr>
        </p:nvSpPr>
        <p:spPr>
          <a:xfrm>
            <a:off x="3736975" y="4845237"/>
            <a:ext cx="2127251" cy="1107016"/>
          </a:xfrm>
        </p:spPr>
        <p:txBody>
          <a:bodyPr>
            <a:noAutofit/>
          </a:bodyPr>
          <a:lstStyle>
            <a:lvl1pPr marL="0" indent="0">
              <a:buFontTx/>
              <a:buNone/>
              <a:defRPr sz="1100">
                <a:solidFill>
                  <a:schemeClr val="tx1">
                    <a:lumMod val="65000"/>
                    <a:lumOff val="35000"/>
                  </a:schemeClr>
                </a:solidFill>
              </a:defRPr>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endParaRPr lang="en-JM" dirty="0"/>
          </a:p>
        </p:txBody>
      </p:sp>
      <p:sp>
        <p:nvSpPr>
          <p:cNvPr id="12" name="Text Placeholder 26"/>
          <p:cNvSpPr>
            <a:spLocks noGrp="1"/>
          </p:cNvSpPr>
          <p:nvPr>
            <p:ph type="body" sz="quarter" idx="18"/>
          </p:nvPr>
        </p:nvSpPr>
        <p:spPr>
          <a:xfrm>
            <a:off x="6410325" y="4834653"/>
            <a:ext cx="2127251" cy="1107016"/>
          </a:xfrm>
        </p:spPr>
        <p:txBody>
          <a:bodyPr>
            <a:noAutofit/>
          </a:bodyPr>
          <a:lstStyle>
            <a:lvl1pPr marL="0" indent="0">
              <a:buFontTx/>
              <a:buNone/>
              <a:defRPr sz="1100">
                <a:solidFill>
                  <a:schemeClr val="tx1">
                    <a:lumMod val="65000"/>
                    <a:lumOff val="35000"/>
                  </a:schemeClr>
                </a:solidFill>
              </a:defRPr>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endParaRPr lang="en-JM" dirty="0"/>
          </a:p>
        </p:txBody>
      </p:sp>
      <p:sp>
        <p:nvSpPr>
          <p:cNvPr id="13" name="Text Placeholder 32"/>
          <p:cNvSpPr>
            <a:spLocks noGrp="1"/>
          </p:cNvSpPr>
          <p:nvPr>
            <p:ph type="body" sz="quarter" idx="19"/>
          </p:nvPr>
        </p:nvSpPr>
        <p:spPr>
          <a:xfrm>
            <a:off x="4114800" y="2328146"/>
            <a:ext cx="1600200" cy="410820"/>
          </a:xfrm>
        </p:spPr>
        <p:txBody>
          <a:bodyPr>
            <a:normAutofit/>
          </a:bodyPr>
          <a:lstStyle>
            <a:lvl1pPr marL="0" indent="0">
              <a:buFontTx/>
              <a:buNone/>
              <a:defRPr sz="1100" b="0">
                <a:solidFill>
                  <a:srgbClr val="424C53"/>
                </a:solidFill>
                <a:latin typeface="Source Sans Pro Light"/>
                <a:ea typeface="Source Sans Pro Light"/>
                <a:cs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4" name="Text Placeholder 32"/>
          <p:cNvSpPr>
            <a:spLocks noGrp="1"/>
          </p:cNvSpPr>
          <p:nvPr>
            <p:ph type="body" sz="quarter" idx="20"/>
          </p:nvPr>
        </p:nvSpPr>
        <p:spPr>
          <a:xfrm>
            <a:off x="6781800" y="2328146"/>
            <a:ext cx="1600200" cy="410820"/>
          </a:xfrm>
        </p:spPr>
        <p:txBody>
          <a:bodyPr>
            <a:normAutofit/>
          </a:bodyPr>
          <a:lstStyle>
            <a:lvl1pPr marL="0" indent="0">
              <a:buFontTx/>
              <a:buNone/>
              <a:defRPr sz="1100" b="0">
                <a:solidFill>
                  <a:srgbClr val="424C53"/>
                </a:solidFill>
                <a:latin typeface="Source Sans Pro Light"/>
                <a:ea typeface="Source Sans Pro Light"/>
                <a:cs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5" name="Text Placeholder 32"/>
          <p:cNvSpPr>
            <a:spLocks noGrp="1"/>
          </p:cNvSpPr>
          <p:nvPr>
            <p:ph type="body" sz="quarter" idx="21"/>
          </p:nvPr>
        </p:nvSpPr>
        <p:spPr>
          <a:xfrm>
            <a:off x="4114800" y="4440582"/>
            <a:ext cx="1600200" cy="410820"/>
          </a:xfrm>
        </p:spPr>
        <p:txBody>
          <a:bodyPr>
            <a:normAutofit/>
          </a:bodyPr>
          <a:lstStyle>
            <a:lvl1pPr marL="0" indent="0">
              <a:buFontTx/>
              <a:buNone/>
              <a:defRPr sz="1100" b="0">
                <a:solidFill>
                  <a:srgbClr val="424C53"/>
                </a:solidFill>
                <a:latin typeface="Source Sans Pro Light"/>
                <a:ea typeface="Source Sans Pro Light"/>
                <a:cs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6" name="Text Placeholder 32"/>
          <p:cNvSpPr>
            <a:spLocks noGrp="1"/>
          </p:cNvSpPr>
          <p:nvPr>
            <p:ph type="body" sz="quarter" idx="22"/>
          </p:nvPr>
        </p:nvSpPr>
        <p:spPr>
          <a:xfrm>
            <a:off x="6781800" y="4440582"/>
            <a:ext cx="1600200" cy="410820"/>
          </a:xfrm>
        </p:spPr>
        <p:txBody>
          <a:bodyPr>
            <a:normAutofit/>
          </a:bodyPr>
          <a:lstStyle>
            <a:lvl1pPr marL="0" indent="0">
              <a:buFontTx/>
              <a:buNone/>
              <a:defRPr sz="1100" b="0">
                <a:solidFill>
                  <a:srgbClr val="424C53"/>
                </a:solidFill>
                <a:latin typeface="Source Sans Pro Light"/>
                <a:ea typeface="Source Sans Pro Light"/>
                <a:cs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7"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19"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170791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pic>
        <p:nvPicPr>
          <p:cNvPr id="3" name="Picture 2" descr="iMac-mock-up-diferents-view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8400" y="1905000"/>
            <a:ext cx="4113629" cy="4572000"/>
          </a:xfrm>
          <a:prstGeom prst="rect">
            <a:avLst/>
          </a:prstGeom>
        </p:spPr>
      </p:pic>
      <p:sp>
        <p:nvSpPr>
          <p:cNvPr id="19" name="Picture Placeholder 9"/>
          <p:cNvSpPr>
            <a:spLocks noGrp="1"/>
          </p:cNvSpPr>
          <p:nvPr>
            <p:ph type="pic" sz="quarter" idx="24"/>
          </p:nvPr>
        </p:nvSpPr>
        <p:spPr>
          <a:xfrm>
            <a:off x="2819402" y="2311402"/>
            <a:ext cx="3404383" cy="2742420"/>
          </a:xfrm>
        </p:spPr>
        <p:txBody>
          <a:bodyPr/>
          <a:lstStyle/>
          <a:p>
            <a:endParaRPr lang="en-US"/>
          </a:p>
        </p:txBody>
      </p:sp>
      <p:sp>
        <p:nvSpPr>
          <p:cNvPr id="7"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8"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9561291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3_Title and Content">
    <p:spTree>
      <p:nvGrpSpPr>
        <p:cNvPr id="1" name=""/>
        <p:cNvGrpSpPr/>
        <p:nvPr/>
      </p:nvGrpSpPr>
      <p:grpSpPr>
        <a:xfrm>
          <a:off x="0" y="0"/>
          <a:ext cx="0" cy="0"/>
          <a:chOff x="0" y="0"/>
          <a:chExt cx="0" cy="0"/>
        </a:xfrm>
      </p:grpSpPr>
      <p:sp>
        <p:nvSpPr>
          <p:cNvPr id="8" name="Picture Placeholder 7"/>
          <p:cNvSpPr>
            <a:spLocks noGrp="1"/>
          </p:cNvSpPr>
          <p:nvPr>
            <p:ph type="pic" sz="quarter" idx="24"/>
          </p:nvPr>
        </p:nvSpPr>
        <p:spPr>
          <a:xfrm>
            <a:off x="0" y="0"/>
            <a:ext cx="9144000" cy="6858000"/>
          </a:xfrm>
        </p:spPr>
        <p:txBody>
          <a:bodyPr/>
          <a:lstStyle/>
          <a:p>
            <a:endParaRPr lang="en-JM"/>
          </a:p>
        </p:txBody>
      </p:sp>
    </p:spTree>
    <p:extLst>
      <p:ext uri="{BB962C8B-B14F-4D97-AF65-F5344CB8AC3E}">
        <p14:creationId xmlns:p14="http://schemas.microsoft.com/office/powerpoint/2010/main" val="86353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4347AD2-B058-48EE-9099-6312645AE82A}" type="slidenum">
              <a:rPr lang="en-US"/>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4_Title and Content">
    <p:spTree>
      <p:nvGrpSpPr>
        <p:cNvPr id="1" name=""/>
        <p:cNvGrpSpPr/>
        <p:nvPr/>
      </p:nvGrpSpPr>
      <p:grpSpPr>
        <a:xfrm>
          <a:off x="0" y="0"/>
          <a:ext cx="0" cy="0"/>
          <a:chOff x="0" y="0"/>
          <a:chExt cx="0" cy="0"/>
        </a:xfrm>
      </p:grpSpPr>
      <p:sp>
        <p:nvSpPr>
          <p:cNvPr id="8" name="Picture Placeholder 7"/>
          <p:cNvSpPr>
            <a:spLocks noGrp="1"/>
          </p:cNvSpPr>
          <p:nvPr>
            <p:ph type="pic" sz="quarter" idx="24"/>
          </p:nvPr>
        </p:nvSpPr>
        <p:spPr>
          <a:xfrm>
            <a:off x="-4323" y="-25400"/>
            <a:ext cx="9144000" cy="3530600"/>
          </a:xfrm>
        </p:spPr>
        <p:txBody>
          <a:bodyPr/>
          <a:lstStyle/>
          <a:p>
            <a:endParaRPr lang="en-JM"/>
          </a:p>
        </p:txBody>
      </p:sp>
    </p:spTree>
    <p:extLst>
      <p:ext uri="{BB962C8B-B14F-4D97-AF65-F5344CB8AC3E}">
        <p14:creationId xmlns:p14="http://schemas.microsoft.com/office/powerpoint/2010/main" val="736525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9_Title and Conten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946400"/>
            <a:ext cx="2362200" cy="3022600"/>
          </a:xfrm>
        </p:spPr>
        <p:txBody>
          <a:bodyPr>
            <a:normAutofit/>
          </a:bodyPr>
          <a:lstStyle>
            <a:lvl1pPr algn="l">
              <a:buNone/>
              <a:defRPr sz="1100">
                <a:solidFill>
                  <a:schemeClr val="tx1">
                    <a:lumMod val="65000"/>
                    <a:lumOff val="35000"/>
                  </a:schemeClr>
                </a:solidFill>
                <a:latin typeface="Source Sans Pro Light"/>
                <a:cs typeface="Source Sans Pro Light"/>
              </a:defRPr>
            </a:lvl1pPr>
          </a:lstStyle>
          <a:p>
            <a:pPr lvl="0"/>
            <a:endParaRPr lang="en-JM" dirty="0"/>
          </a:p>
        </p:txBody>
      </p:sp>
      <p:sp>
        <p:nvSpPr>
          <p:cNvPr id="8" name="Content Placeholder 38"/>
          <p:cNvSpPr>
            <a:spLocks noGrp="1"/>
          </p:cNvSpPr>
          <p:nvPr>
            <p:ph sz="quarter" idx="39"/>
          </p:nvPr>
        </p:nvSpPr>
        <p:spPr>
          <a:xfrm>
            <a:off x="609600" y="2209800"/>
            <a:ext cx="1984248" cy="463296"/>
          </a:xfrm>
          <a:prstGeom prst="rect">
            <a:avLst/>
          </a:prstGeom>
          <a:noFill/>
          <a:ln>
            <a:noFill/>
          </a:ln>
        </p:spPr>
        <p:txBody>
          <a:bodyPr anchor="ctr">
            <a:noAutofit/>
          </a:bodyPr>
          <a:lstStyle>
            <a:lvl1pPr algn="l">
              <a:buNone/>
              <a:defRPr sz="11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9" name="Content Placeholder 13"/>
          <p:cNvSpPr>
            <a:spLocks noGrp="1"/>
          </p:cNvSpPr>
          <p:nvPr>
            <p:ph sz="quarter" idx="42"/>
          </p:nvPr>
        </p:nvSpPr>
        <p:spPr>
          <a:xfrm>
            <a:off x="3429000" y="2946400"/>
            <a:ext cx="2362200" cy="3022600"/>
          </a:xfrm>
        </p:spPr>
        <p:txBody>
          <a:bodyPr>
            <a:normAutofit/>
          </a:bodyPr>
          <a:lstStyle>
            <a:lvl1pPr algn="l">
              <a:buNone/>
              <a:defRPr sz="1100">
                <a:solidFill>
                  <a:schemeClr val="tx1">
                    <a:lumMod val="65000"/>
                    <a:lumOff val="35000"/>
                  </a:schemeClr>
                </a:solidFill>
                <a:latin typeface="Source Sans Pro Light"/>
                <a:cs typeface="Source Sans Pro Light"/>
              </a:defRPr>
            </a:lvl1pPr>
          </a:lstStyle>
          <a:p>
            <a:pPr lvl="0"/>
            <a:endParaRPr lang="en-JM" dirty="0"/>
          </a:p>
        </p:txBody>
      </p:sp>
      <p:sp>
        <p:nvSpPr>
          <p:cNvPr id="10" name="Content Placeholder 13"/>
          <p:cNvSpPr>
            <a:spLocks noGrp="1"/>
          </p:cNvSpPr>
          <p:nvPr>
            <p:ph sz="quarter" idx="43"/>
          </p:nvPr>
        </p:nvSpPr>
        <p:spPr>
          <a:xfrm>
            <a:off x="6324600" y="2946400"/>
            <a:ext cx="2362200" cy="3022600"/>
          </a:xfrm>
        </p:spPr>
        <p:txBody>
          <a:bodyPr>
            <a:normAutofit/>
          </a:bodyPr>
          <a:lstStyle>
            <a:lvl1pPr algn="l">
              <a:buNone/>
              <a:defRPr sz="1100">
                <a:solidFill>
                  <a:schemeClr val="tx1">
                    <a:lumMod val="65000"/>
                    <a:lumOff val="35000"/>
                  </a:schemeClr>
                </a:solidFill>
                <a:latin typeface="Source Sans Pro Light"/>
                <a:cs typeface="Source Sans Pro Light"/>
              </a:defRPr>
            </a:lvl1pPr>
          </a:lstStyle>
          <a:p>
            <a:pPr lvl="0"/>
            <a:endParaRPr lang="en-JM" dirty="0"/>
          </a:p>
        </p:txBody>
      </p:sp>
      <p:sp>
        <p:nvSpPr>
          <p:cNvPr id="11" name="Content Placeholder 38"/>
          <p:cNvSpPr>
            <a:spLocks noGrp="1"/>
          </p:cNvSpPr>
          <p:nvPr>
            <p:ph sz="quarter" idx="60"/>
          </p:nvPr>
        </p:nvSpPr>
        <p:spPr>
          <a:xfrm>
            <a:off x="3432048" y="2209800"/>
            <a:ext cx="1984248" cy="463296"/>
          </a:xfrm>
          <a:prstGeom prst="rect">
            <a:avLst/>
          </a:prstGeom>
          <a:noFill/>
          <a:ln>
            <a:noFill/>
          </a:ln>
        </p:spPr>
        <p:txBody>
          <a:bodyPr anchor="ctr">
            <a:noAutofit/>
          </a:bodyPr>
          <a:lstStyle>
            <a:lvl1pPr algn="l">
              <a:buNone/>
              <a:defRPr sz="11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2" name="Content Placeholder 38"/>
          <p:cNvSpPr>
            <a:spLocks noGrp="1"/>
          </p:cNvSpPr>
          <p:nvPr>
            <p:ph sz="quarter" idx="61"/>
          </p:nvPr>
        </p:nvSpPr>
        <p:spPr>
          <a:xfrm>
            <a:off x="6327648" y="2209800"/>
            <a:ext cx="1984248" cy="463296"/>
          </a:xfrm>
          <a:prstGeom prst="rect">
            <a:avLst/>
          </a:prstGeom>
          <a:noFill/>
          <a:ln>
            <a:noFill/>
          </a:ln>
        </p:spPr>
        <p:txBody>
          <a:bodyPr anchor="ctr">
            <a:noAutofit/>
          </a:bodyPr>
          <a:lstStyle>
            <a:lvl1pPr algn="l">
              <a:buNone/>
              <a:defRPr sz="11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3"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5"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406596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5_Title and Content">
    <p:spTree>
      <p:nvGrpSpPr>
        <p:cNvPr id="1" name=""/>
        <p:cNvGrpSpPr/>
        <p:nvPr/>
      </p:nvGrpSpPr>
      <p:grpSpPr>
        <a:xfrm>
          <a:off x="0" y="0"/>
          <a:ext cx="0" cy="0"/>
          <a:chOff x="0" y="0"/>
          <a:chExt cx="0" cy="0"/>
        </a:xfrm>
      </p:grpSpPr>
      <p:sp>
        <p:nvSpPr>
          <p:cNvPr id="7" name="Text Placeholder 5"/>
          <p:cNvSpPr>
            <a:spLocks noGrp="1"/>
          </p:cNvSpPr>
          <p:nvPr>
            <p:ph type="body" sz="quarter" idx="13"/>
          </p:nvPr>
        </p:nvSpPr>
        <p:spPr>
          <a:xfrm>
            <a:off x="457200" y="1905000"/>
            <a:ext cx="8229600" cy="3962400"/>
          </a:xfrm>
        </p:spPr>
        <p:txBody>
          <a:bodyPr>
            <a:normAutofit/>
          </a:bodyPr>
          <a:lstStyle>
            <a:lvl1pPr marL="342891" indent="-342891">
              <a:buFont typeface="Courier New" pitchFamily="49" charset="0"/>
              <a:buChar char="o"/>
              <a:defRPr sz="1200">
                <a:solidFill>
                  <a:srgbClr val="17252F"/>
                </a:solidFill>
                <a:latin typeface="Source Sans Pro Light"/>
              </a:defRPr>
            </a:lvl1pPr>
            <a:lvl2pPr marL="742932" indent="-285744">
              <a:buFont typeface="Sketch Rockwell" pitchFamily="2" charset="0"/>
              <a:buChar char="o"/>
              <a:defRPr>
                <a:solidFill>
                  <a:schemeClr val="tx1">
                    <a:lumMod val="65000"/>
                    <a:lumOff val="35000"/>
                  </a:schemeClr>
                </a:solidFill>
                <a:latin typeface="Futura LT Book" pitchFamily="2" charset="0"/>
              </a:defRPr>
            </a:lvl2pPr>
            <a:lvl3pPr marL="1142971" indent="-228594">
              <a:buFont typeface="Sketch Rockwell" pitchFamily="2" charset="0"/>
              <a:buChar char="o"/>
              <a:defRPr>
                <a:solidFill>
                  <a:schemeClr val="tx1">
                    <a:lumMod val="65000"/>
                    <a:lumOff val="35000"/>
                  </a:schemeClr>
                </a:solidFill>
                <a:latin typeface="Futura LT Book" pitchFamily="2" charset="0"/>
              </a:defRPr>
            </a:lvl3pPr>
            <a:lvl4pPr marL="1600160" indent="-228594">
              <a:buFont typeface="Sketch Rockwell" pitchFamily="2" charset="0"/>
              <a:buChar char="o"/>
              <a:defRPr>
                <a:solidFill>
                  <a:schemeClr val="tx1">
                    <a:lumMod val="65000"/>
                    <a:lumOff val="35000"/>
                  </a:schemeClr>
                </a:solidFill>
                <a:latin typeface="Futura LT Book" pitchFamily="2" charset="0"/>
              </a:defRPr>
            </a:lvl4pPr>
            <a:lvl5pPr marL="2057349" indent="-228594">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
        <p:nvSpPr>
          <p:cNvPr id="6"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8"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32519752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6_Title and Content">
    <p:spTree>
      <p:nvGrpSpPr>
        <p:cNvPr id="1" name=""/>
        <p:cNvGrpSpPr/>
        <p:nvPr/>
      </p:nvGrpSpPr>
      <p:grpSpPr>
        <a:xfrm>
          <a:off x="0" y="0"/>
          <a:ext cx="0" cy="0"/>
          <a:chOff x="0" y="0"/>
          <a:chExt cx="0" cy="0"/>
        </a:xfrm>
      </p:grpSpPr>
      <p:sp>
        <p:nvSpPr>
          <p:cNvPr id="11" name="Picture Placeholder 10"/>
          <p:cNvSpPr>
            <a:spLocks noGrp="1"/>
          </p:cNvSpPr>
          <p:nvPr>
            <p:ph type="pic" sz="quarter" idx="24"/>
          </p:nvPr>
        </p:nvSpPr>
        <p:spPr>
          <a:xfrm>
            <a:off x="2514600" y="2413000"/>
            <a:ext cx="1752600" cy="3352800"/>
          </a:xfrm>
        </p:spPr>
        <p:txBody>
          <a:bodyPr/>
          <a:lstStyle/>
          <a:p>
            <a:endParaRPr lang="en-US"/>
          </a:p>
        </p:txBody>
      </p:sp>
      <p:sp>
        <p:nvSpPr>
          <p:cNvPr id="13" name="Picture Placeholder 10"/>
          <p:cNvSpPr>
            <a:spLocks noGrp="1"/>
          </p:cNvSpPr>
          <p:nvPr>
            <p:ph type="pic" sz="quarter" idx="25"/>
          </p:nvPr>
        </p:nvSpPr>
        <p:spPr>
          <a:xfrm>
            <a:off x="6324600" y="2413000"/>
            <a:ext cx="1752600" cy="3352800"/>
          </a:xfrm>
        </p:spPr>
        <p:txBody>
          <a:bodyPr/>
          <a:lstStyle/>
          <a:p>
            <a:endParaRPr lang="en-US"/>
          </a:p>
        </p:txBody>
      </p:sp>
      <p:sp>
        <p:nvSpPr>
          <p:cNvPr id="7"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8"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111577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7_Title and Conten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22098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8" name="Text Placeholder 13"/>
          <p:cNvSpPr>
            <a:spLocks noGrp="1"/>
          </p:cNvSpPr>
          <p:nvPr>
            <p:ph type="body" sz="quarter" idx="48"/>
          </p:nvPr>
        </p:nvSpPr>
        <p:spPr>
          <a:xfrm>
            <a:off x="990283" y="29210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9" name="Text Placeholder 13"/>
          <p:cNvSpPr>
            <a:spLocks noGrp="1"/>
          </p:cNvSpPr>
          <p:nvPr>
            <p:ph type="body" sz="quarter" idx="49"/>
          </p:nvPr>
        </p:nvSpPr>
        <p:spPr>
          <a:xfrm>
            <a:off x="990600" y="37338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0" name="Text Placeholder 13"/>
          <p:cNvSpPr>
            <a:spLocks noGrp="1"/>
          </p:cNvSpPr>
          <p:nvPr>
            <p:ph type="body" sz="quarter" idx="50"/>
          </p:nvPr>
        </p:nvSpPr>
        <p:spPr>
          <a:xfrm>
            <a:off x="990600" y="44450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1" name="Text Placeholder 13"/>
          <p:cNvSpPr>
            <a:spLocks noGrp="1"/>
          </p:cNvSpPr>
          <p:nvPr>
            <p:ph type="body" sz="quarter" idx="51"/>
          </p:nvPr>
        </p:nvSpPr>
        <p:spPr>
          <a:xfrm>
            <a:off x="990600" y="5156201"/>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7" name="Text Placeholder 13"/>
          <p:cNvSpPr>
            <a:spLocks noGrp="1"/>
          </p:cNvSpPr>
          <p:nvPr>
            <p:ph type="body" sz="quarter" idx="60"/>
          </p:nvPr>
        </p:nvSpPr>
        <p:spPr>
          <a:xfrm>
            <a:off x="5181283" y="22098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8" name="Text Placeholder 13"/>
          <p:cNvSpPr>
            <a:spLocks noGrp="1"/>
          </p:cNvSpPr>
          <p:nvPr>
            <p:ph type="body" sz="quarter" idx="61"/>
          </p:nvPr>
        </p:nvSpPr>
        <p:spPr>
          <a:xfrm>
            <a:off x="5181600" y="29210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9" name="Text Placeholder 13"/>
          <p:cNvSpPr>
            <a:spLocks noGrp="1"/>
          </p:cNvSpPr>
          <p:nvPr>
            <p:ph type="body" sz="quarter" idx="62"/>
          </p:nvPr>
        </p:nvSpPr>
        <p:spPr>
          <a:xfrm>
            <a:off x="5181600" y="37338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20" name="Text Placeholder 13"/>
          <p:cNvSpPr>
            <a:spLocks noGrp="1"/>
          </p:cNvSpPr>
          <p:nvPr>
            <p:ph type="body" sz="quarter" idx="63"/>
          </p:nvPr>
        </p:nvSpPr>
        <p:spPr>
          <a:xfrm>
            <a:off x="5181600" y="4445002"/>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21" name="Text Placeholder 13"/>
          <p:cNvSpPr>
            <a:spLocks noGrp="1"/>
          </p:cNvSpPr>
          <p:nvPr>
            <p:ph type="body" sz="quarter" idx="64"/>
          </p:nvPr>
        </p:nvSpPr>
        <p:spPr>
          <a:xfrm>
            <a:off x="5181600" y="5156201"/>
            <a:ext cx="3048000" cy="537633"/>
          </a:xfrm>
        </p:spPr>
        <p:txBody>
          <a:bodyPr anchor="ctr">
            <a:normAutofit/>
          </a:bodyPr>
          <a:lstStyle>
            <a:lvl1pPr marL="0" indent="0">
              <a:buFontTx/>
              <a:buNone/>
              <a:defRPr sz="1200" b="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5"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856837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08200"/>
            <a:ext cx="82296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6"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7"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1">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3825201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2_Title and Content">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2250440"/>
            <a:ext cx="2133600" cy="365760"/>
          </a:xfrm>
        </p:spPr>
        <p:txBody>
          <a:bodyPr>
            <a:noAutofit/>
          </a:bodyPr>
          <a:lstStyle>
            <a:lvl1pPr marL="0" indent="0">
              <a:buNone/>
              <a:defRPr sz="1200">
                <a:solidFill>
                  <a:srgbClr val="424C53"/>
                </a:solidFill>
                <a:latin typeface="Source Sans Pro Light"/>
              </a:defRPr>
            </a:lvl1pPr>
          </a:lstStyle>
          <a:p>
            <a:pPr lvl="0"/>
            <a:endParaRPr lang="en-JM" dirty="0"/>
          </a:p>
        </p:txBody>
      </p:sp>
      <p:sp>
        <p:nvSpPr>
          <p:cNvPr id="9" name="Text Placeholder 14"/>
          <p:cNvSpPr>
            <a:spLocks noGrp="1"/>
          </p:cNvSpPr>
          <p:nvPr>
            <p:ph type="body" sz="quarter" idx="34"/>
          </p:nvPr>
        </p:nvSpPr>
        <p:spPr>
          <a:xfrm>
            <a:off x="838200" y="2514600"/>
            <a:ext cx="2819400" cy="812800"/>
          </a:xfrm>
        </p:spPr>
        <p:txBody>
          <a:bodyPr>
            <a:normAutofit/>
          </a:bodyPr>
          <a:lstStyle>
            <a:lvl1pPr marL="0" indent="0">
              <a:buFontTx/>
              <a:buNone/>
              <a:defRPr sz="1100">
                <a:solidFill>
                  <a:schemeClr val="tx1">
                    <a:lumMod val="65000"/>
                    <a:lumOff val="35000"/>
                  </a:schemeClr>
                </a:solidFill>
                <a:latin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0" name="Text Placeholder 2"/>
          <p:cNvSpPr>
            <a:spLocks noGrp="1"/>
          </p:cNvSpPr>
          <p:nvPr>
            <p:ph type="body" sz="quarter" idx="35"/>
          </p:nvPr>
        </p:nvSpPr>
        <p:spPr>
          <a:xfrm>
            <a:off x="838200" y="3672840"/>
            <a:ext cx="2133600" cy="365760"/>
          </a:xfrm>
        </p:spPr>
        <p:txBody>
          <a:bodyPr>
            <a:noAutofit/>
          </a:bodyPr>
          <a:lstStyle>
            <a:lvl1pPr marL="0" indent="0">
              <a:buNone/>
              <a:defRPr sz="1200">
                <a:solidFill>
                  <a:srgbClr val="424C53"/>
                </a:solidFill>
                <a:latin typeface="Source Sans Pro Light"/>
              </a:defRPr>
            </a:lvl1pPr>
          </a:lstStyle>
          <a:p>
            <a:pPr lvl="0"/>
            <a:endParaRPr lang="en-JM" dirty="0"/>
          </a:p>
        </p:txBody>
      </p:sp>
      <p:sp>
        <p:nvSpPr>
          <p:cNvPr id="11" name="Text Placeholder 14"/>
          <p:cNvSpPr>
            <a:spLocks noGrp="1"/>
          </p:cNvSpPr>
          <p:nvPr>
            <p:ph type="body" sz="quarter" idx="36"/>
          </p:nvPr>
        </p:nvSpPr>
        <p:spPr>
          <a:xfrm>
            <a:off x="838200" y="3937000"/>
            <a:ext cx="2819400" cy="812800"/>
          </a:xfrm>
        </p:spPr>
        <p:txBody>
          <a:bodyPr>
            <a:normAutofit/>
          </a:bodyPr>
          <a:lstStyle>
            <a:lvl1pPr marL="0" indent="0">
              <a:buFontTx/>
              <a:buNone/>
              <a:defRPr sz="1100">
                <a:solidFill>
                  <a:schemeClr val="tx1">
                    <a:lumMod val="65000"/>
                    <a:lumOff val="35000"/>
                  </a:schemeClr>
                </a:solidFill>
                <a:latin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2" name="Text Placeholder 2"/>
          <p:cNvSpPr>
            <a:spLocks noGrp="1"/>
          </p:cNvSpPr>
          <p:nvPr>
            <p:ph type="body" sz="quarter" idx="37"/>
          </p:nvPr>
        </p:nvSpPr>
        <p:spPr>
          <a:xfrm>
            <a:off x="838200" y="5095240"/>
            <a:ext cx="2133600" cy="365760"/>
          </a:xfrm>
        </p:spPr>
        <p:txBody>
          <a:bodyPr>
            <a:noAutofit/>
          </a:bodyPr>
          <a:lstStyle>
            <a:lvl1pPr marL="0" indent="0">
              <a:buNone/>
              <a:defRPr sz="1200">
                <a:solidFill>
                  <a:srgbClr val="424C53"/>
                </a:solidFill>
                <a:latin typeface="Source Sans Pro Light"/>
              </a:defRPr>
            </a:lvl1pPr>
          </a:lstStyle>
          <a:p>
            <a:pPr lvl="0"/>
            <a:endParaRPr lang="en-JM" dirty="0"/>
          </a:p>
        </p:txBody>
      </p:sp>
      <p:sp>
        <p:nvSpPr>
          <p:cNvPr id="13" name="Text Placeholder 14"/>
          <p:cNvSpPr>
            <a:spLocks noGrp="1"/>
          </p:cNvSpPr>
          <p:nvPr>
            <p:ph type="body" sz="quarter" idx="38"/>
          </p:nvPr>
        </p:nvSpPr>
        <p:spPr>
          <a:xfrm>
            <a:off x="838200" y="5359400"/>
            <a:ext cx="2819400" cy="812800"/>
          </a:xfrm>
        </p:spPr>
        <p:txBody>
          <a:bodyPr>
            <a:normAutofit/>
          </a:bodyPr>
          <a:lstStyle>
            <a:lvl1pPr marL="0" indent="0">
              <a:buFontTx/>
              <a:buNone/>
              <a:defRPr sz="1100">
                <a:solidFill>
                  <a:schemeClr val="tx1">
                    <a:lumMod val="65000"/>
                    <a:lumOff val="35000"/>
                  </a:schemeClr>
                </a:solidFill>
                <a:latin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4"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7010545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2311400"/>
            <a:ext cx="2133600" cy="1625600"/>
          </a:xfrm>
        </p:spPr>
        <p:txBody>
          <a:bodyPr>
            <a:normAutofit/>
          </a:bodyPr>
          <a:lstStyle>
            <a:lvl1pPr marL="0" indent="0">
              <a:buFontTx/>
              <a:buNone/>
              <a:defRPr sz="1100">
                <a:solidFill>
                  <a:srgbClr val="17252F"/>
                </a:solidFill>
              </a:defRPr>
            </a:lvl1pPr>
          </a:lstStyle>
          <a:p>
            <a:endParaRPr lang="en-JM"/>
          </a:p>
        </p:txBody>
      </p:sp>
      <p:sp>
        <p:nvSpPr>
          <p:cNvPr id="8" name="Picture Placeholder 3"/>
          <p:cNvSpPr>
            <a:spLocks noGrp="1"/>
          </p:cNvSpPr>
          <p:nvPr>
            <p:ph type="pic" sz="quarter" idx="57"/>
          </p:nvPr>
        </p:nvSpPr>
        <p:spPr>
          <a:xfrm>
            <a:off x="2760663" y="2311400"/>
            <a:ext cx="2133600" cy="1625600"/>
          </a:xfrm>
        </p:spPr>
        <p:txBody>
          <a:bodyPr>
            <a:normAutofit/>
          </a:bodyPr>
          <a:lstStyle>
            <a:lvl1pPr marL="0" indent="0">
              <a:buFontTx/>
              <a:buNone/>
              <a:defRPr sz="1100">
                <a:solidFill>
                  <a:srgbClr val="17252F"/>
                </a:solidFill>
              </a:defRPr>
            </a:lvl1pPr>
          </a:lstStyle>
          <a:p>
            <a:endParaRPr lang="en-JM"/>
          </a:p>
        </p:txBody>
      </p:sp>
      <p:sp>
        <p:nvSpPr>
          <p:cNvPr id="9" name="Picture Placeholder 3"/>
          <p:cNvSpPr>
            <a:spLocks noGrp="1"/>
          </p:cNvSpPr>
          <p:nvPr>
            <p:ph type="pic" sz="quarter" idx="58"/>
          </p:nvPr>
        </p:nvSpPr>
        <p:spPr>
          <a:xfrm>
            <a:off x="533400" y="4038600"/>
            <a:ext cx="2133600" cy="1625600"/>
          </a:xfrm>
        </p:spPr>
        <p:txBody>
          <a:bodyPr>
            <a:normAutofit/>
          </a:bodyPr>
          <a:lstStyle>
            <a:lvl1pPr marL="0" indent="0">
              <a:buFontTx/>
              <a:buNone/>
              <a:defRPr sz="1100">
                <a:solidFill>
                  <a:srgbClr val="17252F"/>
                </a:solidFill>
              </a:defRPr>
            </a:lvl1pPr>
          </a:lstStyle>
          <a:p>
            <a:endParaRPr lang="en-JM"/>
          </a:p>
        </p:txBody>
      </p:sp>
      <p:sp>
        <p:nvSpPr>
          <p:cNvPr id="10" name="Picture Placeholder 3"/>
          <p:cNvSpPr>
            <a:spLocks noGrp="1"/>
          </p:cNvSpPr>
          <p:nvPr>
            <p:ph type="pic" sz="quarter" idx="59"/>
          </p:nvPr>
        </p:nvSpPr>
        <p:spPr>
          <a:xfrm>
            <a:off x="2760663" y="4038600"/>
            <a:ext cx="2133600" cy="1625600"/>
          </a:xfrm>
        </p:spPr>
        <p:txBody>
          <a:bodyPr>
            <a:normAutofit/>
          </a:bodyPr>
          <a:lstStyle>
            <a:lvl1pPr marL="0" indent="0">
              <a:buFontTx/>
              <a:buNone/>
              <a:defRPr sz="1100">
                <a:solidFill>
                  <a:srgbClr val="17252F"/>
                </a:solidFill>
              </a:defRPr>
            </a:lvl1pPr>
          </a:lstStyle>
          <a:p>
            <a:endParaRPr lang="en-JM"/>
          </a:p>
        </p:txBody>
      </p:sp>
      <p:sp>
        <p:nvSpPr>
          <p:cNvPr id="11"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3"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2991188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32_Title and Content">
    <p:spTree>
      <p:nvGrpSpPr>
        <p:cNvPr id="1" name=""/>
        <p:cNvGrpSpPr/>
        <p:nvPr/>
      </p:nvGrpSpPr>
      <p:grpSpPr>
        <a:xfrm>
          <a:off x="0" y="0"/>
          <a:ext cx="0" cy="0"/>
          <a:chOff x="0" y="0"/>
          <a:chExt cx="0" cy="0"/>
        </a:xfrm>
      </p:grpSpPr>
      <p:sp>
        <p:nvSpPr>
          <p:cNvPr id="24" name="Rectangle 23"/>
          <p:cNvSpPr/>
          <p:nvPr userDrawn="1"/>
        </p:nvSpPr>
        <p:spPr>
          <a:xfrm>
            <a:off x="0" y="2413000"/>
            <a:ext cx="2286000" cy="304800"/>
          </a:xfrm>
          <a:prstGeom prst="rect">
            <a:avLst/>
          </a:prstGeom>
          <a:solidFill>
            <a:srgbClr val="C4C4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lumMod val="65000"/>
                  <a:lumOff val="35000"/>
                </a:prstClr>
              </a:solidFill>
              <a:effectLst/>
              <a:uLnTx/>
              <a:uFillTx/>
              <a:latin typeface="Source Sans Pro Light"/>
              <a:ea typeface="+mn-ea"/>
              <a:cs typeface="+mn-cs"/>
            </a:endParaRPr>
          </a:p>
        </p:txBody>
      </p:sp>
      <p:sp>
        <p:nvSpPr>
          <p:cNvPr id="25" name="Rectangle 24"/>
          <p:cNvSpPr/>
          <p:nvPr userDrawn="1"/>
        </p:nvSpPr>
        <p:spPr>
          <a:xfrm>
            <a:off x="2286000" y="2413000"/>
            <a:ext cx="2286000" cy="304800"/>
          </a:xfrm>
          <a:prstGeom prst="rect">
            <a:avLst/>
          </a:prstGeom>
          <a:solidFill>
            <a:srgbClr val="136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Source Sans Pro Light"/>
              <a:ea typeface="+mn-ea"/>
              <a:cs typeface="+mn-cs"/>
            </a:endParaRPr>
          </a:p>
        </p:txBody>
      </p:sp>
      <p:sp>
        <p:nvSpPr>
          <p:cNvPr id="26" name="Rectangle 25"/>
          <p:cNvSpPr/>
          <p:nvPr userDrawn="1"/>
        </p:nvSpPr>
        <p:spPr>
          <a:xfrm>
            <a:off x="4572000" y="2413000"/>
            <a:ext cx="2286000" cy="304800"/>
          </a:xfrm>
          <a:prstGeom prst="rect">
            <a:avLst/>
          </a:prstGeom>
          <a:solidFill>
            <a:srgbClr val="1399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ource Sans Pro Light"/>
              <a:ea typeface="+mn-ea"/>
              <a:cs typeface="+mn-cs"/>
            </a:endParaRPr>
          </a:p>
        </p:txBody>
      </p:sp>
      <p:sp>
        <p:nvSpPr>
          <p:cNvPr id="27" name="Rectangle 26"/>
          <p:cNvSpPr/>
          <p:nvPr userDrawn="1"/>
        </p:nvSpPr>
        <p:spPr>
          <a:xfrm>
            <a:off x="6858000" y="2413000"/>
            <a:ext cx="2286000" cy="3048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ource Sans Pro Light"/>
              <a:ea typeface="+mn-ea"/>
              <a:cs typeface="+mn-cs"/>
            </a:endParaRPr>
          </a:p>
        </p:txBody>
      </p:sp>
      <p:sp>
        <p:nvSpPr>
          <p:cNvPr id="28" name="Picture Placeholder 27"/>
          <p:cNvSpPr>
            <a:spLocks noGrp="1"/>
          </p:cNvSpPr>
          <p:nvPr>
            <p:ph type="pic" sz="quarter" idx="24"/>
          </p:nvPr>
        </p:nvSpPr>
        <p:spPr>
          <a:xfrm>
            <a:off x="0" y="2719069"/>
            <a:ext cx="2276856" cy="1746251"/>
          </a:xfrm>
        </p:spPr>
        <p:txBody>
          <a:bodyPr/>
          <a:lstStyle/>
          <a:p>
            <a:endParaRPr lang="en-JM"/>
          </a:p>
        </p:txBody>
      </p:sp>
      <p:sp>
        <p:nvSpPr>
          <p:cNvPr id="30" name="Picture Placeholder 27"/>
          <p:cNvSpPr>
            <a:spLocks noGrp="1"/>
          </p:cNvSpPr>
          <p:nvPr>
            <p:ph type="pic" sz="quarter" idx="25"/>
          </p:nvPr>
        </p:nvSpPr>
        <p:spPr>
          <a:xfrm>
            <a:off x="2286000" y="2719069"/>
            <a:ext cx="2276856" cy="1746251"/>
          </a:xfrm>
        </p:spPr>
        <p:txBody>
          <a:bodyPr/>
          <a:lstStyle/>
          <a:p>
            <a:endParaRPr lang="en-JM"/>
          </a:p>
        </p:txBody>
      </p:sp>
      <p:sp>
        <p:nvSpPr>
          <p:cNvPr id="31" name="Picture Placeholder 27"/>
          <p:cNvSpPr>
            <a:spLocks noGrp="1"/>
          </p:cNvSpPr>
          <p:nvPr>
            <p:ph type="pic" sz="quarter" idx="26"/>
          </p:nvPr>
        </p:nvSpPr>
        <p:spPr>
          <a:xfrm>
            <a:off x="4572000" y="2717800"/>
            <a:ext cx="2276856" cy="1746251"/>
          </a:xfrm>
        </p:spPr>
        <p:txBody>
          <a:bodyPr/>
          <a:lstStyle/>
          <a:p>
            <a:endParaRPr lang="en-JM"/>
          </a:p>
        </p:txBody>
      </p:sp>
      <p:sp>
        <p:nvSpPr>
          <p:cNvPr id="32" name="Picture Placeholder 27"/>
          <p:cNvSpPr>
            <a:spLocks noGrp="1"/>
          </p:cNvSpPr>
          <p:nvPr>
            <p:ph type="pic" sz="quarter" idx="27"/>
          </p:nvPr>
        </p:nvSpPr>
        <p:spPr>
          <a:xfrm>
            <a:off x="6858000" y="2717800"/>
            <a:ext cx="2286000" cy="1746251"/>
          </a:xfrm>
        </p:spPr>
        <p:txBody>
          <a:bodyPr/>
          <a:lstStyle/>
          <a:p>
            <a:endParaRPr lang="en-JM" dirty="0"/>
          </a:p>
        </p:txBody>
      </p:sp>
      <p:sp>
        <p:nvSpPr>
          <p:cNvPr id="36" name="Text Placeholder 35"/>
          <p:cNvSpPr>
            <a:spLocks noGrp="1"/>
          </p:cNvSpPr>
          <p:nvPr>
            <p:ph type="body" sz="quarter" idx="28"/>
          </p:nvPr>
        </p:nvSpPr>
        <p:spPr>
          <a:xfrm>
            <a:off x="457200" y="4852249"/>
            <a:ext cx="1752600" cy="486833"/>
          </a:xfrm>
        </p:spPr>
        <p:txBody>
          <a:bodyPr>
            <a:noAutofit/>
          </a:bodyPr>
          <a:lstStyle>
            <a:lvl1pPr marL="0" indent="0">
              <a:buFontTx/>
              <a:buNone/>
              <a:defRPr sz="1100" b="1">
                <a:solidFill>
                  <a:schemeClr val="tx1">
                    <a:lumMod val="65000"/>
                    <a:lumOff val="35000"/>
                  </a:schemeClr>
                </a:solidFill>
              </a:defRPr>
            </a:lvl1pPr>
            <a:lvl2pPr marL="457189" indent="0">
              <a:buFontTx/>
              <a:buNone/>
              <a:defRPr sz="1100" b="1"/>
            </a:lvl2pPr>
            <a:lvl3pPr marL="914377" indent="0">
              <a:buFontTx/>
              <a:buNone/>
              <a:defRPr sz="1100" b="1"/>
            </a:lvl3pPr>
            <a:lvl4pPr marL="1371566" indent="0">
              <a:buFontTx/>
              <a:buNone/>
              <a:defRPr sz="1100" b="1"/>
            </a:lvl4pPr>
            <a:lvl5pPr marL="1828754" indent="0">
              <a:buFontTx/>
              <a:buNone/>
              <a:defRPr sz="1100" b="1"/>
            </a:lvl5pPr>
          </a:lstStyle>
          <a:p>
            <a:pPr lvl="0"/>
            <a:endParaRPr lang="en-JM" dirty="0"/>
          </a:p>
        </p:txBody>
      </p:sp>
      <p:sp>
        <p:nvSpPr>
          <p:cNvPr id="40" name="Text Placeholder 39"/>
          <p:cNvSpPr>
            <a:spLocks noGrp="1"/>
          </p:cNvSpPr>
          <p:nvPr>
            <p:ph type="body" sz="quarter" idx="29"/>
          </p:nvPr>
        </p:nvSpPr>
        <p:spPr>
          <a:xfrm>
            <a:off x="457200" y="5135880"/>
            <a:ext cx="1752600" cy="7112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41" name="Text Placeholder 35"/>
          <p:cNvSpPr>
            <a:spLocks noGrp="1"/>
          </p:cNvSpPr>
          <p:nvPr>
            <p:ph type="body" sz="quarter" idx="30"/>
          </p:nvPr>
        </p:nvSpPr>
        <p:spPr>
          <a:xfrm>
            <a:off x="2590800" y="4852249"/>
            <a:ext cx="1752600" cy="486833"/>
          </a:xfrm>
        </p:spPr>
        <p:txBody>
          <a:bodyPr>
            <a:noAutofit/>
          </a:bodyPr>
          <a:lstStyle>
            <a:lvl1pPr marL="0" indent="0">
              <a:buFontTx/>
              <a:buNone/>
              <a:defRPr sz="1100" b="1">
                <a:solidFill>
                  <a:schemeClr val="tx1">
                    <a:lumMod val="65000"/>
                    <a:lumOff val="35000"/>
                  </a:schemeClr>
                </a:solidFill>
              </a:defRPr>
            </a:lvl1pPr>
            <a:lvl2pPr marL="457189" indent="0">
              <a:buFontTx/>
              <a:buNone/>
              <a:defRPr sz="1100" b="1"/>
            </a:lvl2pPr>
            <a:lvl3pPr marL="914377" indent="0">
              <a:buFontTx/>
              <a:buNone/>
              <a:defRPr sz="1100" b="1"/>
            </a:lvl3pPr>
            <a:lvl4pPr marL="1371566" indent="0">
              <a:buFontTx/>
              <a:buNone/>
              <a:defRPr sz="1100" b="1"/>
            </a:lvl4pPr>
            <a:lvl5pPr marL="1828754" indent="0">
              <a:buFontTx/>
              <a:buNone/>
              <a:defRPr sz="1100" b="1"/>
            </a:lvl5pPr>
          </a:lstStyle>
          <a:p>
            <a:pPr lvl="0"/>
            <a:endParaRPr lang="en-JM" dirty="0"/>
          </a:p>
        </p:txBody>
      </p:sp>
      <p:sp>
        <p:nvSpPr>
          <p:cNvPr id="42" name="Text Placeholder 39"/>
          <p:cNvSpPr>
            <a:spLocks noGrp="1"/>
          </p:cNvSpPr>
          <p:nvPr>
            <p:ph type="body" sz="quarter" idx="31"/>
          </p:nvPr>
        </p:nvSpPr>
        <p:spPr>
          <a:xfrm>
            <a:off x="2590800" y="5135880"/>
            <a:ext cx="1752600" cy="7112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43" name="Text Placeholder 35"/>
          <p:cNvSpPr>
            <a:spLocks noGrp="1"/>
          </p:cNvSpPr>
          <p:nvPr>
            <p:ph type="body" sz="quarter" idx="32"/>
          </p:nvPr>
        </p:nvSpPr>
        <p:spPr>
          <a:xfrm>
            <a:off x="4800600" y="4852249"/>
            <a:ext cx="1752600" cy="486833"/>
          </a:xfrm>
        </p:spPr>
        <p:txBody>
          <a:bodyPr>
            <a:noAutofit/>
          </a:bodyPr>
          <a:lstStyle>
            <a:lvl1pPr marL="0" indent="0">
              <a:buFontTx/>
              <a:buNone/>
              <a:defRPr sz="1100" b="1">
                <a:solidFill>
                  <a:schemeClr val="tx1">
                    <a:lumMod val="65000"/>
                    <a:lumOff val="35000"/>
                  </a:schemeClr>
                </a:solidFill>
              </a:defRPr>
            </a:lvl1pPr>
            <a:lvl2pPr marL="457189" indent="0">
              <a:buFontTx/>
              <a:buNone/>
              <a:defRPr sz="1100" b="1"/>
            </a:lvl2pPr>
            <a:lvl3pPr marL="914377" indent="0">
              <a:buFontTx/>
              <a:buNone/>
              <a:defRPr sz="1100" b="1"/>
            </a:lvl3pPr>
            <a:lvl4pPr marL="1371566" indent="0">
              <a:buFontTx/>
              <a:buNone/>
              <a:defRPr sz="1100" b="1"/>
            </a:lvl4pPr>
            <a:lvl5pPr marL="1828754" indent="0">
              <a:buFontTx/>
              <a:buNone/>
              <a:defRPr sz="1100" b="1"/>
            </a:lvl5pPr>
          </a:lstStyle>
          <a:p>
            <a:pPr lvl="0"/>
            <a:endParaRPr lang="en-JM" dirty="0"/>
          </a:p>
        </p:txBody>
      </p:sp>
      <p:sp>
        <p:nvSpPr>
          <p:cNvPr id="44" name="Text Placeholder 39"/>
          <p:cNvSpPr>
            <a:spLocks noGrp="1"/>
          </p:cNvSpPr>
          <p:nvPr>
            <p:ph type="body" sz="quarter" idx="33"/>
          </p:nvPr>
        </p:nvSpPr>
        <p:spPr>
          <a:xfrm>
            <a:off x="4800600" y="5135880"/>
            <a:ext cx="1752600" cy="7112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45" name="Text Placeholder 35"/>
          <p:cNvSpPr>
            <a:spLocks noGrp="1"/>
          </p:cNvSpPr>
          <p:nvPr>
            <p:ph type="body" sz="quarter" idx="34"/>
          </p:nvPr>
        </p:nvSpPr>
        <p:spPr>
          <a:xfrm>
            <a:off x="7010400" y="4852249"/>
            <a:ext cx="1752600" cy="486833"/>
          </a:xfrm>
        </p:spPr>
        <p:txBody>
          <a:bodyPr>
            <a:noAutofit/>
          </a:bodyPr>
          <a:lstStyle>
            <a:lvl1pPr marL="0" indent="0">
              <a:buFontTx/>
              <a:buNone/>
              <a:defRPr sz="1100" b="1">
                <a:solidFill>
                  <a:schemeClr val="tx1">
                    <a:lumMod val="65000"/>
                    <a:lumOff val="35000"/>
                  </a:schemeClr>
                </a:solidFill>
              </a:defRPr>
            </a:lvl1pPr>
            <a:lvl2pPr marL="457189" indent="0">
              <a:buFontTx/>
              <a:buNone/>
              <a:defRPr sz="1100" b="1"/>
            </a:lvl2pPr>
            <a:lvl3pPr marL="914377" indent="0">
              <a:buFontTx/>
              <a:buNone/>
              <a:defRPr sz="1100" b="1"/>
            </a:lvl3pPr>
            <a:lvl4pPr marL="1371566" indent="0">
              <a:buFontTx/>
              <a:buNone/>
              <a:defRPr sz="1100" b="1"/>
            </a:lvl4pPr>
            <a:lvl5pPr marL="1828754" indent="0">
              <a:buFontTx/>
              <a:buNone/>
              <a:defRPr sz="1100" b="1"/>
            </a:lvl5pPr>
          </a:lstStyle>
          <a:p>
            <a:pPr lvl="0"/>
            <a:endParaRPr lang="en-JM" dirty="0"/>
          </a:p>
        </p:txBody>
      </p:sp>
      <p:sp>
        <p:nvSpPr>
          <p:cNvPr id="46" name="Text Placeholder 39"/>
          <p:cNvSpPr>
            <a:spLocks noGrp="1"/>
          </p:cNvSpPr>
          <p:nvPr>
            <p:ph type="body" sz="quarter" idx="35"/>
          </p:nvPr>
        </p:nvSpPr>
        <p:spPr>
          <a:xfrm>
            <a:off x="7010400" y="5135880"/>
            <a:ext cx="1752600" cy="7112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21"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22"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697050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30_Title and Content">
    <p:spTree>
      <p:nvGrpSpPr>
        <p:cNvPr id="1" name=""/>
        <p:cNvGrpSpPr/>
        <p:nvPr/>
      </p:nvGrpSpPr>
      <p:grpSpPr>
        <a:xfrm>
          <a:off x="0" y="0"/>
          <a:ext cx="0" cy="0"/>
          <a:chOff x="0" y="0"/>
          <a:chExt cx="0" cy="0"/>
        </a:xfrm>
      </p:grpSpPr>
      <p:pic>
        <p:nvPicPr>
          <p:cNvPr id="2" name="Picture 1"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Tree>
    <p:extLst>
      <p:ext uri="{BB962C8B-B14F-4D97-AF65-F5344CB8AC3E}">
        <p14:creationId xmlns:p14="http://schemas.microsoft.com/office/powerpoint/2010/main" val="304672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F67E877-FF16-4A01-AE62-3AC9075D2CB2}" type="slidenum">
              <a:rPr lang="en-US"/>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83400"/>
          </a:xfrm>
        </p:spPr>
        <p:txBody>
          <a:bodyPr/>
          <a:lstStyle/>
          <a:p>
            <a:endParaRPr lang="en-JM"/>
          </a:p>
        </p:txBody>
      </p:sp>
    </p:spTree>
    <p:extLst>
      <p:ext uri="{BB962C8B-B14F-4D97-AF65-F5344CB8AC3E}">
        <p14:creationId xmlns:p14="http://schemas.microsoft.com/office/powerpoint/2010/main" val="29620249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pic>
        <p:nvPicPr>
          <p:cNvPr id="11" name="Picture 10"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
        <p:nvSpPr>
          <p:cNvPr id="2" name="Title 1"/>
          <p:cNvSpPr>
            <a:spLocks noGrp="1"/>
          </p:cNvSpPr>
          <p:nvPr>
            <p:ph type="title"/>
          </p:nvPr>
        </p:nvSpPr>
        <p:spPr>
          <a:xfrm>
            <a:off x="5029200" y="660400"/>
            <a:ext cx="3810000" cy="1143000"/>
          </a:xfrm>
          <a:prstGeom prst="rect">
            <a:avLst/>
          </a:prstGeom>
        </p:spPr>
        <p:txBody>
          <a:bodyPr>
            <a:noAutofit/>
          </a:bodyPr>
          <a:lstStyle>
            <a:lvl1pPr algn="l">
              <a:defRPr sz="2000">
                <a:solidFill>
                  <a:srgbClr val="136DEE"/>
                </a:solidFill>
              </a:defRPr>
            </a:lvl1pPr>
          </a:lstStyle>
          <a:p>
            <a:r>
              <a:rPr lang="en-US" dirty="0"/>
              <a:t>Click to edit Master title style</a:t>
            </a:r>
            <a:endParaRPr lang="en-JM" dirty="0"/>
          </a:p>
        </p:txBody>
      </p:sp>
      <p:sp>
        <p:nvSpPr>
          <p:cNvPr id="8" name="Picture Placeholder 7"/>
          <p:cNvSpPr>
            <a:spLocks noGrp="1"/>
          </p:cNvSpPr>
          <p:nvPr>
            <p:ph type="pic" sz="quarter" idx="13"/>
          </p:nvPr>
        </p:nvSpPr>
        <p:spPr>
          <a:xfrm>
            <a:off x="0" y="0"/>
            <a:ext cx="4572000" cy="6858000"/>
          </a:xfrm>
        </p:spPr>
        <p:txBody>
          <a:bodyPr/>
          <a:lstStyle/>
          <a:p>
            <a:endParaRPr lang="en-JM"/>
          </a:p>
        </p:txBody>
      </p:sp>
      <p:sp>
        <p:nvSpPr>
          <p:cNvPr id="18" name="Text Placeholder 17"/>
          <p:cNvSpPr>
            <a:spLocks noGrp="1"/>
          </p:cNvSpPr>
          <p:nvPr>
            <p:ph type="body" sz="quarter" idx="15"/>
          </p:nvPr>
        </p:nvSpPr>
        <p:spPr>
          <a:xfrm>
            <a:off x="5029200" y="2728359"/>
            <a:ext cx="3505200" cy="13208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20" name="Content Placeholder 19"/>
          <p:cNvSpPr>
            <a:spLocks noGrp="1"/>
          </p:cNvSpPr>
          <p:nvPr>
            <p:ph sz="quarter" idx="16"/>
          </p:nvPr>
        </p:nvSpPr>
        <p:spPr>
          <a:xfrm>
            <a:off x="5791200" y="4252364"/>
            <a:ext cx="2438400" cy="410633"/>
          </a:xfrm>
          <a:prstGeom prst="rect">
            <a:avLst/>
          </a:prstGeom>
          <a:noFill/>
        </p:spPr>
        <p:txBody>
          <a:bodyPr>
            <a:noAutofit/>
          </a:bodyPr>
          <a:lstStyle>
            <a:lvl1pPr marL="0" indent="0">
              <a:buFontTx/>
              <a:buNone/>
              <a:defRPr sz="1100">
                <a:solidFill>
                  <a:schemeClr val="tx1">
                    <a:lumMod val="65000"/>
                    <a:lumOff val="3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21" name="Content Placeholder 19"/>
          <p:cNvSpPr>
            <a:spLocks noGrp="1"/>
          </p:cNvSpPr>
          <p:nvPr>
            <p:ph sz="quarter" idx="17"/>
          </p:nvPr>
        </p:nvSpPr>
        <p:spPr>
          <a:xfrm>
            <a:off x="5791200" y="4953002"/>
            <a:ext cx="2438400" cy="620159"/>
          </a:xfrm>
          <a:prstGeom prst="rect">
            <a:avLst/>
          </a:prstGeom>
          <a:noFill/>
        </p:spPr>
        <p:txBody>
          <a:bodyPr>
            <a:noAutofit/>
          </a:bodyPr>
          <a:lstStyle>
            <a:lvl1pPr marL="0" indent="0">
              <a:buFontTx/>
              <a:buNone/>
              <a:defRPr sz="1100">
                <a:solidFill>
                  <a:schemeClr val="tx1">
                    <a:lumMod val="65000"/>
                    <a:lumOff val="3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23" name="Text Placeholder 22"/>
          <p:cNvSpPr>
            <a:spLocks noGrp="1"/>
          </p:cNvSpPr>
          <p:nvPr>
            <p:ph type="body" sz="quarter" idx="18"/>
          </p:nvPr>
        </p:nvSpPr>
        <p:spPr>
          <a:xfrm>
            <a:off x="5029200" y="2413005"/>
            <a:ext cx="3505200" cy="476249"/>
          </a:xfrm>
        </p:spPr>
        <p:txBody>
          <a:bodyPr>
            <a:noAutofit/>
          </a:bodyPr>
          <a:lstStyle>
            <a:lvl1pPr marL="0" indent="0">
              <a:buFontTx/>
              <a:buNone/>
              <a:defRPr sz="1100">
                <a:solidFill>
                  <a:schemeClr val="tx1">
                    <a:lumMod val="65000"/>
                    <a:lumOff val="35000"/>
                  </a:schemeClr>
                </a:solidFill>
                <a:latin typeface="Source Sans Pro Light"/>
                <a:ea typeface="Source Sans Pro Light"/>
                <a:cs typeface="Source Sans Pro Light"/>
              </a:defRPr>
            </a:lvl1pPr>
            <a:lvl2pPr marL="457189" indent="0">
              <a:buFontTx/>
              <a:buNone/>
              <a:defRPr sz="1300">
                <a:latin typeface="Open Sans" pitchFamily="34" charset="0"/>
                <a:ea typeface="Open Sans" pitchFamily="34" charset="0"/>
                <a:cs typeface="Open Sans" pitchFamily="34" charset="0"/>
              </a:defRPr>
            </a:lvl2pPr>
            <a:lvl3pPr marL="914377" indent="0">
              <a:buFontTx/>
              <a:buNone/>
              <a:defRPr sz="1300">
                <a:latin typeface="Open Sans" pitchFamily="34" charset="0"/>
                <a:ea typeface="Open Sans" pitchFamily="34" charset="0"/>
                <a:cs typeface="Open Sans" pitchFamily="34" charset="0"/>
              </a:defRPr>
            </a:lvl3pPr>
            <a:lvl4pPr marL="1371566" indent="0">
              <a:buFontTx/>
              <a:buNone/>
              <a:defRPr sz="1300">
                <a:latin typeface="Open Sans" pitchFamily="34" charset="0"/>
                <a:ea typeface="Open Sans" pitchFamily="34" charset="0"/>
                <a:cs typeface="Open Sans" pitchFamily="34" charset="0"/>
              </a:defRPr>
            </a:lvl4pPr>
            <a:lvl5pPr marL="1828754" indent="0">
              <a:buFontTx/>
              <a:buNone/>
              <a:defRPr sz="1300">
                <a:latin typeface="Open Sans" pitchFamily="34" charset="0"/>
                <a:ea typeface="Open Sans" pitchFamily="34" charset="0"/>
                <a:cs typeface="Open Sans" pitchFamily="34" charset="0"/>
              </a:defRPr>
            </a:lvl5pPr>
          </a:lstStyle>
          <a:p>
            <a:pPr lvl="0"/>
            <a:endParaRPr lang="en-JM" dirty="0"/>
          </a:p>
        </p:txBody>
      </p:sp>
      <p:sp>
        <p:nvSpPr>
          <p:cNvPr id="12" name="Text Placeholder 17"/>
          <p:cNvSpPr>
            <a:spLocks noGrp="1"/>
          </p:cNvSpPr>
          <p:nvPr>
            <p:ph type="body" sz="quarter" idx="23"/>
          </p:nvPr>
        </p:nvSpPr>
        <p:spPr>
          <a:xfrm>
            <a:off x="5029200" y="685800"/>
            <a:ext cx="38100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cxnSp>
        <p:nvCxnSpPr>
          <p:cNvPr id="10" name="Straight Connector 9"/>
          <p:cNvCxnSpPr/>
          <p:nvPr userDrawn="1"/>
        </p:nvCxnSpPr>
        <p:spPr>
          <a:xfrm>
            <a:off x="5181601" y="1701800"/>
            <a:ext cx="287999" cy="0"/>
          </a:xfrm>
          <a:prstGeom prst="line">
            <a:avLst/>
          </a:prstGeom>
          <a:ln w="19050" cap="rnd" cmpd="sng">
            <a:solidFill>
              <a:srgbClr val="136DE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13480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457200" y="2108200"/>
            <a:ext cx="4267200" cy="3860800"/>
          </a:xfrm>
        </p:spPr>
        <p:txBody>
          <a:bodyPr>
            <a:normAutofit/>
          </a:bodyPr>
          <a:lstStyle>
            <a:lvl1pPr>
              <a:defRPr sz="1400"/>
            </a:lvl1pPr>
          </a:lstStyle>
          <a:p>
            <a:endParaRPr lang="en-JM" dirty="0"/>
          </a:p>
        </p:txBody>
      </p:sp>
      <p:sp>
        <p:nvSpPr>
          <p:cNvPr id="8" name="Text Placeholder 5"/>
          <p:cNvSpPr>
            <a:spLocks noGrp="1"/>
          </p:cNvSpPr>
          <p:nvPr>
            <p:ph type="body" sz="quarter" idx="66"/>
          </p:nvPr>
        </p:nvSpPr>
        <p:spPr>
          <a:xfrm>
            <a:off x="5638801" y="3641960"/>
            <a:ext cx="2994025" cy="904640"/>
          </a:xfrm>
        </p:spPr>
        <p:txBody>
          <a:bodyPr>
            <a:normAutofit/>
          </a:bodyPr>
          <a:lstStyle>
            <a:lvl1pPr marL="0" indent="0">
              <a:buFontTx/>
              <a:buNone/>
              <a:defRPr sz="1100">
                <a:solidFill>
                  <a:schemeClr val="tx1">
                    <a:lumMod val="65000"/>
                    <a:lumOff val="35000"/>
                  </a:schemeClr>
                </a:solidFill>
                <a:latin typeface="Source Sans Pro Light"/>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9" name="Text Placeholder 8"/>
          <p:cNvSpPr>
            <a:spLocks noGrp="1"/>
          </p:cNvSpPr>
          <p:nvPr>
            <p:ph type="body" sz="quarter" idx="67"/>
          </p:nvPr>
        </p:nvSpPr>
        <p:spPr>
          <a:xfrm>
            <a:off x="5638802" y="3225802"/>
            <a:ext cx="1730375" cy="478367"/>
          </a:xfrm>
        </p:spPr>
        <p:txBody>
          <a:bodyPr>
            <a:noAutofit/>
          </a:bodyPr>
          <a:lstStyle>
            <a:lvl1pPr marL="0" indent="0">
              <a:buFontTx/>
              <a:buNone/>
              <a:defRPr sz="1100">
                <a:solidFill>
                  <a:schemeClr val="tx1">
                    <a:lumMod val="65000"/>
                    <a:lumOff val="35000"/>
                  </a:schemeClr>
                </a:solidFill>
                <a:latin typeface="Source Sans Pro Light"/>
                <a:cs typeface="Source Sans Pro Light"/>
              </a:defRPr>
            </a:lvl1pPr>
            <a:lvl2pPr marL="457189" indent="0">
              <a:buFontTx/>
              <a:buNone/>
              <a:defRPr sz="1400">
                <a:latin typeface="Franklin Gothic Medium" pitchFamily="34" charset="0"/>
              </a:defRPr>
            </a:lvl2pPr>
            <a:lvl3pPr marL="914377" indent="0">
              <a:buFontTx/>
              <a:buNone/>
              <a:defRPr sz="1400">
                <a:latin typeface="Franklin Gothic Medium" pitchFamily="34" charset="0"/>
              </a:defRPr>
            </a:lvl3pPr>
            <a:lvl4pPr marL="1371566" indent="0">
              <a:buFontTx/>
              <a:buNone/>
              <a:defRPr sz="1400">
                <a:latin typeface="Franklin Gothic Medium" pitchFamily="34" charset="0"/>
              </a:defRPr>
            </a:lvl4pPr>
            <a:lvl5pPr marL="1828754" indent="0">
              <a:buFontTx/>
              <a:buNone/>
              <a:defRPr sz="1400">
                <a:latin typeface="Franklin Gothic Medium" pitchFamily="34" charset="0"/>
              </a:defRPr>
            </a:lvl5pPr>
          </a:lstStyle>
          <a:p>
            <a:pPr lvl="0"/>
            <a:endParaRPr lang="en-JM" dirty="0"/>
          </a:p>
        </p:txBody>
      </p:sp>
      <p:sp>
        <p:nvSpPr>
          <p:cNvPr id="17" name="Content Placeholder 10"/>
          <p:cNvSpPr>
            <a:spLocks noGrp="1"/>
          </p:cNvSpPr>
          <p:nvPr>
            <p:ph sz="quarter" idx="69" hasCustomPrompt="1"/>
          </p:nvPr>
        </p:nvSpPr>
        <p:spPr>
          <a:xfrm>
            <a:off x="5334000" y="2514602"/>
            <a:ext cx="762000" cy="379313"/>
          </a:xfrm>
          <a:prstGeom prst="roundRect">
            <a:avLst>
              <a:gd name="adj" fmla="val 8295"/>
            </a:avLst>
          </a:prstGeom>
          <a:solidFill>
            <a:srgbClr val="136DEE"/>
          </a:solidFill>
        </p:spPr>
        <p:txBody>
          <a:bodyPr>
            <a:noAutofit/>
          </a:bodyPr>
          <a:lstStyle>
            <a:lvl1pPr marL="0" indent="0" algn="ctr">
              <a:buFontTx/>
              <a:buNone/>
              <a:defRPr sz="1051">
                <a:solidFill>
                  <a:schemeClr val="bg1"/>
                </a:solidFill>
                <a:latin typeface="Source Sans Pro Light"/>
                <a:cs typeface="Source Sans Pro Light"/>
              </a:defRPr>
            </a:lvl1pPr>
            <a:lvl2pPr marL="457189" indent="0">
              <a:buFontTx/>
              <a:buNone/>
              <a:defRPr sz="1200">
                <a:latin typeface="Franklin Gothic Medium" pitchFamily="34" charset="0"/>
              </a:defRPr>
            </a:lvl2pPr>
            <a:lvl3pPr marL="914377" indent="0">
              <a:buFontTx/>
              <a:buNone/>
              <a:defRPr sz="1200">
                <a:latin typeface="Franklin Gothic Medium" pitchFamily="34" charset="0"/>
              </a:defRPr>
            </a:lvl3pPr>
            <a:lvl4pPr marL="1371566" indent="0">
              <a:buFontTx/>
              <a:buNone/>
              <a:defRPr sz="1200">
                <a:latin typeface="Franklin Gothic Medium" pitchFamily="34" charset="0"/>
              </a:defRPr>
            </a:lvl4pPr>
            <a:lvl5pPr marL="1828754" indent="0">
              <a:buFontTx/>
              <a:buNone/>
              <a:defRPr sz="1200">
                <a:latin typeface="Franklin Gothic Medium" pitchFamily="34" charset="0"/>
              </a:defRPr>
            </a:lvl5pPr>
          </a:lstStyle>
          <a:p>
            <a:pPr lvl="0"/>
            <a:r>
              <a:rPr lang="en-JM" dirty="0"/>
              <a:t>LOREM</a:t>
            </a:r>
          </a:p>
        </p:txBody>
      </p:sp>
      <p:sp>
        <p:nvSpPr>
          <p:cNvPr id="18" name="Content Placeholder 10"/>
          <p:cNvSpPr>
            <a:spLocks noGrp="1"/>
          </p:cNvSpPr>
          <p:nvPr>
            <p:ph sz="quarter" idx="70" hasCustomPrompt="1"/>
          </p:nvPr>
        </p:nvSpPr>
        <p:spPr>
          <a:xfrm>
            <a:off x="7010400" y="2518782"/>
            <a:ext cx="762000" cy="379313"/>
          </a:xfrm>
          <a:prstGeom prst="roundRect">
            <a:avLst>
              <a:gd name="adj" fmla="val 8295"/>
            </a:avLst>
          </a:prstGeom>
          <a:solidFill>
            <a:schemeClr val="tx1">
              <a:lumMod val="75000"/>
              <a:lumOff val="25000"/>
            </a:schemeClr>
          </a:solidFill>
        </p:spPr>
        <p:txBody>
          <a:bodyPr>
            <a:noAutofit/>
          </a:bodyPr>
          <a:lstStyle>
            <a:lvl1pPr marL="0" indent="0" algn="ctr">
              <a:buFontTx/>
              <a:buNone/>
              <a:defRPr sz="1051">
                <a:solidFill>
                  <a:schemeClr val="bg1"/>
                </a:solidFill>
                <a:latin typeface="Source Sans Pro Light"/>
                <a:cs typeface="Source Sans Pro Light"/>
              </a:defRPr>
            </a:lvl1pPr>
            <a:lvl2pPr marL="457189" indent="0">
              <a:buFontTx/>
              <a:buNone/>
              <a:defRPr sz="1200">
                <a:latin typeface="Franklin Gothic Medium" pitchFamily="34" charset="0"/>
              </a:defRPr>
            </a:lvl2pPr>
            <a:lvl3pPr marL="914377" indent="0">
              <a:buFontTx/>
              <a:buNone/>
              <a:defRPr sz="1200">
                <a:latin typeface="Franklin Gothic Medium" pitchFamily="34" charset="0"/>
              </a:defRPr>
            </a:lvl3pPr>
            <a:lvl4pPr marL="1371566" indent="0">
              <a:buFontTx/>
              <a:buNone/>
              <a:defRPr sz="1200">
                <a:latin typeface="Franklin Gothic Medium" pitchFamily="34" charset="0"/>
              </a:defRPr>
            </a:lvl4pPr>
            <a:lvl5pPr marL="1828754" indent="0">
              <a:buFontTx/>
              <a:buNone/>
              <a:defRPr sz="1200">
                <a:latin typeface="Franklin Gothic Medium" pitchFamily="34" charset="0"/>
              </a:defRPr>
            </a:lvl5pPr>
          </a:lstStyle>
          <a:p>
            <a:pPr lvl="0"/>
            <a:r>
              <a:rPr lang="en-JM" dirty="0"/>
              <a:t>LOREM</a:t>
            </a:r>
          </a:p>
        </p:txBody>
      </p:sp>
      <p:sp>
        <p:nvSpPr>
          <p:cNvPr id="19" name="Content Placeholder 10"/>
          <p:cNvSpPr>
            <a:spLocks noGrp="1"/>
          </p:cNvSpPr>
          <p:nvPr>
            <p:ph sz="quarter" idx="71" hasCustomPrompt="1"/>
          </p:nvPr>
        </p:nvSpPr>
        <p:spPr>
          <a:xfrm>
            <a:off x="6172200" y="2514602"/>
            <a:ext cx="762000" cy="379313"/>
          </a:xfrm>
          <a:prstGeom prst="roundRect">
            <a:avLst>
              <a:gd name="adj" fmla="val 8295"/>
            </a:avLst>
          </a:prstGeom>
          <a:solidFill>
            <a:srgbClr val="139996"/>
          </a:solidFill>
        </p:spPr>
        <p:txBody>
          <a:bodyPr>
            <a:noAutofit/>
          </a:bodyPr>
          <a:lstStyle>
            <a:lvl1pPr marL="0" indent="0" algn="ctr">
              <a:buFontTx/>
              <a:buNone/>
              <a:defRPr sz="1051">
                <a:solidFill>
                  <a:schemeClr val="bg1"/>
                </a:solidFill>
                <a:latin typeface="Source Sans Pro Light"/>
                <a:cs typeface="Source Sans Pro Light"/>
              </a:defRPr>
            </a:lvl1pPr>
            <a:lvl2pPr marL="457189" indent="0">
              <a:buFontTx/>
              <a:buNone/>
              <a:defRPr sz="1200">
                <a:latin typeface="Franklin Gothic Medium" pitchFamily="34" charset="0"/>
              </a:defRPr>
            </a:lvl2pPr>
            <a:lvl3pPr marL="914377" indent="0">
              <a:buFontTx/>
              <a:buNone/>
              <a:defRPr sz="1200">
                <a:latin typeface="Franklin Gothic Medium" pitchFamily="34" charset="0"/>
              </a:defRPr>
            </a:lvl3pPr>
            <a:lvl4pPr marL="1371566" indent="0">
              <a:buFontTx/>
              <a:buNone/>
              <a:defRPr sz="1200">
                <a:latin typeface="Franklin Gothic Medium" pitchFamily="34" charset="0"/>
              </a:defRPr>
            </a:lvl4pPr>
            <a:lvl5pPr marL="1828754" indent="0">
              <a:buFontTx/>
              <a:buNone/>
              <a:defRPr sz="1200">
                <a:latin typeface="Franklin Gothic Medium" pitchFamily="34" charset="0"/>
              </a:defRPr>
            </a:lvl5pPr>
          </a:lstStyle>
          <a:p>
            <a:pPr lvl="0"/>
            <a:r>
              <a:rPr lang="en-JM" dirty="0"/>
              <a:t>LOREM</a:t>
            </a:r>
          </a:p>
        </p:txBody>
      </p:sp>
      <p:sp>
        <p:nvSpPr>
          <p:cNvPr id="12"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3"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4027360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1" y="2616205"/>
            <a:ext cx="3924300" cy="3100916"/>
          </a:xfrm>
          <a:prstGeom prst="roundRect">
            <a:avLst>
              <a:gd name="adj" fmla="val 0"/>
            </a:avLst>
          </a:prstGeom>
        </p:spPr>
        <p:txBody>
          <a:bodyPr>
            <a:normAutofit/>
          </a:bodyPr>
          <a:lstStyle>
            <a:lvl1pPr marL="0" indent="0">
              <a:buFontTx/>
              <a:buNone/>
              <a:defRPr sz="1600">
                <a:solidFill>
                  <a:srgbClr val="17252F"/>
                </a:solidFill>
              </a:defRPr>
            </a:lvl1pPr>
          </a:lstStyle>
          <a:p>
            <a:endParaRPr lang="en-JM" dirty="0"/>
          </a:p>
        </p:txBody>
      </p:sp>
      <p:sp>
        <p:nvSpPr>
          <p:cNvPr id="8" name="Text Placeholder 19"/>
          <p:cNvSpPr>
            <a:spLocks noGrp="1"/>
          </p:cNvSpPr>
          <p:nvPr>
            <p:ph type="body" sz="quarter" idx="14"/>
          </p:nvPr>
        </p:nvSpPr>
        <p:spPr>
          <a:xfrm>
            <a:off x="1219200" y="2921004"/>
            <a:ext cx="2971800" cy="1111249"/>
          </a:xfrm>
        </p:spPr>
        <p:txBody>
          <a:bodyPr>
            <a:normAutofit/>
          </a:bodyPr>
          <a:lstStyle>
            <a:lvl1pPr marL="0" indent="0">
              <a:buFontTx/>
              <a:buNone/>
              <a:defRPr sz="1100">
                <a:solidFill>
                  <a:schemeClr val="tx1">
                    <a:lumMod val="65000"/>
                    <a:lumOff val="3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9" name="Text Placeholder 21"/>
          <p:cNvSpPr>
            <a:spLocks noGrp="1"/>
          </p:cNvSpPr>
          <p:nvPr>
            <p:ph type="body" sz="quarter" idx="15"/>
          </p:nvPr>
        </p:nvSpPr>
        <p:spPr>
          <a:xfrm>
            <a:off x="457200" y="1672169"/>
            <a:ext cx="7696200" cy="639233"/>
          </a:xfrm>
        </p:spPr>
        <p:txBody>
          <a:bodyPr>
            <a:noAutofit/>
          </a:bodyPr>
          <a:lstStyle>
            <a:lvl1pPr marL="0" indent="0" algn="ctr">
              <a:buNone/>
              <a:defRPr sz="1100">
                <a:solidFill>
                  <a:schemeClr val="tx1">
                    <a:lumMod val="65000"/>
                    <a:lumOff val="35000"/>
                  </a:schemeClr>
                </a:solidFill>
              </a:defRPr>
            </a:lvl1pPr>
            <a:lvl2pPr marL="457189" indent="0" algn="ctr">
              <a:buNone/>
              <a:defRPr sz="1100"/>
            </a:lvl2pPr>
            <a:lvl3pPr marL="914377" indent="0" algn="ctr">
              <a:buNone/>
              <a:defRPr sz="1100"/>
            </a:lvl3pPr>
            <a:lvl4pPr marL="1371566" indent="0" algn="ctr">
              <a:buNone/>
              <a:defRPr sz="1100"/>
            </a:lvl4pPr>
            <a:lvl5pPr marL="1828754" indent="0" algn="ctr">
              <a:buNone/>
              <a:defRPr sz="1100"/>
            </a:lvl5pPr>
          </a:lstStyle>
          <a:p>
            <a:pPr lvl="0"/>
            <a:endParaRPr lang="en-JM" dirty="0"/>
          </a:p>
        </p:txBody>
      </p:sp>
      <p:sp>
        <p:nvSpPr>
          <p:cNvPr id="10" name="Text Placeholder 23"/>
          <p:cNvSpPr>
            <a:spLocks noGrp="1"/>
          </p:cNvSpPr>
          <p:nvPr>
            <p:ph type="body" sz="quarter" idx="16"/>
          </p:nvPr>
        </p:nvSpPr>
        <p:spPr>
          <a:xfrm>
            <a:off x="1219200" y="2616200"/>
            <a:ext cx="1828800" cy="476251"/>
          </a:xfrm>
        </p:spPr>
        <p:txBody>
          <a:bodyPr>
            <a:noAutofit/>
          </a:bodyPr>
          <a:lstStyle>
            <a:lvl1pPr marL="0" indent="0">
              <a:buFontTx/>
              <a:buNone/>
              <a:defRPr sz="11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1" name="Text Placeholder 19"/>
          <p:cNvSpPr>
            <a:spLocks noGrp="1"/>
          </p:cNvSpPr>
          <p:nvPr>
            <p:ph type="body" sz="quarter" idx="17"/>
          </p:nvPr>
        </p:nvSpPr>
        <p:spPr>
          <a:xfrm>
            <a:off x="1219200" y="4756156"/>
            <a:ext cx="2971800" cy="1111249"/>
          </a:xfrm>
        </p:spPr>
        <p:txBody>
          <a:bodyPr>
            <a:normAutofit/>
          </a:bodyPr>
          <a:lstStyle>
            <a:lvl1pPr marL="0" indent="0">
              <a:buFontTx/>
              <a:buNone/>
              <a:defRPr sz="1100">
                <a:solidFill>
                  <a:schemeClr val="tx1">
                    <a:lumMod val="65000"/>
                    <a:lumOff val="3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endParaRPr lang="en-JM" dirty="0"/>
          </a:p>
        </p:txBody>
      </p:sp>
      <p:sp>
        <p:nvSpPr>
          <p:cNvPr id="12" name="Text Placeholder 23"/>
          <p:cNvSpPr>
            <a:spLocks noGrp="1"/>
          </p:cNvSpPr>
          <p:nvPr>
            <p:ph type="body" sz="quarter" idx="18"/>
          </p:nvPr>
        </p:nvSpPr>
        <p:spPr>
          <a:xfrm>
            <a:off x="1219200" y="4451353"/>
            <a:ext cx="1828800" cy="476251"/>
          </a:xfrm>
        </p:spPr>
        <p:txBody>
          <a:bodyPr>
            <a:noAutofit/>
          </a:bodyPr>
          <a:lstStyle>
            <a:lvl1pPr marL="0" indent="0">
              <a:buFontTx/>
              <a:buNone/>
              <a:defRPr sz="11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13"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5"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34610712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9" name="Text Placeholder 21"/>
          <p:cNvSpPr>
            <a:spLocks noGrp="1"/>
          </p:cNvSpPr>
          <p:nvPr>
            <p:ph type="body" sz="quarter" idx="15"/>
          </p:nvPr>
        </p:nvSpPr>
        <p:spPr>
          <a:xfrm>
            <a:off x="457200" y="1672169"/>
            <a:ext cx="7924800" cy="639233"/>
          </a:xfrm>
        </p:spPr>
        <p:txBody>
          <a:bodyPr>
            <a:noAutofit/>
          </a:bodyPr>
          <a:lstStyle>
            <a:lvl1pPr marL="0" indent="0" algn="ctr">
              <a:buNone/>
              <a:defRPr sz="1100">
                <a:solidFill>
                  <a:schemeClr val="tx1">
                    <a:lumMod val="65000"/>
                    <a:lumOff val="35000"/>
                  </a:schemeClr>
                </a:solidFill>
              </a:defRPr>
            </a:lvl1pPr>
            <a:lvl2pPr marL="457189" indent="0" algn="ctr">
              <a:buNone/>
              <a:defRPr sz="1100"/>
            </a:lvl2pPr>
            <a:lvl3pPr marL="914377" indent="0" algn="ctr">
              <a:buNone/>
              <a:defRPr sz="1100"/>
            </a:lvl3pPr>
            <a:lvl4pPr marL="1371566" indent="0" algn="ctr">
              <a:buNone/>
              <a:defRPr sz="1100"/>
            </a:lvl4pPr>
            <a:lvl5pPr marL="1828754" indent="0" algn="ctr">
              <a:buNone/>
              <a:defRPr sz="1100"/>
            </a:lvl5pPr>
          </a:lstStyle>
          <a:p>
            <a:pPr lvl="0"/>
            <a:endParaRPr lang="en-JM" dirty="0"/>
          </a:p>
        </p:txBody>
      </p:sp>
      <p:sp>
        <p:nvSpPr>
          <p:cNvPr id="23" name="TextBox 22"/>
          <p:cNvSpPr txBox="1"/>
          <p:nvPr userDrawn="1"/>
        </p:nvSpPr>
        <p:spPr>
          <a:xfrm>
            <a:off x="381000" y="3797846"/>
            <a:ext cx="381000" cy="1015663"/>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300" normalizeH="0" baseline="0" noProof="0" dirty="0">
                <a:ln>
                  <a:noFill/>
                </a:ln>
                <a:solidFill>
                  <a:srgbClr val="CFD6DC"/>
                </a:solidFill>
                <a:effectLst/>
                <a:uLnTx/>
                <a:uFillTx/>
                <a:latin typeface="Source Sans Pro Light"/>
                <a:ea typeface="+mn-ea"/>
                <a:cs typeface="Source Sans Pro Light"/>
              </a:rPr>
              <a:t>“</a:t>
            </a:r>
          </a:p>
        </p:txBody>
      </p:sp>
      <p:sp>
        <p:nvSpPr>
          <p:cNvPr id="24" name="TextBox 23"/>
          <p:cNvSpPr txBox="1"/>
          <p:nvPr userDrawn="1"/>
        </p:nvSpPr>
        <p:spPr>
          <a:xfrm>
            <a:off x="3048000" y="3797846"/>
            <a:ext cx="381000" cy="1015663"/>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300" normalizeH="0" baseline="0" noProof="0" dirty="0">
                <a:ln>
                  <a:noFill/>
                </a:ln>
                <a:solidFill>
                  <a:srgbClr val="CFD6DC"/>
                </a:solidFill>
                <a:effectLst/>
                <a:uLnTx/>
                <a:uFillTx/>
                <a:latin typeface="Source Sans Pro Light"/>
                <a:ea typeface="+mn-ea"/>
                <a:cs typeface="Source Sans Pro Light"/>
              </a:rPr>
              <a:t>“</a:t>
            </a:r>
          </a:p>
        </p:txBody>
      </p:sp>
      <p:sp>
        <p:nvSpPr>
          <p:cNvPr id="25" name="TextBox 24"/>
          <p:cNvSpPr txBox="1"/>
          <p:nvPr userDrawn="1"/>
        </p:nvSpPr>
        <p:spPr>
          <a:xfrm>
            <a:off x="5715000" y="3764429"/>
            <a:ext cx="381000" cy="1015663"/>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300" normalizeH="0" baseline="0" noProof="0" dirty="0">
                <a:ln>
                  <a:noFill/>
                </a:ln>
                <a:solidFill>
                  <a:srgbClr val="CFD6DC"/>
                </a:solidFill>
                <a:effectLst/>
                <a:uLnTx/>
                <a:uFillTx/>
                <a:latin typeface="Source Sans Pro Light"/>
                <a:ea typeface="+mn-ea"/>
                <a:cs typeface="Source Sans Pro Light"/>
              </a:rPr>
              <a:t>“</a:t>
            </a:r>
          </a:p>
        </p:txBody>
      </p:sp>
      <p:sp>
        <p:nvSpPr>
          <p:cNvPr id="26" name="Picture Placeholder 25"/>
          <p:cNvSpPr>
            <a:spLocks noGrp="1"/>
          </p:cNvSpPr>
          <p:nvPr>
            <p:ph type="pic" sz="quarter" idx="24"/>
          </p:nvPr>
        </p:nvSpPr>
        <p:spPr>
          <a:xfrm>
            <a:off x="677391" y="4396232"/>
            <a:ext cx="758952" cy="1011936"/>
          </a:xfrm>
          <a:prstGeom prst="ellipse">
            <a:avLst/>
          </a:prstGeom>
        </p:spPr>
        <p:txBody>
          <a:bodyPr>
            <a:normAutofit/>
          </a:bodyPr>
          <a:lstStyle>
            <a:lvl1pPr marL="0" indent="0">
              <a:buNone/>
              <a:defRPr sz="1000"/>
            </a:lvl1pPr>
          </a:lstStyle>
          <a:p>
            <a:endParaRPr lang="en-JM"/>
          </a:p>
        </p:txBody>
      </p:sp>
      <p:sp>
        <p:nvSpPr>
          <p:cNvPr id="28" name="Picture Placeholder 25"/>
          <p:cNvSpPr>
            <a:spLocks noGrp="1"/>
          </p:cNvSpPr>
          <p:nvPr>
            <p:ph type="pic" sz="quarter" idx="25"/>
          </p:nvPr>
        </p:nvSpPr>
        <p:spPr>
          <a:xfrm>
            <a:off x="3392424" y="4396231"/>
            <a:ext cx="758952" cy="1011936"/>
          </a:xfrm>
          <a:prstGeom prst="ellipse">
            <a:avLst/>
          </a:prstGeom>
        </p:spPr>
        <p:txBody>
          <a:bodyPr>
            <a:normAutofit/>
          </a:bodyPr>
          <a:lstStyle>
            <a:lvl1pPr marL="0" indent="0">
              <a:buNone/>
              <a:defRPr sz="1000"/>
            </a:lvl1pPr>
          </a:lstStyle>
          <a:p>
            <a:endParaRPr lang="en-JM"/>
          </a:p>
        </p:txBody>
      </p:sp>
      <p:sp>
        <p:nvSpPr>
          <p:cNvPr id="30" name="Picture Placeholder 25"/>
          <p:cNvSpPr>
            <a:spLocks noGrp="1"/>
          </p:cNvSpPr>
          <p:nvPr>
            <p:ph type="pic" sz="quarter" idx="26"/>
          </p:nvPr>
        </p:nvSpPr>
        <p:spPr>
          <a:xfrm>
            <a:off x="6211824" y="4396231"/>
            <a:ext cx="758952" cy="1011936"/>
          </a:xfrm>
          <a:prstGeom prst="ellipse">
            <a:avLst/>
          </a:prstGeom>
        </p:spPr>
        <p:txBody>
          <a:bodyPr>
            <a:normAutofit/>
          </a:bodyPr>
          <a:lstStyle>
            <a:lvl1pPr marL="0" indent="0">
              <a:buNone/>
              <a:defRPr sz="1000"/>
            </a:lvl1pPr>
          </a:lstStyle>
          <a:p>
            <a:endParaRPr lang="en-JM"/>
          </a:p>
        </p:txBody>
      </p:sp>
      <p:sp>
        <p:nvSpPr>
          <p:cNvPr id="32" name="Text Placeholder 31"/>
          <p:cNvSpPr>
            <a:spLocks noGrp="1"/>
          </p:cNvSpPr>
          <p:nvPr>
            <p:ph type="body" sz="quarter" idx="27"/>
          </p:nvPr>
        </p:nvSpPr>
        <p:spPr>
          <a:xfrm>
            <a:off x="1600200" y="4711700"/>
            <a:ext cx="1219200" cy="609600"/>
          </a:xfrm>
        </p:spPr>
        <p:txBody>
          <a:bodyPr>
            <a:normAutofit/>
          </a:bodyPr>
          <a:lstStyle>
            <a:lvl1pPr marL="0" indent="0">
              <a:buFontTx/>
              <a:buNone/>
              <a:defRPr sz="1100"/>
            </a:lvl1pPr>
          </a:lstStyle>
          <a:p>
            <a:pPr lvl="0"/>
            <a:endParaRPr lang="en-JM" dirty="0"/>
          </a:p>
        </p:txBody>
      </p:sp>
      <p:sp>
        <p:nvSpPr>
          <p:cNvPr id="33" name="Text Placeholder 31"/>
          <p:cNvSpPr>
            <a:spLocks noGrp="1"/>
          </p:cNvSpPr>
          <p:nvPr>
            <p:ph type="body" sz="quarter" idx="28"/>
          </p:nvPr>
        </p:nvSpPr>
        <p:spPr>
          <a:xfrm>
            <a:off x="4343400" y="4711700"/>
            <a:ext cx="1219200" cy="609600"/>
          </a:xfrm>
        </p:spPr>
        <p:txBody>
          <a:bodyPr>
            <a:normAutofit/>
          </a:bodyPr>
          <a:lstStyle>
            <a:lvl1pPr marL="0" indent="0">
              <a:buFontTx/>
              <a:buNone/>
              <a:defRPr sz="1100"/>
            </a:lvl1pPr>
          </a:lstStyle>
          <a:p>
            <a:pPr lvl="0"/>
            <a:endParaRPr lang="en-JM" dirty="0"/>
          </a:p>
        </p:txBody>
      </p:sp>
      <p:sp>
        <p:nvSpPr>
          <p:cNvPr id="34" name="Text Placeholder 31"/>
          <p:cNvSpPr>
            <a:spLocks noGrp="1"/>
          </p:cNvSpPr>
          <p:nvPr>
            <p:ph type="body" sz="quarter" idx="29"/>
          </p:nvPr>
        </p:nvSpPr>
        <p:spPr>
          <a:xfrm>
            <a:off x="7162800" y="4711700"/>
            <a:ext cx="1219200" cy="609600"/>
          </a:xfrm>
        </p:spPr>
        <p:txBody>
          <a:bodyPr>
            <a:normAutofit/>
          </a:bodyPr>
          <a:lstStyle>
            <a:lvl1pPr marL="0" indent="0">
              <a:buFontTx/>
              <a:buNone/>
              <a:defRPr sz="1100"/>
            </a:lvl1pPr>
          </a:lstStyle>
          <a:p>
            <a:pPr lvl="0"/>
            <a:endParaRPr lang="en-JM" dirty="0"/>
          </a:p>
        </p:txBody>
      </p:sp>
      <p:sp>
        <p:nvSpPr>
          <p:cNvPr id="15"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2563882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3" name="Picture Placeholder 21"/>
          <p:cNvSpPr>
            <a:spLocks noGrp="1"/>
          </p:cNvSpPr>
          <p:nvPr>
            <p:ph type="pic" sz="quarter" idx="15"/>
          </p:nvPr>
        </p:nvSpPr>
        <p:spPr>
          <a:xfrm>
            <a:off x="745315" y="2463219"/>
            <a:ext cx="1371600" cy="18288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4" name="Picture Placeholder 21"/>
          <p:cNvSpPr>
            <a:spLocks noGrp="1"/>
          </p:cNvSpPr>
          <p:nvPr>
            <p:ph type="pic" sz="quarter" idx="65"/>
          </p:nvPr>
        </p:nvSpPr>
        <p:spPr>
          <a:xfrm>
            <a:off x="2780639" y="2514600"/>
            <a:ext cx="1371600" cy="18288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6" name="Picture Placeholder 21"/>
          <p:cNvSpPr>
            <a:spLocks noGrp="1"/>
          </p:cNvSpPr>
          <p:nvPr>
            <p:ph type="pic" sz="quarter" idx="66"/>
          </p:nvPr>
        </p:nvSpPr>
        <p:spPr>
          <a:xfrm>
            <a:off x="4800600" y="2514600"/>
            <a:ext cx="1371600" cy="18288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7" name="Picture Placeholder 21"/>
          <p:cNvSpPr>
            <a:spLocks noGrp="1"/>
          </p:cNvSpPr>
          <p:nvPr>
            <p:ph type="pic" sz="quarter" idx="67"/>
          </p:nvPr>
        </p:nvSpPr>
        <p:spPr>
          <a:xfrm>
            <a:off x="6866088" y="2514600"/>
            <a:ext cx="1371600" cy="18288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6" name="Text Placeholder 5"/>
          <p:cNvSpPr>
            <a:spLocks noGrp="1"/>
          </p:cNvSpPr>
          <p:nvPr>
            <p:ph type="body" sz="quarter" idx="68"/>
          </p:nvPr>
        </p:nvSpPr>
        <p:spPr>
          <a:xfrm>
            <a:off x="684214" y="5257800"/>
            <a:ext cx="1843231" cy="711200"/>
          </a:xfrm>
        </p:spPr>
        <p:txBody>
          <a:bodyPr>
            <a:normAutofit/>
          </a:bodyPr>
          <a:lstStyle>
            <a:lvl1pPr marL="0" indent="0">
              <a:buFontTx/>
              <a:buNone/>
              <a:defRPr sz="1051"/>
            </a:lvl1pPr>
          </a:lstStyle>
          <a:p>
            <a:pPr lvl="0"/>
            <a:endParaRPr lang="en-JM" dirty="0"/>
          </a:p>
        </p:txBody>
      </p:sp>
      <p:sp>
        <p:nvSpPr>
          <p:cNvPr id="32" name="Text Placeholder 5"/>
          <p:cNvSpPr>
            <a:spLocks noGrp="1"/>
          </p:cNvSpPr>
          <p:nvPr>
            <p:ph type="body" sz="quarter" idx="69"/>
          </p:nvPr>
        </p:nvSpPr>
        <p:spPr>
          <a:xfrm>
            <a:off x="2728770" y="5257800"/>
            <a:ext cx="1843231" cy="711200"/>
          </a:xfrm>
        </p:spPr>
        <p:txBody>
          <a:bodyPr>
            <a:normAutofit/>
          </a:bodyPr>
          <a:lstStyle>
            <a:lvl1pPr marL="0" indent="0">
              <a:buFontTx/>
              <a:buNone/>
              <a:defRPr sz="1051"/>
            </a:lvl1pPr>
          </a:lstStyle>
          <a:p>
            <a:pPr lvl="0"/>
            <a:endParaRPr lang="en-JM" dirty="0"/>
          </a:p>
        </p:txBody>
      </p:sp>
      <p:sp>
        <p:nvSpPr>
          <p:cNvPr id="12" name="Text Placeholder 11"/>
          <p:cNvSpPr>
            <a:spLocks noGrp="1"/>
          </p:cNvSpPr>
          <p:nvPr>
            <p:ph type="body" sz="quarter" idx="70"/>
          </p:nvPr>
        </p:nvSpPr>
        <p:spPr>
          <a:xfrm>
            <a:off x="684213" y="4552949"/>
            <a:ext cx="1830387" cy="400051"/>
          </a:xfrm>
        </p:spPr>
        <p:txBody>
          <a:bodyPr>
            <a:noAutofit/>
          </a:bodyPr>
          <a:lstStyle>
            <a:lvl1pPr marL="0" indent="0">
              <a:buFontTx/>
              <a:buNone/>
              <a:defRPr sz="1051" b="1">
                <a:solidFill>
                  <a:srgbClr val="136DEE"/>
                </a:solidFill>
                <a:latin typeface="Source Sans Pro Light"/>
                <a:ea typeface="Source Sans Pro Light"/>
                <a:cs typeface="Source Sans Pro Light"/>
              </a:defRPr>
            </a:lvl1pPr>
            <a:lvl2pPr>
              <a:defRPr sz="1051">
                <a:latin typeface="Mission Gothic Regular" pitchFamily="50" charset="0"/>
              </a:defRPr>
            </a:lvl2pPr>
            <a:lvl3pPr>
              <a:defRPr sz="1051">
                <a:latin typeface="Mission Gothic Regular" pitchFamily="50" charset="0"/>
              </a:defRPr>
            </a:lvl3pPr>
            <a:lvl4pPr>
              <a:defRPr sz="1051">
                <a:latin typeface="Mission Gothic Regular" pitchFamily="50" charset="0"/>
              </a:defRPr>
            </a:lvl4pPr>
            <a:lvl5pPr>
              <a:defRPr sz="1051">
                <a:latin typeface="Mission Gothic Regular" pitchFamily="50" charset="0"/>
              </a:defRPr>
            </a:lvl5pPr>
          </a:lstStyle>
          <a:p>
            <a:pPr lvl="0"/>
            <a:endParaRPr lang="en-JM" dirty="0"/>
          </a:p>
        </p:txBody>
      </p:sp>
      <p:sp>
        <p:nvSpPr>
          <p:cNvPr id="14" name="Text Placeholder 13"/>
          <p:cNvSpPr>
            <a:spLocks noGrp="1"/>
          </p:cNvSpPr>
          <p:nvPr>
            <p:ph type="body" sz="quarter" idx="71"/>
          </p:nvPr>
        </p:nvSpPr>
        <p:spPr>
          <a:xfrm>
            <a:off x="684212" y="4792134"/>
            <a:ext cx="1097280" cy="309033"/>
          </a:xfrm>
        </p:spPr>
        <p:txBody>
          <a:bodyPr>
            <a:noAutofit/>
          </a:bodyPr>
          <a:lstStyle>
            <a:lvl1pPr marL="0" indent="0">
              <a:buFontTx/>
              <a:buNone/>
              <a:defRPr sz="9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35" name="Text Placeholder 11"/>
          <p:cNvSpPr>
            <a:spLocks noGrp="1"/>
          </p:cNvSpPr>
          <p:nvPr>
            <p:ph type="body" sz="quarter" idx="72"/>
          </p:nvPr>
        </p:nvSpPr>
        <p:spPr>
          <a:xfrm>
            <a:off x="2741613" y="4546600"/>
            <a:ext cx="1830387" cy="400051"/>
          </a:xfrm>
        </p:spPr>
        <p:txBody>
          <a:bodyPr>
            <a:noAutofit/>
          </a:bodyPr>
          <a:lstStyle>
            <a:lvl1pPr marL="0" indent="0">
              <a:buFontTx/>
              <a:buNone/>
              <a:defRPr sz="1051" b="1">
                <a:solidFill>
                  <a:srgbClr val="136DEE"/>
                </a:solidFill>
                <a:latin typeface="Source Sans Pro Light"/>
                <a:ea typeface="Source Sans Pro Light"/>
                <a:cs typeface="Source Sans Pro Light"/>
              </a:defRPr>
            </a:lvl1pPr>
            <a:lvl2pPr>
              <a:defRPr sz="1051">
                <a:latin typeface="Mission Gothic Regular" pitchFamily="50" charset="0"/>
              </a:defRPr>
            </a:lvl2pPr>
            <a:lvl3pPr>
              <a:defRPr sz="1051">
                <a:latin typeface="Mission Gothic Regular" pitchFamily="50" charset="0"/>
              </a:defRPr>
            </a:lvl3pPr>
            <a:lvl4pPr>
              <a:defRPr sz="1051">
                <a:latin typeface="Mission Gothic Regular" pitchFamily="50" charset="0"/>
              </a:defRPr>
            </a:lvl4pPr>
            <a:lvl5pPr>
              <a:defRPr sz="1051">
                <a:latin typeface="Mission Gothic Regular" pitchFamily="50" charset="0"/>
              </a:defRPr>
            </a:lvl5pPr>
          </a:lstStyle>
          <a:p>
            <a:pPr lvl="0"/>
            <a:endParaRPr lang="en-JM" dirty="0"/>
          </a:p>
        </p:txBody>
      </p:sp>
      <p:sp>
        <p:nvSpPr>
          <p:cNvPr id="36" name="Text Placeholder 13"/>
          <p:cNvSpPr>
            <a:spLocks noGrp="1"/>
          </p:cNvSpPr>
          <p:nvPr>
            <p:ph type="body" sz="quarter" idx="73"/>
          </p:nvPr>
        </p:nvSpPr>
        <p:spPr>
          <a:xfrm>
            <a:off x="2741612" y="4785786"/>
            <a:ext cx="1097280" cy="309033"/>
          </a:xfrm>
        </p:spPr>
        <p:txBody>
          <a:bodyPr>
            <a:noAutofit/>
          </a:bodyPr>
          <a:lstStyle>
            <a:lvl1pPr marL="0" indent="0">
              <a:buFontTx/>
              <a:buNone/>
              <a:defRPr sz="9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38" name="Text Placeholder 5"/>
          <p:cNvSpPr>
            <a:spLocks noGrp="1"/>
          </p:cNvSpPr>
          <p:nvPr>
            <p:ph type="body" sz="quarter" idx="74"/>
          </p:nvPr>
        </p:nvSpPr>
        <p:spPr>
          <a:xfrm>
            <a:off x="4800601" y="5257800"/>
            <a:ext cx="1843231" cy="711200"/>
          </a:xfrm>
        </p:spPr>
        <p:txBody>
          <a:bodyPr>
            <a:normAutofit/>
          </a:bodyPr>
          <a:lstStyle>
            <a:lvl1pPr marL="0" indent="0">
              <a:buFontTx/>
              <a:buNone/>
              <a:defRPr sz="1051"/>
            </a:lvl1pPr>
          </a:lstStyle>
          <a:p>
            <a:pPr lvl="0"/>
            <a:endParaRPr lang="en-JM" dirty="0"/>
          </a:p>
        </p:txBody>
      </p:sp>
      <p:sp>
        <p:nvSpPr>
          <p:cNvPr id="39" name="Text Placeholder 11"/>
          <p:cNvSpPr>
            <a:spLocks noGrp="1"/>
          </p:cNvSpPr>
          <p:nvPr>
            <p:ph type="body" sz="quarter" idx="75"/>
          </p:nvPr>
        </p:nvSpPr>
        <p:spPr>
          <a:xfrm>
            <a:off x="4813444" y="4546600"/>
            <a:ext cx="1830387" cy="400051"/>
          </a:xfrm>
        </p:spPr>
        <p:txBody>
          <a:bodyPr>
            <a:noAutofit/>
          </a:bodyPr>
          <a:lstStyle>
            <a:lvl1pPr marL="0" indent="0">
              <a:buFontTx/>
              <a:buNone/>
              <a:defRPr sz="1051" b="1">
                <a:solidFill>
                  <a:srgbClr val="136DEE"/>
                </a:solidFill>
                <a:latin typeface="Source Sans Pro Light"/>
                <a:ea typeface="Source Sans Pro Light"/>
                <a:cs typeface="Source Sans Pro Light"/>
              </a:defRPr>
            </a:lvl1pPr>
            <a:lvl2pPr>
              <a:defRPr sz="1051">
                <a:latin typeface="Mission Gothic Regular" pitchFamily="50" charset="0"/>
              </a:defRPr>
            </a:lvl2pPr>
            <a:lvl3pPr>
              <a:defRPr sz="1051">
                <a:latin typeface="Mission Gothic Regular" pitchFamily="50" charset="0"/>
              </a:defRPr>
            </a:lvl3pPr>
            <a:lvl4pPr>
              <a:defRPr sz="1051">
                <a:latin typeface="Mission Gothic Regular" pitchFamily="50" charset="0"/>
              </a:defRPr>
            </a:lvl4pPr>
            <a:lvl5pPr>
              <a:defRPr sz="1051">
                <a:latin typeface="Mission Gothic Regular" pitchFamily="50" charset="0"/>
              </a:defRPr>
            </a:lvl5pPr>
          </a:lstStyle>
          <a:p>
            <a:pPr lvl="0"/>
            <a:endParaRPr lang="en-JM" dirty="0"/>
          </a:p>
        </p:txBody>
      </p:sp>
      <p:sp>
        <p:nvSpPr>
          <p:cNvPr id="40" name="Text Placeholder 13"/>
          <p:cNvSpPr>
            <a:spLocks noGrp="1"/>
          </p:cNvSpPr>
          <p:nvPr>
            <p:ph type="body" sz="quarter" idx="76"/>
          </p:nvPr>
        </p:nvSpPr>
        <p:spPr>
          <a:xfrm>
            <a:off x="4813443" y="4785786"/>
            <a:ext cx="1097280" cy="309033"/>
          </a:xfrm>
        </p:spPr>
        <p:txBody>
          <a:bodyPr>
            <a:noAutofit/>
          </a:bodyPr>
          <a:lstStyle>
            <a:lvl1pPr marL="0" indent="0">
              <a:buFontTx/>
              <a:buNone/>
              <a:defRPr sz="9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41" name="Text Placeholder 5"/>
          <p:cNvSpPr>
            <a:spLocks noGrp="1"/>
          </p:cNvSpPr>
          <p:nvPr>
            <p:ph type="body" sz="quarter" idx="77"/>
          </p:nvPr>
        </p:nvSpPr>
        <p:spPr>
          <a:xfrm>
            <a:off x="6919770" y="5257800"/>
            <a:ext cx="1843231" cy="711200"/>
          </a:xfrm>
        </p:spPr>
        <p:txBody>
          <a:bodyPr>
            <a:normAutofit/>
          </a:bodyPr>
          <a:lstStyle>
            <a:lvl1pPr marL="0" indent="0">
              <a:buFontTx/>
              <a:buNone/>
              <a:defRPr sz="1051"/>
            </a:lvl1pPr>
          </a:lstStyle>
          <a:p>
            <a:pPr lvl="0"/>
            <a:endParaRPr lang="en-JM" dirty="0"/>
          </a:p>
        </p:txBody>
      </p:sp>
      <p:sp>
        <p:nvSpPr>
          <p:cNvPr id="42" name="Text Placeholder 11"/>
          <p:cNvSpPr>
            <a:spLocks noGrp="1"/>
          </p:cNvSpPr>
          <p:nvPr>
            <p:ph type="body" sz="quarter" idx="78"/>
          </p:nvPr>
        </p:nvSpPr>
        <p:spPr>
          <a:xfrm>
            <a:off x="6932613" y="4546600"/>
            <a:ext cx="1830387" cy="400051"/>
          </a:xfrm>
        </p:spPr>
        <p:txBody>
          <a:bodyPr>
            <a:noAutofit/>
          </a:bodyPr>
          <a:lstStyle>
            <a:lvl1pPr marL="0" indent="0">
              <a:buFontTx/>
              <a:buNone/>
              <a:defRPr sz="1051" b="1">
                <a:solidFill>
                  <a:srgbClr val="136DEE"/>
                </a:solidFill>
                <a:latin typeface="Source Sans Pro Light"/>
                <a:ea typeface="Source Sans Pro Light"/>
                <a:cs typeface="Source Sans Pro Light"/>
              </a:defRPr>
            </a:lvl1pPr>
            <a:lvl2pPr>
              <a:defRPr sz="1051">
                <a:latin typeface="Mission Gothic Regular" pitchFamily="50" charset="0"/>
              </a:defRPr>
            </a:lvl2pPr>
            <a:lvl3pPr>
              <a:defRPr sz="1051">
                <a:latin typeface="Mission Gothic Regular" pitchFamily="50" charset="0"/>
              </a:defRPr>
            </a:lvl3pPr>
            <a:lvl4pPr>
              <a:defRPr sz="1051">
                <a:latin typeface="Mission Gothic Regular" pitchFamily="50" charset="0"/>
              </a:defRPr>
            </a:lvl4pPr>
            <a:lvl5pPr>
              <a:defRPr sz="1051">
                <a:latin typeface="Mission Gothic Regular" pitchFamily="50" charset="0"/>
              </a:defRPr>
            </a:lvl5pPr>
          </a:lstStyle>
          <a:p>
            <a:pPr lvl="0"/>
            <a:endParaRPr lang="en-JM" dirty="0"/>
          </a:p>
        </p:txBody>
      </p:sp>
      <p:sp>
        <p:nvSpPr>
          <p:cNvPr id="43" name="Text Placeholder 13"/>
          <p:cNvSpPr>
            <a:spLocks noGrp="1"/>
          </p:cNvSpPr>
          <p:nvPr>
            <p:ph type="body" sz="quarter" idx="79"/>
          </p:nvPr>
        </p:nvSpPr>
        <p:spPr>
          <a:xfrm>
            <a:off x="6932612" y="4785786"/>
            <a:ext cx="1097280" cy="309033"/>
          </a:xfrm>
        </p:spPr>
        <p:txBody>
          <a:bodyPr>
            <a:noAutofit/>
          </a:bodyPr>
          <a:lstStyle>
            <a:lvl1pPr marL="0" indent="0">
              <a:buFontTx/>
              <a:buNone/>
              <a:defRPr sz="900">
                <a:solidFill>
                  <a:schemeClr val="tx1">
                    <a:lumMod val="65000"/>
                    <a:lumOff val="35000"/>
                  </a:schemeClr>
                </a:solidFill>
                <a:latin typeface="Source Sans Pro Light"/>
                <a:ea typeface="Source Sans Pro Light"/>
                <a:cs typeface="Source Sans Pro Light"/>
              </a:defRPr>
            </a:lvl1pPr>
          </a:lstStyle>
          <a:p>
            <a:pPr lvl="0"/>
            <a:endParaRPr lang="en-JM" dirty="0"/>
          </a:p>
        </p:txBody>
      </p:sp>
      <p:sp>
        <p:nvSpPr>
          <p:cNvPr id="21"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22"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750036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
        <p:nvSpPr>
          <p:cNvPr id="2" name="Title 1"/>
          <p:cNvSpPr>
            <a:spLocks noGrp="1"/>
          </p:cNvSpPr>
          <p:nvPr>
            <p:ph type="title"/>
          </p:nvPr>
        </p:nvSpPr>
        <p:spPr>
          <a:xfrm>
            <a:off x="722313" y="4406901"/>
            <a:ext cx="7772400" cy="1362075"/>
          </a:xfrm>
          <a:prstGeom prst="rect">
            <a:avLst/>
          </a:prstGeom>
        </p:spPr>
        <p:txBody>
          <a:bodyPr anchor="t">
            <a:normAutofit/>
          </a:bodyPr>
          <a:lstStyle>
            <a:lvl1pPr algn="l">
              <a:defRPr sz="3600" b="1" cap="all"/>
            </a:lvl1pPr>
          </a:lstStyle>
          <a:p>
            <a:r>
              <a:rPr lang="en-US" dirty="0"/>
              <a:t>Click to edit Master title style</a:t>
            </a:r>
            <a:endParaRPr lang="en-JM"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568046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62125"/>
            <a:ext cx="4038600" cy="390207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Content Placeholder 3"/>
          <p:cNvSpPr>
            <a:spLocks noGrp="1"/>
          </p:cNvSpPr>
          <p:nvPr>
            <p:ph sz="half" idx="2"/>
          </p:nvPr>
        </p:nvSpPr>
        <p:spPr>
          <a:xfrm>
            <a:off x="4648200" y="1762125"/>
            <a:ext cx="4038600" cy="390207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7"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8"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7640658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2043113"/>
            <a:ext cx="4040188" cy="639763"/>
          </a:xfrm>
        </p:spPr>
        <p:txBody>
          <a:bodyPr anchor="b">
            <a:normAutofit/>
          </a:bodyPr>
          <a:lstStyle>
            <a:lvl1pPr marL="0" indent="0">
              <a:buNone/>
              <a:defRPr sz="1200" b="1">
                <a:solidFill>
                  <a:srgbClr val="424C5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682875"/>
            <a:ext cx="4040188" cy="3387725"/>
          </a:xfrm>
        </p:spPr>
        <p:txBody>
          <a:bodyPr>
            <a:normAutofit/>
          </a:bodyPr>
          <a:lstStyle>
            <a:lvl1pPr>
              <a:defRPr sz="1400">
                <a:solidFill>
                  <a:schemeClr val="bg1">
                    <a:lumMod val="65000"/>
                  </a:schemeClr>
                </a:solidFill>
              </a:defRPr>
            </a:lvl1pPr>
            <a:lvl2pPr>
              <a:defRPr sz="1200">
                <a:solidFill>
                  <a:schemeClr val="bg1">
                    <a:lumMod val="65000"/>
                  </a:schemeClr>
                </a:solidFill>
              </a:defRPr>
            </a:lvl2pPr>
            <a:lvl3pPr>
              <a:defRPr sz="1100">
                <a:solidFill>
                  <a:schemeClr val="bg1">
                    <a:lumMod val="65000"/>
                  </a:schemeClr>
                </a:solidFill>
              </a:defRPr>
            </a:lvl3pPr>
            <a:lvl4pPr>
              <a:defRPr sz="1051">
                <a:solidFill>
                  <a:schemeClr val="bg1">
                    <a:lumMod val="65000"/>
                  </a:schemeClr>
                </a:solidFill>
              </a:defRPr>
            </a:lvl4pPr>
            <a:lvl5pPr>
              <a:defRPr sz="1051">
                <a:solidFill>
                  <a:schemeClr val="bg1">
                    <a:lumMod val="6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Text Placeholder 4"/>
          <p:cNvSpPr>
            <a:spLocks noGrp="1"/>
          </p:cNvSpPr>
          <p:nvPr>
            <p:ph type="body" sz="quarter" idx="3"/>
          </p:nvPr>
        </p:nvSpPr>
        <p:spPr>
          <a:xfrm>
            <a:off x="4645031" y="2043113"/>
            <a:ext cx="4041775" cy="639763"/>
          </a:xfrm>
        </p:spPr>
        <p:txBody>
          <a:bodyPr anchor="b">
            <a:normAutofit/>
          </a:bodyPr>
          <a:lstStyle>
            <a:lvl1pPr marL="0" indent="0">
              <a:buNone/>
              <a:defRPr sz="1200" b="1">
                <a:solidFill>
                  <a:srgbClr val="424C5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682875"/>
            <a:ext cx="4041775" cy="3387725"/>
          </a:xfrm>
        </p:spPr>
        <p:txBody>
          <a:bodyPr>
            <a:normAutofit/>
          </a:bodyPr>
          <a:lstStyle>
            <a:lvl1pPr>
              <a:defRPr sz="1400">
                <a:solidFill>
                  <a:schemeClr val="bg1">
                    <a:lumMod val="65000"/>
                  </a:schemeClr>
                </a:solidFill>
              </a:defRPr>
            </a:lvl1pPr>
            <a:lvl2pPr>
              <a:defRPr sz="1200">
                <a:solidFill>
                  <a:schemeClr val="bg1">
                    <a:lumMod val="65000"/>
                  </a:schemeClr>
                </a:solidFill>
              </a:defRPr>
            </a:lvl2pPr>
            <a:lvl3pPr>
              <a:defRPr sz="1100">
                <a:solidFill>
                  <a:schemeClr val="bg1">
                    <a:lumMod val="65000"/>
                  </a:schemeClr>
                </a:solidFill>
              </a:defRPr>
            </a:lvl3pPr>
            <a:lvl4pPr>
              <a:defRPr sz="1051">
                <a:solidFill>
                  <a:schemeClr val="bg1">
                    <a:lumMod val="65000"/>
                  </a:schemeClr>
                </a:solidFill>
              </a:defRPr>
            </a:lvl4pPr>
            <a:lvl5pPr>
              <a:defRPr sz="1051">
                <a:solidFill>
                  <a:schemeClr val="bg1">
                    <a:lumMod val="6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9"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10"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9639049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381060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4B26B8E-286A-4F7B-BA29-6014CE6C52B0}" type="slidenum">
              <a:rPr lang="en-US"/>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5_Title Only">
    <p:spTree>
      <p:nvGrpSpPr>
        <p:cNvPr id="1" name=""/>
        <p:cNvGrpSpPr/>
        <p:nvPr/>
      </p:nvGrpSpPr>
      <p:grpSpPr>
        <a:xfrm>
          <a:off x="0" y="0"/>
          <a:ext cx="0" cy="0"/>
          <a:chOff x="0" y="0"/>
          <a:chExt cx="0" cy="0"/>
        </a:xfrm>
      </p:grpSpPr>
      <p:sp>
        <p:nvSpPr>
          <p:cNvPr id="9" name="Rectangle 8"/>
          <p:cNvSpPr/>
          <p:nvPr userDrawn="1"/>
        </p:nvSpPr>
        <p:spPr>
          <a:xfrm>
            <a:off x="533400" y="2692400"/>
            <a:ext cx="3124200" cy="2743200"/>
          </a:xfrm>
          <a:prstGeom prst="rect">
            <a:avLst/>
          </a:prstGeom>
          <a:solidFill>
            <a:srgbClr val="136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132A0"/>
              </a:solidFill>
              <a:effectLst/>
              <a:uLnTx/>
              <a:uFillTx/>
              <a:latin typeface="Source Sans Pro Light"/>
              <a:ea typeface="+mn-ea"/>
              <a:cs typeface="+mn-cs"/>
            </a:endParaRPr>
          </a:p>
        </p:txBody>
      </p:sp>
      <p:pic>
        <p:nvPicPr>
          <p:cNvPr id="6" name="Picture 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6601" y="2006600"/>
            <a:ext cx="2552879" cy="4749800"/>
          </a:xfrm>
          <a:prstGeom prst="rect">
            <a:avLst/>
          </a:prstGeom>
        </p:spPr>
      </p:pic>
      <p:sp>
        <p:nvSpPr>
          <p:cNvPr id="12" name="Picture Placeholder 20"/>
          <p:cNvSpPr>
            <a:spLocks noGrp="1"/>
          </p:cNvSpPr>
          <p:nvPr>
            <p:ph type="pic" sz="quarter" idx="24"/>
          </p:nvPr>
        </p:nvSpPr>
        <p:spPr>
          <a:xfrm>
            <a:off x="3581400" y="2514600"/>
            <a:ext cx="1956816" cy="3149600"/>
          </a:xfrm>
        </p:spPr>
        <p:txBody>
          <a:bodyPr/>
          <a:lstStyle/>
          <a:p>
            <a:endParaRPr lang="en-JM"/>
          </a:p>
        </p:txBody>
      </p:sp>
      <p:sp>
        <p:nvSpPr>
          <p:cNvPr id="8"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11"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8690830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717800"/>
            <a:ext cx="3429000" cy="1320800"/>
          </a:xfrm>
        </p:spPr>
        <p:txBody>
          <a:bodyPr>
            <a:normAutofit/>
          </a:bodyPr>
          <a:lstStyle>
            <a:lvl1pPr marL="0" indent="0">
              <a:buFontTx/>
              <a:buNone/>
              <a:defRPr sz="1100">
                <a:solidFill>
                  <a:schemeClr val="tx1">
                    <a:lumMod val="65000"/>
                    <a:lumOff val="35000"/>
                  </a:schemeClr>
                </a:solidFill>
              </a:defRPr>
            </a:lvl1pPr>
            <a:lvl2pPr marL="457189" indent="0">
              <a:buFontTx/>
              <a:buNone/>
              <a:defRPr sz="1000">
                <a:solidFill>
                  <a:schemeClr val="bg1">
                    <a:lumMod val="65000"/>
                  </a:schemeClr>
                </a:solidFill>
              </a:defRPr>
            </a:lvl2pPr>
            <a:lvl3pPr marL="914377" indent="0">
              <a:buFontTx/>
              <a:buNone/>
              <a:defRPr sz="1000">
                <a:solidFill>
                  <a:schemeClr val="bg1">
                    <a:lumMod val="65000"/>
                  </a:schemeClr>
                </a:solidFill>
              </a:defRPr>
            </a:lvl3pPr>
            <a:lvl4pPr marL="1371566" indent="0">
              <a:buFontTx/>
              <a:buNone/>
              <a:defRPr sz="1000">
                <a:solidFill>
                  <a:schemeClr val="bg1">
                    <a:lumMod val="65000"/>
                  </a:schemeClr>
                </a:solidFill>
              </a:defRPr>
            </a:lvl4pPr>
            <a:lvl5pPr marL="1828754" indent="0">
              <a:buFontTx/>
              <a:buNone/>
              <a:defRPr sz="1000">
                <a:solidFill>
                  <a:schemeClr val="bg1">
                    <a:lumMod val="65000"/>
                  </a:schemeClr>
                </a:solidFill>
              </a:defRPr>
            </a:lvl5pPr>
          </a:lstStyle>
          <a:p>
            <a:pPr lvl="0"/>
            <a:endParaRPr lang="en-JM" dirty="0"/>
          </a:p>
        </p:txBody>
      </p:sp>
      <p:sp>
        <p:nvSpPr>
          <p:cNvPr id="25" name="Text Placeholder 24"/>
          <p:cNvSpPr>
            <a:spLocks noGrp="1"/>
          </p:cNvSpPr>
          <p:nvPr>
            <p:ph type="body" sz="quarter" idx="26"/>
          </p:nvPr>
        </p:nvSpPr>
        <p:spPr>
          <a:xfrm>
            <a:off x="762000" y="2413000"/>
            <a:ext cx="2286000" cy="406400"/>
          </a:xfrm>
        </p:spPr>
        <p:txBody>
          <a:bodyPr>
            <a:noAutofit/>
          </a:bodyPr>
          <a:lstStyle>
            <a:lvl1pPr marL="0" indent="0">
              <a:buFontTx/>
              <a:buNone/>
              <a:defRPr sz="1100">
                <a:solidFill>
                  <a:schemeClr val="tx1">
                    <a:lumMod val="65000"/>
                    <a:lumOff val="35000"/>
                  </a:schemeClr>
                </a:solidFill>
              </a:defRPr>
            </a:lvl1pPr>
            <a:lvl2pPr marL="457189" indent="0">
              <a:buFontTx/>
              <a:buNone/>
              <a:defRPr sz="1100"/>
            </a:lvl2pPr>
            <a:lvl3pPr marL="914377" indent="0">
              <a:buFontTx/>
              <a:buNone/>
              <a:defRPr sz="1100"/>
            </a:lvl3pPr>
            <a:lvl4pPr marL="1371566" indent="0">
              <a:buFontTx/>
              <a:buNone/>
              <a:defRPr sz="1100"/>
            </a:lvl4pPr>
            <a:lvl5pPr marL="1828754" indent="0">
              <a:buFontTx/>
              <a:buNone/>
              <a:defRPr sz="1100"/>
            </a:lvl5pPr>
          </a:lstStyle>
          <a:p>
            <a:pPr lvl="0"/>
            <a:endParaRPr lang="en-JM" dirty="0"/>
          </a:p>
        </p:txBody>
      </p:sp>
      <p:sp>
        <p:nvSpPr>
          <p:cNvPr id="29" name="Text Placeholder 28"/>
          <p:cNvSpPr>
            <a:spLocks noGrp="1"/>
          </p:cNvSpPr>
          <p:nvPr>
            <p:ph type="body" sz="quarter" idx="27"/>
          </p:nvPr>
        </p:nvSpPr>
        <p:spPr>
          <a:xfrm>
            <a:off x="1143000" y="4152900"/>
            <a:ext cx="1219200" cy="4064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0" name="Text Placeholder 28"/>
          <p:cNvSpPr>
            <a:spLocks noGrp="1"/>
          </p:cNvSpPr>
          <p:nvPr>
            <p:ph type="body" sz="quarter" idx="28"/>
          </p:nvPr>
        </p:nvSpPr>
        <p:spPr>
          <a:xfrm>
            <a:off x="2819400" y="4153000"/>
            <a:ext cx="1447800" cy="4064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1" name="Text Placeholder 28"/>
          <p:cNvSpPr>
            <a:spLocks noGrp="1"/>
          </p:cNvSpPr>
          <p:nvPr>
            <p:ph type="body" sz="quarter" idx="29"/>
          </p:nvPr>
        </p:nvSpPr>
        <p:spPr>
          <a:xfrm>
            <a:off x="1143000" y="4851300"/>
            <a:ext cx="1219200" cy="4064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2" name="Text Placeholder 28"/>
          <p:cNvSpPr>
            <a:spLocks noGrp="1"/>
          </p:cNvSpPr>
          <p:nvPr>
            <p:ph type="body" sz="quarter" idx="30"/>
          </p:nvPr>
        </p:nvSpPr>
        <p:spPr>
          <a:xfrm>
            <a:off x="2819400" y="4851400"/>
            <a:ext cx="1447800" cy="4064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pic>
        <p:nvPicPr>
          <p:cNvPr id="6" name="Picture 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1859845"/>
            <a:ext cx="2590800" cy="4820356"/>
          </a:xfrm>
          <a:prstGeom prst="rect">
            <a:avLst/>
          </a:prstGeom>
        </p:spPr>
      </p:pic>
      <p:sp>
        <p:nvSpPr>
          <p:cNvPr id="21" name="Picture Placeholder 20"/>
          <p:cNvSpPr>
            <a:spLocks noGrp="1"/>
          </p:cNvSpPr>
          <p:nvPr>
            <p:ph type="pic" sz="quarter" idx="24"/>
          </p:nvPr>
        </p:nvSpPr>
        <p:spPr>
          <a:xfrm>
            <a:off x="5638800" y="2367844"/>
            <a:ext cx="1981200" cy="3251200"/>
          </a:xfrm>
        </p:spPr>
        <p:txBody>
          <a:bodyPr/>
          <a:lstStyle/>
          <a:p>
            <a:endParaRPr lang="en-JM"/>
          </a:p>
        </p:txBody>
      </p:sp>
      <p:sp>
        <p:nvSpPr>
          <p:cNvPr id="13"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14"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22528732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4" name="Text Placeholder 13"/>
          <p:cNvSpPr>
            <a:spLocks noGrp="1"/>
          </p:cNvSpPr>
          <p:nvPr>
            <p:ph type="body" sz="quarter" idx="24"/>
          </p:nvPr>
        </p:nvSpPr>
        <p:spPr>
          <a:xfrm>
            <a:off x="1066800" y="4028018"/>
            <a:ext cx="2362200" cy="512233"/>
          </a:xfrm>
        </p:spPr>
        <p:txBody>
          <a:bodyPr>
            <a:noAutofit/>
          </a:bodyPr>
          <a:lstStyle>
            <a:lvl1pPr marL="0" indent="0">
              <a:buFontTx/>
              <a:buNone/>
              <a:defRPr sz="1100">
                <a:solidFill>
                  <a:schemeClr val="tx1">
                    <a:lumMod val="65000"/>
                    <a:lumOff val="35000"/>
                  </a:schemeClr>
                </a:solidFill>
              </a:defRPr>
            </a:lvl1pPr>
            <a:lvl2pPr marL="457189" indent="0">
              <a:buFontTx/>
              <a:buNone/>
              <a:defRPr sz="1051">
                <a:solidFill>
                  <a:schemeClr val="bg1">
                    <a:lumMod val="65000"/>
                  </a:schemeClr>
                </a:solidFill>
              </a:defRPr>
            </a:lvl2pPr>
            <a:lvl3pPr marL="914377" indent="0">
              <a:buFontTx/>
              <a:buNone/>
              <a:defRPr sz="1051">
                <a:solidFill>
                  <a:schemeClr val="bg1">
                    <a:lumMod val="65000"/>
                  </a:schemeClr>
                </a:solidFill>
              </a:defRPr>
            </a:lvl3pPr>
            <a:lvl4pPr marL="1371566" indent="0">
              <a:buFontTx/>
              <a:buNone/>
              <a:defRPr sz="1051">
                <a:solidFill>
                  <a:schemeClr val="bg1">
                    <a:lumMod val="65000"/>
                  </a:schemeClr>
                </a:solidFill>
              </a:defRPr>
            </a:lvl4pPr>
            <a:lvl5pPr marL="1828754" indent="0">
              <a:buFontTx/>
              <a:buNone/>
              <a:defRPr sz="1051">
                <a:solidFill>
                  <a:schemeClr val="bg1">
                    <a:lumMod val="65000"/>
                  </a:schemeClr>
                </a:solidFill>
              </a:defRPr>
            </a:lvl5pPr>
          </a:lstStyle>
          <a:p>
            <a:pPr lvl="0"/>
            <a:endParaRPr lang="en-JM" dirty="0"/>
          </a:p>
        </p:txBody>
      </p:sp>
      <p:sp>
        <p:nvSpPr>
          <p:cNvPr id="16" name="Text Placeholder 15"/>
          <p:cNvSpPr>
            <a:spLocks noGrp="1"/>
          </p:cNvSpPr>
          <p:nvPr>
            <p:ph type="body" sz="quarter" idx="25"/>
          </p:nvPr>
        </p:nvSpPr>
        <p:spPr>
          <a:xfrm>
            <a:off x="1066800" y="4739216"/>
            <a:ext cx="2590800" cy="620184"/>
          </a:xfrm>
        </p:spPr>
        <p:txBody>
          <a:bodyPr>
            <a:noAutofit/>
          </a:bodyPr>
          <a:lstStyle>
            <a:lvl1pPr marL="0" indent="0">
              <a:buFontTx/>
              <a:buNone/>
              <a:defRPr sz="1100">
                <a:solidFill>
                  <a:schemeClr val="tx1">
                    <a:lumMod val="65000"/>
                    <a:lumOff val="35000"/>
                  </a:schemeClr>
                </a:solidFill>
                <a:latin typeface="Source Sans Pro Light"/>
              </a:defRPr>
            </a:lvl1pPr>
            <a:lvl2pPr marL="457189" indent="0">
              <a:buFontTx/>
              <a:buNone/>
              <a:defRPr sz="1051">
                <a:solidFill>
                  <a:schemeClr val="bg1">
                    <a:lumMod val="65000"/>
                  </a:schemeClr>
                </a:solidFill>
                <a:latin typeface="+mj-lt"/>
              </a:defRPr>
            </a:lvl2pPr>
            <a:lvl3pPr marL="914377" indent="0">
              <a:buFontTx/>
              <a:buNone/>
              <a:defRPr sz="1051">
                <a:solidFill>
                  <a:schemeClr val="bg1">
                    <a:lumMod val="65000"/>
                  </a:schemeClr>
                </a:solidFill>
                <a:latin typeface="+mj-lt"/>
              </a:defRPr>
            </a:lvl3pPr>
            <a:lvl4pPr marL="1371566" indent="0">
              <a:buFontTx/>
              <a:buNone/>
              <a:defRPr sz="1051">
                <a:solidFill>
                  <a:schemeClr val="bg1">
                    <a:lumMod val="65000"/>
                  </a:schemeClr>
                </a:solidFill>
                <a:latin typeface="+mj-lt"/>
              </a:defRPr>
            </a:lvl4pPr>
            <a:lvl5pPr marL="1828754" indent="0">
              <a:buFontTx/>
              <a:buNone/>
              <a:defRPr sz="1051">
                <a:solidFill>
                  <a:schemeClr val="bg1">
                    <a:lumMod val="65000"/>
                  </a:schemeClr>
                </a:solidFill>
                <a:latin typeface="+mj-lt"/>
              </a:defRPr>
            </a:lvl5pPr>
          </a:lstStyle>
          <a:p>
            <a:pPr lvl="0"/>
            <a:endParaRPr lang="en-JM" dirty="0"/>
          </a:p>
        </p:txBody>
      </p:sp>
      <p:sp>
        <p:nvSpPr>
          <p:cNvPr id="18" name="Text Placeholder 17"/>
          <p:cNvSpPr>
            <a:spLocks noGrp="1"/>
          </p:cNvSpPr>
          <p:nvPr>
            <p:ph type="body" sz="quarter" idx="26"/>
          </p:nvPr>
        </p:nvSpPr>
        <p:spPr>
          <a:xfrm>
            <a:off x="457200" y="2446867"/>
            <a:ext cx="3429000" cy="1388533"/>
          </a:xfrm>
        </p:spPr>
        <p:txBody>
          <a:bodyPr>
            <a:noAutofit/>
          </a:bodyPr>
          <a:lstStyle>
            <a:lvl1pPr marL="0" indent="0">
              <a:buFontTx/>
              <a:buNone/>
              <a:defRPr sz="1100">
                <a:solidFill>
                  <a:schemeClr val="tx1">
                    <a:lumMod val="65000"/>
                    <a:lumOff val="35000"/>
                  </a:schemeClr>
                </a:solidFill>
                <a:latin typeface="Source Sans Pro Light"/>
              </a:defRPr>
            </a:lvl1pPr>
            <a:lvl2pPr marL="457189" indent="0">
              <a:buFontTx/>
              <a:buNone/>
              <a:defRPr sz="1051">
                <a:solidFill>
                  <a:schemeClr val="bg1">
                    <a:lumMod val="65000"/>
                  </a:schemeClr>
                </a:solidFill>
                <a:latin typeface="+mj-lt"/>
              </a:defRPr>
            </a:lvl2pPr>
            <a:lvl3pPr marL="914377" indent="0">
              <a:buFontTx/>
              <a:buNone/>
              <a:defRPr sz="1051">
                <a:solidFill>
                  <a:schemeClr val="bg1">
                    <a:lumMod val="65000"/>
                  </a:schemeClr>
                </a:solidFill>
                <a:latin typeface="+mj-lt"/>
              </a:defRPr>
            </a:lvl3pPr>
            <a:lvl4pPr marL="1371566" indent="0">
              <a:buFontTx/>
              <a:buNone/>
              <a:defRPr sz="1051">
                <a:solidFill>
                  <a:schemeClr val="bg1">
                    <a:lumMod val="65000"/>
                  </a:schemeClr>
                </a:solidFill>
                <a:latin typeface="+mj-lt"/>
              </a:defRPr>
            </a:lvl4pPr>
            <a:lvl5pPr marL="1828754" indent="0">
              <a:buFontTx/>
              <a:buNone/>
              <a:defRPr sz="1051">
                <a:solidFill>
                  <a:schemeClr val="bg1">
                    <a:lumMod val="65000"/>
                  </a:schemeClr>
                </a:solidFill>
                <a:latin typeface="+mj-lt"/>
              </a:defRPr>
            </a:lvl5pPr>
          </a:lstStyle>
          <a:p>
            <a:pPr lvl="0"/>
            <a:endParaRPr lang="en-JM" dirty="0"/>
          </a:p>
        </p:txBody>
      </p:sp>
      <p:sp>
        <p:nvSpPr>
          <p:cNvPr id="20" name="Text Placeholder 19"/>
          <p:cNvSpPr>
            <a:spLocks noGrp="1"/>
          </p:cNvSpPr>
          <p:nvPr>
            <p:ph type="body" sz="quarter" idx="27"/>
          </p:nvPr>
        </p:nvSpPr>
        <p:spPr>
          <a:xfrm>
            <a:off x="457200" y="2108200"/>
            <a:ext cx="2362200" cy="476251"/>
          </a:xfrm>
        </p:spPr>
        <p:txBody>
          <a:bodyPr>
            <a:noAutofit/>
          </a:bodyPr>
          <a:lstStyle>
            <a:lvl1pPr marL="0" indent="0">
              <a:buFontTx/>
              <a:buNone/>
              <a:defRPr sz="1100">
                <a:solidFill>
                  <a:schemeClr val="tx1">
                    <a:lumMod val="65000"/>
                    <a:lumOff val="35000"/>
                  </a:schemeClr>
                </a:solidFill>
              </a:defRPr>
            </a:lvl1pPr>
            <a:lvl2pPr marL="457189" indent="0">
              <a:buFontTx/>
              <a:buNone/>
              <a:defRPr sz="1100">
                <a:solidFill>
                  <a:srgbClr val="424C53"/>
                </a:solidFill>
              </a:defRPr>
            </a:lvl2pPr>
            <a:lvl3pPr marL="914377" indent="0">
              <a:buFontTx/>
              <a:buNone/>
              <a:defRPr sz="1100">
                <a:solidFill>
                  <a:srgbClr val="424C53"/>
                </a:solidFill>
              </a:defRPr>
            </a:lvl3pPr>
            <a:lvl4pPr marL="1371566" indent="0">
              <a:buFontTx/>
              <a:buNone/>
              <a:defRPr sz="1100">
                <a:solidFill>
                  <a:srgbClr val="424C53"/>
                </a:solidFill>
              </a:defRPr>
            </a:lvl4pPr>
            <a:lvl5pPr marL="1828754" indent="0">
              <a:buFontTx/>
              <a:buNone/>
              <a:defRPr sz="1100">
                <a:solidFill>
                  <a:srgbClr val="424C53"/>
                </a:solidFill>
              </a:defRPr>
            </a:lvl5pPr>
          </a:lstStyle>
          <a:p>
            <a:pPr lvl="0"/>
            <a:endParaRPr lang="en-JM" dirty="0"/>
          </a:p>
        </p:txBody>
      </p:sp>
      <p:pic>
        <p:nvPicPr>
          <p:cNvPr id="6" name="Picture 5" descr="iPhone-5C-Multi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6800" y="1498600"/>
            <a:ext cx="1752600" cy="4419829"/>
          </a:xfrm>
          <a:prstGeom prst="rect">
            <a:avLst/>
          </a:prstGeom>
        </p:spPr>
      </p:pic>
      <p:sp>
        <p:nvSpPr>
          <p:cNvPr id="22" name="Picture Placeholder 21"/>
          <p:cNvSpPr>
            <a:spLocks noGrp="1"/>
          </p:cNvSpPr>
          <p:nvPr>
            <p:ph type="pic" sz="quarter" idx="28"/>
          </p:nvPr>
        </p:nvSpPr>
        <p:spPr>
          <a:xfrm>
            <a:off x="5105400" y="2209800"/>
            <a:ext cx="1259400" cy="3048000"/>
          </a:xfrm>
        </p:spPr>
        <p:txBody>
          <a:bodyPr/>
          <a:lstStyle/>
          <a:p>
            <a:endParaRPr lang="en-JM"/>
          </a:p>
        </p:txBody>
      </p:sp>
      <p:pic>
        <p:nvPicPr>
          <p:cNvPr id="17" name="Picture 16" descr="iPhone-5C-Multi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3200" y="1498600"/>
            <a:ext cx="1752600" cy="4419829"/>
          </a:xfrm>
          <a:prstGeom prst="rect">
            <a:avLst/>
          </a:prstGeom>
        </p:spPr>
      </p:pic>
      <p:sp>
        <p:nvSpPr>
          <p:cNvPr id="19" name="Picture Placeholder 21"/>
          <p:cNvSpPr>
            <a:spLocks noGrp="1"/>
          </p:cNvSpPr>
          <p:nvPr>
            <p:ph type="pic" sz="quarter" idx="29"/>
          </p:nvPr>
        </p:nvSpPr>
        <p:spPr>
          <a:xfrm>
            <a:off x="6781800" y="2209800"/>
            <a:ext cx="1259400" cy="3048000"/>
          </a:xfrm>
        </p:spPr>
        <p:txBody>
          <a:bodyPr/>
          <a:lstStyle/>
          <a:p>
            <a:endParaRPr lang="en-JM"/>
          </a:p>
        </p:txBody>
      </p:sp>
      <p:sp>
        <p:nvSpPr>
          <p:cNvPr id="13" name="Title 1"/>
          <p:cNvSpPr>
            <a:spLocks noGrp="1"/>
          </p:cNvSpPr>
          <p:nvPr>
            <p:ph type="title"/>
          </p:nvPr>
        </p:nvSpPr>
        <p:spPr>
          <a:xfrm>
            <a:off x="457200" y="660400"/>
            <a:ext cx="8229600" cy="1143000"/>
          </a:xfrm>
          <a:prstGeom prst="rect">
            <a:avLst/>
          </a:prstGeom>
        </p:spPr>
        <p:txBody>
          <a:bodyPr>
            <a:normAutofit/>
          </a:bodyPr>
          <a:lstStyle>
            <a:lvl1pPr>
              <a:defRPr sz="2800" b="0">
                <a:solidFill>
                  <a:srgbClr val="136DEE"/>
                </a:solidFill>
                <a:latin typeface="Source Sans Pro Light"/>
                <a:cs typeface="Source Sans Pro Light"/>
              </a:defRPr>
            </a:lvl1pPr>
          </a:lstStyle>
          <a:p>
            <a:r>
              <a:rPr lang="en-US" dirty="0"/>
              <a:t>Click to edit Master title style</a:t>
            </a:r>
            <a:endParaRPr lang="en-JM" dirty="0"/>
          </a:p>
        </p:txBody>
      </p:sp>
      <p:sp>
        <p:nvSpPr>
          <p:cNvPr id="21"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8652802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37887771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200" y="660400"/>
            <a:ext cx="8229600" cy="1143000"/>
          </a:xfrm>
          <a:prstGeom prst="rect">
            <a:avLst/>
          </a:prstGeom>
        </p:spPr>
        <p:txBody>
          <a:bodyPr>
            <a:normAutofit/>
          </a:bodyPr>
          <a:lstStyle>
            <a:lvl1pPr>
              <a:defRPr sz="2800">
                <a:solidFill>
                  <a:srgbClr val="136DEE"/>
                </a:solidFill>
                <a:latin typeface="Source Sans Pro Light"/>
                <a:cs typeface="Source Sans Pro Light"/>
              </a:defRPr>
            </a:lvl1pPr>
          </a:lstStyle>
          <a:p>
            <a:r>
              <a:rPr lang="en-US" dirty="0"/>
              <a:t>Click to edit Master title style</a:t>
            </a:r>
            <a:endParaRPr lang="en-JM" dirty="0"/>
          </a:p>
        </p:txBody>
      </p:sp>
      <p:sp>
        <p:nvSpPr>
          <p:cNvPr id="6" name="Text Placeholder 17"/>
          <p:cNvSpPr>
            <a:spLocks noGrp="1"/>
          </p:cNvSpPr>
          <p:nvPr>
            <p:ph type="body" sz="quarter" idx="23"/>
          </p:nvPr>
        </p:nvSpPr>
        <p:spPr>
          <a:xfrm>
            <a:off x="457200" y="685800"/>
            <a:ext cx="5029200" cy="431800"/>
          </a:xfrm>
        </p:spPr>
        <p:txBody>
          <a:bodyPr>
            <a:noAutofit/>
          </a:bodyPr>
          <a:lstStyle>
            <a:lvl1pPr marL="0" indent="0" algn="l">
              <a:buFontTx/>
              <a:buNone/>
              <a:defRPr sz="1200" b="0">
                <a:solidFill>
                  <a:srgbClr val="404040"/>
                </a:solidFill>
                <a:latin typeface="Source Sans Pro Light"/>
                <a:ea typeface="Source Sans Pro Light"/>
                <a:cs typeface="Source Sans Pro Light"/>
              </a:defRPr>
            </a:lvl1pPr>
            <a:lvl2pPr marL="457189" indent="0">
              <a:buFontTx/>
              <a:buNone/>
              <a:defRPr sz="1051">
                <a:latin typeface="Mission Gothic Regular" pitchFamily="50" charset="0"/>
              </a:defRPr>
            </a:lvl2pPr>
            <a:lvl3pPr marL="914377" indent="0">
              <a:buFontTx/>
              <a:buNone/>
              <a:defRPr sz="1051">
                <a:latin typeface="Mission Gothic Regular" pitchFamily="50" charset="0"/>
              </a:defRPr>
            </a:lvl3pPr>
            <a:lvl4pPr marL="1371566" indent="0">
              <a:buFontTx/>
              <a:buNone/>
              <a:defRPr sz="1051">
                <a:latin typeface="Mission Gothic Regular" pitchFamily="50" charset="0"/>
              </a:defRPr>
            </a:lvl4pPr>
            <a:lvl5pPr marL="1828754" indent="0">
              <a:buFontTx/>
              <a:buNone/>
              <a:defRPr sz="1051">
                <a:latin typeface="Mission Gothic Regular" pitchFamily="50" charset="0"/>
              </a:defRPr>
            </a:lvl5pPr>
          </a:lstStyle>
          <a:p>
            <a:pPr lvl="0"/>
            <a:endParaRPr lang="en-JM" dirty="0"/>
          </a:p>
        </p:txBody>
      </p:sp>
    </p:spTree>
    <p:extLst>
      <p:ext uri="{BB962C8B-B14F-4D97-AF65-F5344CB8AC3E}">
        <p14:creationId xmlns:p14="http://schemas.microsoft.com/office/powerpoint/2010/main" val="15301800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Tree>
    <p:extLst>
      <p:ext uri="{BB962C8B-B14F-4D97-AF65-F5344CB8AC3E}">
        <p14:creationId xmlns:p14="http://schemas.microsoft.com/office/powerpoint/2010/main" val="17848112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3" name="Picture 2"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
        <p:nvSpPr>
          <p:cNvPr id="5" name="Rectangle 4"/>
          <p:cNvSpPr/>
          <p:nvPr userDrawn="1"/>
        </p:nvSpPr>
        <p:spPr>
          <a:xfrm>
            <a:off x="0" y="0"/>
            <a:ext cx="9144000" cy="6680200"/>
          </a:xfrm>
          <a:prstGeom prst="rect">
            <a:avLst/>
          </a:prstGeom>
          <a:gradFill flip="none" rotWithShape="1">
            <a:gsLst>
              <a:gs pos="29000">
                <a:srgbClr val="139996"/>
              </a:gs>
              <a:gs pos="83000">
                <a:srgbClr val="136DEE"/>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Tree>
    <p:extLst>
      <p:ext uri="{BB962C8B-B14F-4D97-AF65-F5344CB8AC3E}">
        <p14:creationId xmlns:p14="http://schemas.microsoft.com/office/powerpoint/2010/main" val="135815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E914219-9830-4C64-9DE5-D595DE92D894}"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7579E90-8B11-4EC8-B2B5-DF6F25CD0981}"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C206F7-EB01-4D33-8CA7-282EEA429889}"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theme" Target="../theme/theme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0"/>
            <a:ext cx="9144000" cy="6858000"/>
            <a:chOff x="0" y="0"/>
            <a:chExt cx="5760" cy="4320"/>
          </a:xfrm>
        </p:grpSpPr>
        <p:sp>
          <p:nvSpPr>
            <p:cNvPr id="22531"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22532"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22533"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22534" name="Group 6"/>
          <p:cNvGrpSpPr>
            <a:grpSpLocks/>
          </p:cNvGrpSpPr>
          <p:nvPr/>
        </p:nvGrpSpPr>
        <p:grpSpPr bwMode="auto">
          <a:xfrm>
            <a:off x="0" y="6019800"/>
            <a:ext cx="7848600" cy="857250"/>
            <a:chOff x="0" y="3792"/>
            <a:chExt cx="4944" cy="540"/>
          </a:xfrm>
        </p:grpSpPr>
        <p:sp>
          <p:nvSpPr>
            <p:cNvPr id="22535"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22536" name="Group 8"/>
            <p:cNvGrpSpPr>
              <a:grpSpLocks/>
            </p:cNvGrpSpPr>
            <p:nvPr userDrawn="1"/>
          </p:nvGrpSpPr>
          <p:grpSpPr bwMode="auto">
            <a:xfrm>
              <a:off x="2486" y="3792"/>
              <a:ext cx="2458" cy="540"/>
              <a:chOff x="2486" y="3792"/>
              <a:chExt cx="2458" cy="540"/>
            </a:xfrm>
          </p:grpSpPr>
          <p:sp>
            <p:nvSpPr>
              <p:cNvPr id="22537"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22538"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22539"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22540"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22541"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22542"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22543" name="Group 15"/>
          <p:cNvGrpSpPr>
            <a:grpSpLocks/>
          </p:cNvGrpSpPr>
          <p:nvPr/>
        </p:nvGrpSpPr>
        <p:grpSpPr bwMode="auto">
          <a:xfrm>
            <a:off x="627063" y="6021388"/>
            <a:ext cx="5684837" cy="849312"/>
            <a:chOff x="395" y="3793"/>
            <a:chExt cx="3581" cy="535"/>
          </a:xfrm>
        </p:grpSpPr>
        <p:sp>
          <p:nvSpPr>
            <p:cNvPr id="22544"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22545"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22546"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22547"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22548"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22549"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22550"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ARTIFICIAL INTELLIGENCE APPLICATIONS IN TATA STEEL</a:t>
            </a:r>
          </a:p>
        </p:txBody>
      </p:sp>
      <p:sp>
        <p:nvSpPr>
          <p:cNvPr id="22551"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52"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22553"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22554"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CC6A68F1-FB64-4149-92D4-CC1B56AFF8A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8"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2550"/>
                                        </p:tgtEl>
                                        <p:attrNameLst>
                                          <p:attrName>style.visibility</p:attrName>
                                        </p:attrNameLst>
                                      </p:cBhvr>
                                      <p:to>
                                        <p:strVal val="visible"/>
                                      </p:to>
                                    </p:set>
                                    <p:anim calcmode="lin" valueType="num">
                                      <p:cBhvr>
                                        <p:cTn id="7" dur="1000" fill="hold"/>
                                        <p:tgtEl>
                                          <p:spTgt spid="22550"/>
                                        </p:tgtEl>
                                        <p:attrNameLst>
                                          <p:attrName>ppt_x</p:attrName>
                                        </p:attrNameLst>
                                      </p:cBhvr>
                                      <p:tavLst>
                                        <p:tav tm="0">
                                          <p:val>
                                            <p:strVal val="#ppt_x-.2"/>
                                          </p:val>
                                        </p:tav>
                                        <p:tav tm="100000">
                                          <p:val>
                                            <p:strVal val="#ppt_x"/>
                                          </p:val>
                                        </p:tav>
                                      </p:tavLst>
                                    </p:anim>
                                    <p:anim calcmode="lin" valueType="num">
                                      <p:cBhvr>
                                        <p:cTn id="8" dur="1000" fill="hold"/>
                                        <p:tgtEl>
                                          <p:spTgt spid="225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550"/>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2551">
                                            <p:txEl>
                                              <p:pRg st="0" end="0"/>
                                            </p:txEl>
                                          </p:spTgt>
                                        </p:tgtEl>
                                        <p:attrNameLst>
                                          <p:attrName>style.visibility</p:attrName>
                                        </p:attrNameLst>
                                      </p:cBhvr>
                                      <p:to>
                                        <p:strVal val="visible"/>
                                      </p:to>
                                    </p:set>
                                    <p:animEffect transition="in" filter="fade">
                                      <p:cBhvr>
                                        <p:cTn id="14" dur="500"/>
                                        <p:tgtEl>
                                          <p:spTgt spid="22551">
                                            <p:txEl>
                                              <p:pRg st="0" end="0"/>
                                            </p:txEl>
                                          </p:spTgt>
                                        </p:tgtEl>
                                      </p:cBhvr>
                                    </p:animEffect>
                                    <p:anim calcmode="lin" valueType="num">
                                      <p:cBhvr>
                                        <p:cTn id="15" dur="500" fill="hold"/>
                                        <p:tgtEl>
                                          <p:spTgt spid="2255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2551">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22551">
                                            <p:txEl>
                                              <p:pRg st="1" end="1"/>
                                            </p:txEl>
                                          </p:spTgt>
                                        </p:tgtEl>
                                        <p:attrNameLst>
                                          <p:attrName>style.visibility</p:attrName>
                                        </p:attrNameLst>
                                      </p:cBhvr>
                                      <p:to>
                                        <p:strVal val="visible"/>
                                      </p:to>
                                    </p:set>
                                    <p:animEffect transition="in" filter="fade">
                                      <p:cBhvr>
                                        <p:cTn id="19" dur="500"/>
                                        <p:tgtEl>
                                          <p:spTgt spid="22551">
                                            <p:txEl>
                                              <p:pRg st="1" end="1"/>
                                            </p:txEl>
                                          </p:spTgt>
                                        </p:tgtEl>
                                      </p:cBhvr>
                                    </p:animEffect>
                                    <p:anim calcmode="lin" valueType="num">
                                      <p:cBhvr>
                                        <p:cTn id="20" dur="500" fill="hold"/>
                                        <p:tgtEl>
                                          <p:spTgt spid="22551">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2551">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22551">
                                            <p:txEl>
                                              <p:pRg st="2" end="2"/>
                                            </p:txEl>
                                          </p:spTgt>
                                        </p:tgtEl>
                                        <p:attrNameLst>
                                          <p:attrName>style.visibility</p:attrName>
                                        </p:attrNameLst>
                                      </p:cBhvr>
                                      <p:to>
                                        <p:strVal val="visible"/>
                                      </p:to>
                                    </p:set>
                                    <p:animEffect transition="in" filter="fade">
                                      <p:cBhvr>
                                        <p:cTn id="24" dur="500"/>
                                        <p:tgtEl>
                                          <p:spTgt spid="22551">
                                            <p:txEl>
                                              <p:pRg st="2" end="2"/>
                                            </p:txEl>
                                          </p:spTgt>
                                        </p:tgtEl>
                                      </p:cBhvr>
                                    </p:animEffect>
                                    <p:anim calcmode="lin" valueType="num">
                                      <p:cBhvr>
                                        <p:cTn id="25" dur="500" fill="hold"/>
                                        <p:tgtEl>
                                          <p:spTgt spid="22551">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2551">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22551">
                                            <p:txEl>
                                              <p:pRg st="3" end="3"/>
                                            </p:txEl>
                                          </p:spTgt>
                                        </p:tgtEl>
                                        <p:attrNameLst>
                                          <p:attrName>style.visibility</p:attrName>
                                        </p:attrNameLst>
                                      </p:cBhvr>
                                      <p:to>
                                        <p:strVal val="visible"/>
                                      </p:to>
                                    </p:set>
                                    <p:animEffect transition="in" filter="fade">
                                      <p:cBhvr>
                                        <p:cTn id="29" dur="500"/>
                                        <p:tgtEl>
                                          <p:spTgt spid="22551">
                                            <p:txEl>
                                              <p:pRg st="3" end="3"/>
                                            </p:txEl>
                                          </p:spTgt>
                                        </p:tgtEl>
                                      </p:cBhvr>
                                    </p:animEffect>
                                    <p:anim calcmode="lin" valueType="num">
                                      <p:cBhvr>
                                        <p:cTn id="30" dur="500" fill="hold"/>
                                        <p:tgtEl>
                                          <p:spTgt spid="22551">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22551">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22551">
                                            <p:txEl>
                                              <p:pRg st="4" end="4"/>
                                            </p:txEl>
                                          </p:spTgt>
                                        </p:tgtEl>
                                        <p:attrNameLst>
                                          <p:attrName>style.visibility</p:attrName>
                                        </p:attrNameLst>
                                      </p:cBhvr>
                                      <p:to>
                                        <p:strVal val="visible"/>
                                      </p:to>
                                    </p:set>
                                    <p:animEffect transition="in" filter="fade">
                                      <p:cBhvr>
                                        <p:cTn id="34" dur="500"/>
                                        <p:tgtEl>
                                          <p:spTgt spid="22551">
                                            <p:txEl>
                                              <p:pRg st="4" end="4"/>
                                            </p:txEl>
                                          </p:spTgt>
                                        </p:tgtEl>
                                      </p:cBhvr>
                                    </p:animEffect>
                                    <p:anim calcmode="lin" valueType="num">
                                      <p:cBhvr>
                                        <p:cTn id="35" dur="500" fill="hold"/>
                                        <p:tgtEl>
                                          <p:spTgt spid="22551">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2551">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0" grpId="0"/>
      <p:bldP spid="22551" grpId="0" build="p">
        <p:tmplLst>
          <p:tmpl lvl="1">
            <p:tnLst>
              <p:par>
                <p:cTn presetID="44" presetClass="entr" presetSubtype="0" fill="hold" nodeType="clickEffect">
                  <p:stCondLst>
                    <p:cond delay="0"/>
                  </p:stCondLst>
                  <p:childTnLst>
                    <p:set>
                      <p:cBhvr>
                        <p:cTn dur="1" fill="hold">
                          <p:stCondLst>
                            <p:cond delay="0"/>
                          </p:stCondLst>
                        </p:cTn>
                        <p:tgtEl>
                          <p:spTgt spid="22551"/>
                        </p:tgtEl>
                        <p:attrNameLst>
                          <p:attrName>style.visibility</p:attrName>
                        </p:attrNameLst>
                      </p:cBhvr>
                      <p:to>
                        <p:strVal val="visible"/>
                      </p:to>
                    </p:set>
                    <p:animEffect transition="in" filter="fade">
                      <p:cBhvr>
                        <p:cTn dur="500"/>
                        <p:tgtEl>
                          <p:spTgt spid="22551"/>
                        </p:tgtEl>
                      </p:cBhvr>
                    </p:animEffect>
                    <p:anim calcmode="lin" valueType="num">
                      <p:cBhvr>
                        <p:cTn dur="500" fill="hold"/>
                        <p:tgtEl>
                          <p:spTgt spid="22551"/>
                        </p:tgtEl>
                        <p:attrNameLst>
                          <p:attrName>ppt_x</p:attrName>
                        </p:attrNameLst>
                      </p:cBhvr>
                      <p:tavLst>
                        <p:tav tm="0">
                          <p:val>
                            <p:strVal val="#ppt_x"/>
                          </p:val>
                        </p:tav>
                        <p:tav tm="100000">
                          <p:val>
                            <p:strVal val="#ppt_x"/>
                          </p:val>
                        </p:tav>
                      </p:tavLst>
                    </p:anim>
                    <p:anim calcmode="lin" valueType="num">
                      <p:cBhvr>
                        <p:cTn dur="500" fill="hold"/>
                        <p:tgtEl>
                          <p:spTgt spid="22551"/>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22551"/>
                        </p:tgtEl>
                        <p:attrNameLst>
                          <p:attrName>style.visibility</p:attrName>
                        </p:attrNameLst>
                      </p:cBhvr>
                      <p:to>
                        <p:strVal val="visible"/>
                      </p:to>
                    </p:set>
                    <p:animEffect transition="in" filter="fade">
                      <p:cBhvr>
                        <p:cTn dur="500"/>
                        <p:tgtEl>
                          <p:spTgt spid="22551"/>
                        </p:tgtEl>
                      </p:cBhvr>
                    </p:animEffect>
                    <p:anim calcmode="lin" valueType="num">
                      <p:cBhvr>
                        <p:cTn dur="500" fill="hold"/>
                        <p:tgtEl>
                          <p:spTgt spid="22551"/>
                        </p:tgtEl>
                        <p:attrNameLst>
                          <p:attrName>ppt_x</p:attrName>
                        </p:attrNameLst>
                      </p:cBhvr>
                      <p:tavLst>
                        <p:tav tm="0">
                          <p:val>
                            <p:strVal val="#ppt_x"/>
                          </p:val>
                        </p:tav>
                        <p:tav tm="100000">
                          <p:val>
                            <p:strVal val="#ppt_x"/>
                          </p:val>
                        </p:tav>
                      </p:tavLst>
                    </p:anim>
                    <p:anim calcmode="lin" valueType="num">
                      <p:cBhvr>
                        <p:cTn dur="500" fill="hold"/>
                        <p:tgtEl>
                          <p:spTgt spid="22551"/>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22551"/>
                        </p:tgtEl>
                        <p:attrNameLst>
                          <p:attrName>style.visibility</p:attrName>
                        </p:attrNameLst>
                      </p:cBhvr>
                      <p:to>
                        <p:strVal val="visible"/>
                      </p:to>
                    </p:set>
                    <p:animEffect transition="in" filter="fade">
                      <p:cBhvr>
                        <p:cTn dur="500"/>
                        <p:tgtEl>
                          <p:spTgt spid="22551"/>
                        </p:tgtEl>
                      </p:cBhvr>
                    </p:animEffect>
                    <p:anim calcmode="lin" valueType="num">
                      <p:cBhvr>
                        <p:cTn dur="500" fill="hold"/>
                        <p:tgtEl>
                          <p:spTgt spid="22551"/>
                        </p:tgtEl>
                        <p:attrNameLst>
                          <p:attrName>ppt_x</p:attrName>
                        </p:attrNameLst>
                      </p:cBhvr>
                      <p:tavLst>
                        <p:tav tm="0">
                          <p:val>
                            <p:strVal val="#ppt_x"/>
                          </p:val>
                        </p:tav>
                        <p:tav tm="100000">
                          <p:val>
                            <p:strVal val="#ppt_x"/>
                          </p:val>
                        </p:tav>
                      </p:tavLst>
                    </p:anim>
                    <p:anim calcmode="lin" valueType="num">
                      <p:cBhvr>
                        <p:cTn dur="500" fill="hold"/>
                        <p:tgtEl>
                          <p:spTgt spid="22551"/>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22551"/>
                        </p:tgtEl>
                        <p:attrNameLst>
                          <p:attrName>style.visibility</p:attrName>
                        </p:attrNameLst>
                      </p:cBhvr>
                      <p:to>
                        <p:strVal val="visible"/>
                      </p:to>
                    </p:set>
                    <p:animEffect transition="in" filter="fade">
                      <p:cBhvr>
                        <p:cTn dur="500"/>
                        <p:tgtEl>
                          <p:spTgt spid="22551"/>
                        </p:tgtEl>
                      </p:cBhvr>
                    </p:animEffect>
                    <p:anim calcmode="lin" valueType="num">
                      <p:cBhvr>
                        <p:cTn dur="500" fill="hold"/>
                        <p:tgtEl>
                          <p:spTgt spid="22551"/>
                        </p:tgtEl>
                        <p:attrNameLst>
                          <p:attrName>ppt_x</p:attrName>
                        </p:attrNameLst>
                      </p:cBhvr>
                      <p:tavLst>
                        <p:tav tm="0">
                          <p:val>
                            <p:strVal val="#ppt_x"/>
                          </p:val>
                        </p:tav>
                        <p:tav tm="100000">
                          <p:val>
                            <p:strVal val="#ppt_x"/>
                          </p:val>
                        </p:tav>
                      </p:tavLst>
                    </p:anim>
                    <p:anim calcmode="lin" valueType="num">
                      <p:cBhvr>
                        <p:cTn dur="500" fill="hold"/>
                        <p:tgtEl>
                          <p:spTgt spid="22551"/>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22551"/>
                        </p:tgtEl>
                        <p:attrNameLst>
                          <p:attrName>style.visibility</p:attrName>
                        </p:attrNameLst>
                      </p:cBhvr>
                      <p:to>
                        <p:strVal val="visible"/>
                      </p:to>
                    </p:set>
                    <p:animEffect transition="in" filter="fade">
                      <p:cBhvr>
                        <p:cTn dur="500"/>
                        <p:tgtEl>
                          <p:spTgt spid="22551"/>
                        </p:tgtEl>
                      </p:cBhvr>
                    </p:animEffect>
                    <p:anim calcmode="lin" valueType="num">
                      <p:cBhvr>
                        <p:cTn dur="500" fill="hold"/>
                        <p:tgtEl>
                          <p:spTgt spid="22551"/>
                        </p:tgtEl>
                        <p:attrNameLst>
                          <p:attrName>ppt_x</p:attrName>
                        </p:attrNameLst>
                      </p:cBhvr>
                      <p:tavLst>
                        <p:tav tm="0">
                          <p:val>
                            <p:strVal val="#ppt_x"/>
                          </p:val>
                        </p:tav>
                        <p:tav tm="100000">
                          <p:val>
                            <p:strVal val="#ppt_x"/>
                          </p:val>
                        </p:tav>
                      </p:tavLst>
                    </p:anim>
                    <p:anim calcmode="lin" valueType="num">
                      <p:cBhvr>
                        <p:cTn dur="500" fill="hold"/>
                        <p:tgtEl>
                          <p:spTgt spid="22551"/>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fontAlgn="base">
        <a:spcBef>
          <a:spcPct val="0"/>
        </a:spcBef>
        <a:spcAft>
          <a:spcPct val="0"/>
        </a:spcAft>
        <a:defRPr sz="2000">
          <a:solidFill>
            <a:schemeClr val="hlink"/>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2pPr>
      <a:lvl3pPr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3pPr>
      <a:lvl4pPr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4pPr>
      <a:lvl5pPr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sz="2000">
          <a:solidFill>
            <a:schemeClr val="hlink"/>
          </a:solidFill>
          <a:effectLst>
            <a:outerShdw blurRad="38100" dist="38100" dir="2700000" algn="tl">
              <a:srgbClr val="000000"/>
            </a:outerShdw>
          </a:effectLst>
          <a:latin typeface="Verdana" pitchFamily="34"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C6A68F1-FB64-4149-92D4-CC1B56AFF8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alpha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764A5FF1-2DCC-4C3E-9D13-6E98EF5063CB}" type="datetimeFigureOut">
              <a:rPr lang="en-IN" smtClean="0">
                <a:solidFill>
                  <a:prstClr val="black">
                    <a:tint val="75000"/>
                  </a:prstClr>
                </a:solidFill>
                <a:latin typeface="Calibri"/>
              </a:rPr>
              <a:pPr eaLnBrk="1" fontAlgn="auto" hangingPunct="1">
                <a:spcBef>
                  <a:spcPts val="0"/>
                </a:spcBef>
                <a:spcAft>
                  <a:spcPts val="0"/>
                </a:spcAft>
              </a:pPr>
              <a:t>31-08-2018</a:t>
            </a:fld>
            <a:endParaRPr lang="en-IN">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IN">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C2E77CC-0519-4820-B7FB-9F9FA1705C9B}" type="slidenum">
              <a:rPr lang="en-IN" smtClean="0">
                <a:solidFill>
                  <a:prstClr val="black">
                    <a:tint val="75000"/>
                  </a:prstClr>
                </a:solidFill>
                <a:latin typeface="Calibri"/>
              </a:rPr>
              <a:pPr eaLnBrk="1" fontAlgn="auto" hangingPunct="1">
                <a:spcBef>
                  <a:spcPts val="0"/>
                </a:spcBef>
                <a:spcAft>
                  <a:spcPts val="0"/>
                </a:spcAft>
              </a:pPr>
              <a:t>‹#›</a:t>
            </a:fld>
            <a:endParaRPr lang="en-IN">
              <a:solidFill>
                <a:prstClr val="black">
                  <a:tint val="75000"/>
                </a:prstClr>
              </a:solidFill>
              <a:latin typeface="Calibri"/>
            </a:endParaRPr>
          </a:p>
        </p:txBody>
      </p:sp>
    </p:spTree>
    <p:extLst>
      <p:ext uri="{BB962C8B-B14F-4D97-AF65-F5344CB8AC3E}">
        <p14:creationId xmlns:p14="http://schemas.microsoft.com/office/powerpoint/2010/main" val="311232184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gb.jpg"/>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9144000" cy="6883400"/>
          </a:xfrm>
          <a:prstGeom prst="rect">
            <a:avLst/>
          </a:prstGeom>
        </p:spPr>
      </p:pic>
      <p:sp>
        <p:nvSpPr>
          <p:cNvPr id="3" name="Text Placeholder 2"/>
          <p:cNvSpPr>
            <a:spLocks noGrp="1"/>
          </p:cNvSpPr>
          <p:nvPr>
            <p:ph type="body" idx="1"/>
          </p:nvPr>
        </p:nvSpPr>
        <p:spPr>
          <a:xfrm>
            <a:off x="457200" y="2108203"/>
            <a:ext cx="8229600" cy="41655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Title Placeholder 3"/>
          <p:cNvSpPr>
            <a:spLocks noGrp="1"/>
          </p:cNvSpPr>
          <p:nvPr>
            <p:ph type="title"/>
          </p:nvPr>
        </p:nvSpPr>
        <p:spPr>
          <a:xfrm>
            <a:off x="457200" y="660400"/>
            <a:ext cx="8229600" cy="1143000"/>
          </a:xfrm>
          <a:prstGeom prst="rect">
            <a:avLst/>
          </a:prstGeom>
        </p:spPr>
        <p:txBody>
          <a:bodyPr vert="horz" lIns="91440" tIns="45720" rIns="91440" bIns="45720" rtlCol="0" anchor="ctr">
            <a:normAutofit/>
          </a:bodyPr>
          <a:lstStyle/>
          <a:p>
            <a:r>
              <a:rPr lang="en-US" dirty="0"/>
              <a:t>Click to edit Master title style</a:t>
            </a:r>
          </a:p>
        </p:txBody>
      </p:sp>
      <p:cxnSp>
        <p:nvCxnSpPr>
          <p:cNvPr id="7" name="Straight Connector 6"/>
          <p:cNvCxnSpPr/>
          <p:nvPr userDrawn="1"/>
        </p:nvCxnSpPr>
        <p:spPr>
          <a:xfrm>
            <a:off x="572402" y="1701800"/>
            <a:ext cx="287999" cy="0"/>
          </a:xfrm>
          <a:prstGeom prst="line">
            <a:avLst/>
          </a:prstGeom>
          <a:ln w="19050" cap="rnd" cmpd="sng">
            <a:solidFill>
              <a:srgbClr val="136DE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95884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Lst>
  <p:hf hdr="0" ftr="0" dt="0"/>
  <p:txStyles>
    <p:titleStyle>
      <a:lvl1pPr algn="l" defTabSz="914377" rtl="0" eaLnBrk="1" latinLnBrk="0" hangingPunct="1">
        <a:spcBef>
          <a:spcPct val="0"/>
        </a:spcBef>
        <a:buNone/>
        <a:defRPr sz="2800" b="0" kern="1200">
          <a:solidFill>
            <a:srgbClr val="136DEE"/>
          </a:solidFill>
          <a:latin typeface="Source Sans Pro Light"/>
          <a:ea typeface="Source Sans Pro Light"/>
          <a:cs typeface="Source Sans Pro Light"/>
        </a:defRPr>
      </a:lvl1pPr>
    </p:titleStyle>
    <p:bodyStyle>
      <a:lvl1pPr marL="342891" indent="-342891" algn="l" defTabSz="914377" rtl="0" eaLnBrk="1" latinLnBrk="0" hangingPunct="1">
        <a:spcBef>
          <a:spcPct val="20000"/>
        </a:spcBef>
        <a:buFont typeface="Arial" pitchFamily="34" charset="0"/>
        <a:buChar char="•"/>
        <a:defRPr sz="1800" kern="1200">
          <a:solidFill>
            <a:schemeClr val="tx1">
              <a:lumMod val="65000"/>
              <a:lumOff val="35000"/>
            </a:schemeClr>
          </a:solidFill>
          <a:latin typeface="Source Sans Pro Light"/>
          <a:ea typeface="+mn-ea"/>
          <a:cs typeface="Source Sans Pro Light"/>
        </a:defRPr>
      </a:lvl1pPr>
      <a:lvl2pPr marL="742932" indent="-285744" algn="l" defTabSz="914377" rtl="0" eaLnBrk="1" latinLnBrk="0" hangingPunct="1">
        <a:spcBef>
          <a:spcPct val="20000"/>
        </a:spcBef>
        <a:buFont typeface="Arial" pitchFamily="34" charset="0"/>
        <a:buChar char="–"/>
        <a:defRPr sz="1600" kern="1200">
          <a:solidFill>
            <a:schemeClr val="tx1">
              <a:lumMod val="65000"/>
              <a:lumOff val="35000"/>
            </a:schemeClr>
          </a:solidFill>
          <a:latin typeface="Source Sans Pro Light"/>
          <a:ea typeface="+mn-ea"/>
          <a:cs typeface="Source Sans Pro Light"/>
        </a:defRPr>
      </a:lvl2pPr>
      <a:lvl3pPr marL="1142971" indent="-228594" algn="l" defTabSz="914377" rtl="0" eaLnBrk="1" latinLnBrk="0" hangingPunct="1">
        <a:spcBef>
          <a:spcPct val="20000"/>
        </a:spcBef>
        <a:buFont typeface="Arial" pitchFamily="34" charset="0"/>
        <a:buChar char="•"/>
        <a:defRPr sz="1400" kern="1200">
          <a:solidFill>
            <a:schemeClr val="tx1">
              <a:lumMod val="65000"/>
              <a:lumOff val="35000"/>
            </a:schemeClr>
          </a:solidFill>
          <a:latin typeface="Source Sans Pro Light"/>
          <a:ea typeface="+mn-ea"/>
          <a:cs typeface="Source Sans Pro Light"/>
        </a:defRPr>
      </a:lvl3pPr>
      <a:lvl4pPr marL="1600160" indent="-228594" algn="l" defTabSz="914377" rtl="0" eaLnBrk="1" latinLnBrk="0" hangingPunct="1">
        <a:spcBef>
          <a:spcPct val="20000"/>
        </a:spcBef>
        <a:buFont typeface="Arial" pitchFamily="34" charset="0"/>
        <a:buChar char="–"/>
        <a:defRPr sz="1200" kern="1200">
          <a:solidFill>
            <a:schemeClr val="tx1">
              <a:lumMod val="65000"/>
              <a:lumOff val="35000"/>
            </a:schemeClr>
          </a:solidFill>
          <a:latin typeface="Source Sans Pro Light"/>
          <a:ea typeface="+mn-ea"/>
          <a:cs typeface="Source Sans Pro Light"/>
        </a:defRPr>
      </a:lvl4pPr>
      <a:lvl5pPr marL="2057349" indent="-228594" algn="l" defTabSz="914377" rtl="0" eaLnBrk="1" latinLnBrk="0" hangingPunct="1">
        <a:spcBef>
          <a:spcPct val="20000"/>
        </a:spcBef>
        <a:buFont typeface="Arial" pitchFamily="34" charset="0"/>
        <a:buChar char="»"/>
        <a:defRPr sz="1200" kern="1200">
          <a:solidFill>
            <a:schemeClr val="tx1">
              <a:lumMod val="65000"/>
              <a:lumOff val="35000"/>
            </a:schemeClr>
          </a:solidFill>
          <a:latin typeface="Source Sans Pro Light"/>
          <a:ea typeface="+mn-ea"/>
          <a:cs typeface="Source Sans Pro Light"/>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Text Box 6"/>
          <p:cNvSpPr txBox="1">
            <a:spLocks noChangeArrowheads="1"/>
          </p:cNvSpPr>
          <p:nvPr/>
        </p:nvSpPr>
        <p:spPr bwMode="auto">
          <a:xfrm>
            <a:off x="469900" y="889000"/>
            <a:ext cx="8458200" cy="530225"/>
          </a:xfrm>
          <a:prstGeom prst="rect">
            <a:avLst/>
          </a:prstGeom>
          <a:noFill/>
          <a:ln w="9525">
            <a:noFill/>
            <a:miter lim="800000"/>
            <a:headEnd/>
            <a:tailEnd/>
          </a:ln>
          <a:effectLst/>
        </p:spPr>
        <p:txBody>
          <a:bodyPr>
            <a:spAutoFit/>
          </a:bodyPr>
          <a:lstStyle/>
          <a:p>
            <a:pPr algn="ctr">
              <a:lnSpc>
                <a:spcPct val="120000"/>
              </a:lnSpc>
            </a:pPr>
            <a:r>
              <a:rPr lang="en-US" sz="2400">
                <a:solidFill>
                  <a:srgbClr val="66FFFF"/>
                </a:solidFill>
                <a:latin typeface="Verdana" pitchFamily="34" charset="0"/>
              </a:rPr>
              <a:t>OUTLINE</a:t>
            </a:r>
            <a:endParaRPr lang="en-US" sz="2400" i="1">
              <a:solidFill>
                <a:srgbClr val="66FFFF"/>
              </a:solidFill>
              <a:latin typeface="Verdana" pitchFamily="34" charset="0"/>
            </a:endParaRPr>
          </a:p>
        </p:txBody>
      </p:sp>
      <p:sp>
        <p:nvSpPr>
          <p:cNvPr id="150535" name="Rectangle 7"/>
          <p:cNvSpPr>
            <a:spLocks noChangeArrowheads="1"/>
          </p:cNvSpPr>
          <p:nvPr/>
        </p:nvSpPr>
        <p:spPr bwMode="auto">
          <a:xfrm>
            <a:off x="304800" y="1828800"/>
            <a:ext cx="8534400" cy="2971800"/>
          </a:xfrm>
          <a:prstGeom prst="rect">
            <a:avLst/>
          </a:prstGeom>
          <a:noFill/>
          <a:ln w="9525">
            <a:noFill/>
            <a:miter lim="800000"/>
            <a:headEnd/>
            <a:tailEnd/>
          </a:ln>
          <a:effectLst/>
        </p:spPr>
        <p:txBody>
          <a:bodyPr/>
          <a:lstStyle/>
          <a:p>
            <a:pPr marL="342900" indent="-342900" eaLnBrk="1" hangingPunct="1">
              <a:lnSpc>
                <a:spcPct val="140000"/>
              </a:lnSpc>
              <a:spcBef>
                <a:spcPct val="40000"/>
              </a:spcBef>
              <a:buClr>
                <a:schemeClr val="tx2"/>
              </a:buClr>
              <a:buFontTx/>
              <a:buChar char="•"/>
            </a:pPr>
            <a:r>
              <a:rPr lang="en-US" sz="2000" dirty="0">
                <a:solidFill>
                  <a:schemeClr val="hlink"/>
                </a:solidFill>
                <a:latin typeface="Verdana" pitchFamily="34" charset="0"/>
              </a:rPr>
              <a:t> WHAT ARE EVOLUTIONARY ALGORITHMS </a:t>
            </a:r>
          </a:p>
          <a:p>
            <a:pPr marL="342900" indent="-342900" eaLnBrk="1" hangingPunct="1">
              <a:lnSpc>
                <a:spcPct val="140000"/>
              </a:lnSpc>
              <a:spcBef>
                <a:spcPct val="40000"/>
              </a:spcBef>
              <a:buClr>
                <a:schemeClr val="tx2"/>
              </a:buClr>
              <a:buFontTx/>
              <a:buChar char="•"/>
            </a:pPr>
            <a:r>
              <a:rPr lang="en-US" sz="2000" dirty="0">
                <a:solidFill>
                  <a:schemeClr val="hlink"/>
                </a:solidFill>
                <a:latin typeface="Verdana" pitchFamily="34" charset="0"/>
              </a:rPr>
              <a:t> HOW CLASSICAL GENETIC ALGORITHMS WORK</a:t>
            </a:r>
          </a:p>
          <a:p>
            <a:pPr marL="342900" indent="-342900" eaLnBrk="1" hangingPunct="1">
              <a:lnSpc>
                <a:spcPct val="140000"/>
              </a:lnSpc>
              <a:spcBef>
                <a:spcPct val="40000"/>
              </a:spcBef>
              <a:buClr>
                <a:schemeClr val="tx2"/>
              </a:buClr>
              <a:buFontTx/>
              <a:buChar char="•"/>
            </a:pPr>
            <a:r>
              <a:rPr lang="en-US" sz="2000" dirty="0">
                <a:solidFill>
                  <a:schemeClr val="hlink"/>
                </a:solidFill>
                <a:latin typeface="Verdana" pitchFamily="34" charset="0"/>
              </a:rPr>
              <a:t> FROM GA TO DIFFERENTIAL EVOLUTION</a:t>
            </a:r>
          </a:p>
          <a:p>
            <a:pPr marL="342900" indent="-342900" eaLnBrk="1" hangingPunct="1">
              <a:lnSpc>
                <a:spcPct val="140000"/>
              </a:lnSpc>
              <a:spcBef>
                <a:spcPct val="40000"/>
              </a:spcBef>
              <a:buClr>
                <a:schemeClr val="tx2"/>
              </a:buClr>
              <a:buFontTx/>
              <a:buChar char="•"/>
            </a:pPr>
            <a:r>
              <a:rPr lang="en-US" sz="2000" dirty="0">
                <a:solidFill>
                  <a:schemeClr val="hlink"/>
                </a:solidFill>
                <a:latin typeface="Verdana" pitchFamily="34" charset="0"/>
              </a:rPr>
              <a:t> </a:t>
            </a:r>
            <a:r>
              <a:rPr lang="en-US" sz="2000" dirty="0" smtClean="0">
                <a:solidFill>
                  <a:schemeClr val="hlink"/>
                </a:solidFill>
                <a:latin typeface="Verdana" pitchFamily="34" charset="0"/>
              </a:rPr>
              <a:t>PARTICLE SWARM OPTIMIZATION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13668" name="Text Box 4"/>
          <p:cNvSpPr txBox="1">
            <a:spLocks noChangeArrowheads="1"/>
          </p:cNvSpPr>
          <p:nvPr/>
        </p:nvSpPr>
        <p:spPr bwMode="auto">
          <a:xfrm>
            <a:off x="469900" y="685800"/>
            <a:ext cx="8458200" cy="604838"/>
          </a:xfrm>
          <a:prstGeom prst="rect">
            <a:avLst/>
          </a:prstGeom>
          <a:noFill/>
          <a:ln w="9525">
            <a:noFill/>
            <a:miter lim="800000"/>
            <a:headEnd/>
            <a:tailEnd/>
          </a:ln>
          <a:effectLst/>
        </p:spPr>
        <p:txBody>
          <a:bodyPr>
            <a:spAutoFit/>
          </a:bodyPr>
          <a:lstStyle/>
          <a:p>
            <a:pPr>
              <a:lnSpc>
                <a:spcPct val="120000"/>
              </a:lnSpc>
            </a:pPr>
            <a:r>
              <a:rPr lang="en-US" sz="2800" dirty="0">
                <a:solidFill>
                  <a:srgbClr val="66FFFF"/>
                </a:solidFill>
                <a:latin typeface="Verdana" pitchFamily="34" charset="0"/>
              </a:rPr>
              <a:t>CLASSICAL GENETIC ALGORITHMS</a:t>
            </a:r>
          </a:p>
        </p:txBody>
      </p:sp>
      <p:sp>
        <p:nvSpPr>
          <p:cNvPr id="113669" name="Rectangle 5"/>
          <p:cNvSpPr>
            <a:spLocks noChangeArrowheads="1"/>
          </p:cNvSpPr>
          <p:nvPr/>
        </p:nvSpPr>
        <p:spPr bwMode="auto">
          <a:xfrm>
            <a:off x="304800" y="1524000"/>
            <a:ext cx="7924800" cy="1066800"/>
          </a:xfrm>
          <a:prstGeom prst="rect">
            <a:avLst/>
          </a:prstGeom>
          <a:noFill/>
          <a:ln w="9525">
            <a:noFill/>
            <a:miter lim="800000"/>
            <a:headEnd/>
            <a:tailEnd/>
          </a:ln>
          <a:effectLst/>
        </p:spPr>
        <p:txBody>
          <a:bodyPr/>
          <a:lstStyle/>
          <a:p>
            <a:pPr marL="342900" indent="-342900" algn="just" eaLnBrk="1" hangingPunct="1">
              <a:lnSpc>
                <a:spcPct val="120000"/>
              </a:lnSpc>
              <a:spcBef>
                <a:spcPct val="20000"/>
              </a:spcBef>
              <a:buClr>
                <a:schemeClr val="tx2"/>
              </a:buClr>
            </a:pPr>
            <a:r>
              <a:rPr lang="en-US" dirty="0"/>
              <a:t> </a:t>
            </a:r>
            <a:r>
              <a:rPr lang="en-US" dirty="0">
                <a:solidFill>
                  <a:schemeClr val="hlink"/>
                </a:solidFill>
                <a:latin typeface="Verdana" pitchFamily="34" charset="0"/>
              </a:rPr>
              <a:t>MUTATION:  An “Arbitrary” bit in an “Arbitrarily” selected </a:t>
            </a:r>
          </a:p>
          <a:p>
            <a:pPr marL="342900" indent="-342900" algn="just" eaLnBrk="1" hangingPunct="1">
              <a:lnSpc>
                <a:spcPct val="120000"/>
              </a:lnSpc>
              <a:spcBef>
                <a:spcPct val="20000"/>
              </a:spcBef>
              <a:buClr>
                <a:schemeClr val="tx2"/>
              </a:buClr>
            </a:pPr>
            <a:r>
              <a:rPr lang="en-US" dirty="0">
                <a:solidFill>
                  <a:schemeClr val="hlink"/>
                </a:solidFill>
                <a:latin typeface="Verdana" pitchFamily="34" charset="0"/>
              </a:rPr>
              <a:t>                   Chromosome is </a:t>
            </a:r>
            <a:r>
              <a:rPr lang="en-US" dirty="0" smtClean="0">
                <a:solidFill>
                  <a:schemeClr val="hlink"/>
                </a:solidFill>
                <a:latin typeface="Verdana" pitchFamily="34" charset="0"/>
              </a:rPr>
              <a:t>flipped – role of stochastics and 		        probability of mutation</a:t>
            </a:r>
            <a:r>
              <a:rPr lang="en-US" dirty="0" smtClean="0"/>
              <a:t>  </a:t>
            </a:r>
            <a:endParaRPr lang="en-US" dirty="0"/>
          </a:p>
        </p:txBody>
      </p:sp>
      <p:sp>
        <p:nvSpPr>
          <p:cNvPr id="113670" name="Rectangle 6"/>
          <p:cNvSpPr>
            <a:spLocks noChangeArrowheads="1"/>
          </p:cNvSpPr>
          <p:nvPr/>
        </p:nvSpPr>
        <p:spPr bwMode="auto">
          <a:xfrm>
            <a:off x="498333" y="4191000"/>
            <a:ext cx="7924800" cy="1676400"/>
          </a:xfrm>
          <a:prstGeom prst="rect">
            <a:avLst/>
          </a:prstGeom>
          <a:noFill/>
          <a:ln w="9525">
            <a:noFill/>
            <a:miter lim="800000"/>
            <a:headEnd/>
            <a:tailEnd/>
          </a:ln>
          <a:effectLst/>
        </p:spPr>
        <p:txBody>
          <a:bodyPr/>
          <a:lstStyle/>
          <a:p>
            <a:pPr marL="342900" indent="-342900" algn="just" eaLnBrk="1" hangingPunct="1">
              <a:lnSpc>
                <a:spcPct val="120000"/>
              </a:lnSpc>
              <a:spcBef>
                <a:spcPct val="20000"/>
              </a:spcBef>
              <a:buClr>
                <a:schemeClr val="tx2"/>
              </a:buClr>
            </a:pPr>
            <a:r>
              <a:rPr lang="en-US" dirty="0">
                <a:solidFill>
                  <a:schemeClr val="hlink"/>
                </a:solidFill>
              </a:rPr>
              <a:t>ELITISM</a:t>
            </a:r>
            <a:r>
              <a:rPr lang="en-US" dirty="0">
                <a:solidFill>
                  <a:schemeClr val="hlink"/>
                </a:solidFill>
                <a:latin typeface="Verdana" pitchFamily="34" charset="0"/>
              </a:rPr>
              <a:t>:  In a new generation, after crossover &amp; mutation, if the </a:t>
            </a:r>
          </a:p>
          <a:p>
            <a:pPr marL="342900" indent="-342900" algn="just" eaLnBrk="1" hangingPunct="1">
              <a:lnSpc>
                <a:spcPct val="120000"/>
              </a:lnSpc>
              <a:spcBef>
                <a:spcPct val="20000"/>
              </a:spcBef>
              <a:buClr>
                <a:schemeClr val="tx2"/>
              </a:buClr>
            </a:pPr>
            <a:r>
              <a:rPr lang="en-US" dirty="0">
                <a:solidFill>
                  <a:schemeClr val="hlink"/>
                </a:solidFill>
                <a:latin typeface="Verdana" pitchFamily="34" charset="0"/>
              </a:rPr>
              <a:t>              fitness of the best solution has deteriorated from  the </a:t>
            </a:r>
          </a:p>
          <a:p>
            <a:pPr marL="342900" indent="-342900" algn="just" eaLnBrk="1" hangingPunct="1">
              <a:lnSpc>
                <a:spcPct val="120000"/>
              </a:lnSpc>
              <a:spcBef>
                <a:spcPct val="20000"/>
              </a:spcBef>
              <a:buClr>
                <a:schemeClr val="tx2"/>
              </a:buClr>
            </a:pPr>
            <a:r>
              <a:rPr lang="en-US" dirty="0">
                <a:solidFill>
                  <a:schemeClr val="hlink"/>
                </a:solidFill>
                <a:latin typeface="Verdana" pitchFamily="34" charset="0"/>
              </a:rPr>
              <a:t>              best fitness of previous generation, then the worst </a:t>
            </a:r>
          </a:p>
          <a:p>
            <a:pPr marL="342900" indent="-342900" algn="just" eaLnBrk="1" hangingPunct="1">
              <a:lnSpc>
                <a:spcPct val="120000"/>
              </a:lnSpc>
              <a:spcBef>
                <a:spcPct val="20000"/>
              </a:spcBef>
              <a:buClr>
                <a:schemeClr val="tx2"/>
              </a:buClr>
            </a:pPr>
            <a:r>
              <a:rPr lang="en-US" dirty="0">
                <a:solidFill>
                  <a:schemeClr val="hlink"/>
                </a:solidFill>
                <a:latin typeface="Verdana" pitchFamily="34" charset="0"/>
              </a:rPr>
              <a:t>              solution of current generation is replaced by that best</a:t>
            </a:r>
          </a:p>
          <a:p>
            <a:pPr marL="342900" indent="-342900" algn="just" eaLnBrk="1" hangingPunct="1">
              <a:lnSpc>
                <a:spcPct val="120000"/>
              </a:lnSpc>
              <a:spcBef>
                <a:spcPct val="20000"/>
              </a:spcBef>
              <a:buClr>
                <a:schemeClr val="tx2"/>
              </a:buClr>
            </a:pPr>
            <a:r>
              <a:rPr lang="en-US" dirty="0">
                <a:solidFill>
                  <a:schemeClr val="hlink"/>
                </a:solidFill>
                <a:latin typeface="Verdana" pitchFamily="34" charset="0"/>
              </a:rPr>
              <a:t>              solution (of previous gen.)</a:t>
            </a:r>
            <a:r>
              <a:rPr lang="en-US" dirty="0"/>
              <a:t>   </a:t>
            </a:r>
          </a:p>
        </p:txBody>
      </p:sp>
      <p:sp>
        <p:nvSpPr>
          <p:cNvPr id="6" name="Rectangle 5"/>
          <p:cNvSpPr>
            <a:spLocks noChangeArrowheads="1"/>
          </p:cNvSpPr>
          <p:nvPr/>
        </p:nvSpPr>
        <p:spPr bwMode="auto">
          <a:xfrm>
            <a:off x="312761" y="2819400"/>
            <a:ext cx="7924800" cy="91440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tx2"/>
              </a:buClr>
            </a:pPr>
            <a:r>
              <a:rPr lang="en-US" dirty="0"/>
              <a:t> </a:t>
            </a:r>
            <a:r>
              <a:rPr lang="en-US" dirty="0">
                <a:solidFill>
                  <a:schemeClr val="hlink"/>
                </a:solidFill>
                <a:latin typeface="Verdana" pitchFamily="34" charset="0"/>
              </a:rPr>
              <a:t>SELECTION:  More the fitness, more the probability of being  </a:t>
            </a:r>
          </a:p>
          <a:p>
            <a:pPr marL="342900" indent="-342900" eaLnBrk="1" hangingPunct="1">
              <a:lnSpc>
                <a:spcPct val="120000"/>
              </a:lnSpc>
              <a:spcBef>
                <a:spcPct val="20000"/>
              </a:spcBef>
              <a:buClr>
                <a:schemeClr val="tx2"/>
              </a:buClr>
            </a:pPr>
            <a:r>
              <a:rPr lang="en-US" dirty="0">
                <a:solidFill>
                  <a:schemeClr val="hlink"/>
                </a:solidFill>
                <a:latin typeface="Verdana" pitchFamily="34" charset="0"/>
              </a:rPr>
              <a:t>                    reproduced into the next </a:t>
            </a:r>
            <a:r>
              <a:rPr lang="en-US" dirty="0" smtClean="0">
                <a:solidFill>
                  <a:schemeClr val="hlink"/>
                </a:solidFill>
                <a:latin typeface="Verdana" pitchFamily="34" charset="0"/>
              </a:rPr>
              <a:t>generation. Roulette wheel 	         selection and the role of stochastics. </a:t>
            </a:r>
            <a:r>
              <a:rPr lang="en-US" dirty="0" smtClean="0"/>
              <a:t> </a:t>
            </a:r>
            <a:endParaRPr lang="en-US" dirty="0"/>
          </a:p>
        </p:txBody>
      </p:sp>
    </p:spTree>
    <p:extLst>
      <p:ext uri="{BB962C8B-B14F-4D97-AF65-F5344CB8AC3E}">
        <p14:creationId xmlns:p14="http://schemas.microsoft.com/office/powerpoint/2010/main" val="3211522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7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7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67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670">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0266"/>
            <a:ext cx="7108613" cy="461665"/>
          </a:xfrm>
          <a:prstGeom prst="rect">
            <a:avLst/>
          </a:prstGeom>
          <a:noFill/>
        </p:spPr>
        <p:txBody>
          <a:bodyPr wrap="none" rtlCol="0">
            <a:spAutoFit/>
          </a:bodyPr>
          <a:lstStyle/>
          <a:p>
            <a:r>
              <a:rPr lang="en-IN" sz="2400" dirty="0" smtClean="0">
                <a:solidFill>
                  <a:srgbClr val="66FFFF"/>
                </a:solidFill>
                <a:latin typeface="+mj-lt"/>
              </a:rPr>
              <a:t>CROSSOVER – MATHEMATICAL EXPRESSION</a:t>
            </a:r>
            <a:endParaRPr lang="en-IN" sz="2400" dirty="0">
              <a:solidFill>
                <a:srgbClr val="66FFFF"/>
              </a:solidFill>
              <a:latin typeface="+mj-lt"/>
            </a:endParaRPr>
          </a:p>
        </p:txBody>
      </p:sp>
      <p:sp>
        <p:nvSpPr>
          <p:cNvPr id="5" name="TextBox 4"/>
          <p:cNvSpPr txBox="1"/>
          <p:nvPr/>
        </p:nvSpPr>
        <p:spPr>
          <a:xfrm>
            <a:off x="152400" y="685800"/>
            <a:ext cx="8686800" cy="5257800"/>
          </a:xfrm>
          <a:prstGeom prst="rect">
            <a:avLst/>
          </a:prstGeom>
          <a:noFill/>
        </p:spPr>
        <p:txBody>
          <a:bodyPr wrap="square" rtlCol="0">
            <a:noAutofit/>
          </a:bodyPr>
          <a:lstStyle/>
          <a:p>
            <a:pPr algn="just">
              <a:lnSpc>
                <a:spcPct val="110000"/>
              </a:lnSpc>
            </a:pPr>
            <a:r>
              <a:rPr lang="en-IN" sz="2000" dirty="0" smtClean="0">
                <a:latin typeface="Trebuchet MS" panose="020B0603020202020204" pitchFamily="34" charset="0"/>
              </a:rPr>
              <a:t>Formally</a:t>
            </a:r>
            <a:r>
              <a:rPr lang="en-IN" sz="2000" dirty="0">
                <a:latin typeface="Trebuchet MS" panose="020B0603020202020204" pitchFamily="34" charset="0"/>
              </a:rPr>
              <a:t>, </a:t>
            </a:r>
            <a:r>
              <a:rPr lang="en-US" sz="2000" dirty="0">
                <a:latin typeface="Trebuchet MS" panose="020B0603020202020204" pitchFamily="34" charset="0"/>
              </a:rPr>
              <a:t>if the dimensionality of the solution space is denoted as </a:t>
            </a:r>
            <a:r>
              <a:rPr lang="en-US" sz="2000" i="1" dirty="0">
                <a:latin typeface="Trebuchet MS" panose="020B0603020202020204" pitchFamily="34" charset="0"/>
              </a:rPr>
              <a:t>D</a:t>
            </a:r>
            <a:r>
              <a:rPr lang="en-US" sz="2000" dirty="0">
                <a:latin typeface="Trebuchet MS" panose="020B0603020202020204" pitchFamily="34" charset="0"/>
              </a:rPr>
              <a:t> and the number of candidate solutions is </a:t>
            </a:r>
            <a:r>
              <a:rPr lang="en-US" sz="2000" i="1" dirty="0">
                <a:latin typeface="Trebuchet MS" panose="020B0603020202020204" pitchFamily="34" charset="0"/>
              </a:rPr>
              <a:t>N</a:t>
            </a:r>
            <a:r>
              <a:rPr lang="en-US" sz="2000" dirty="0">
                <a:latin typeface="Trebuchet MS" panose="020B0603020202020204" pitchFamily="34" charset="0"/>
              </a:rPr>
              <a:t>, then the elements of the </a:t>
            </a:r>
            <a:r>
              <a:rPr lang="en-US" sz="2000" dirty="0" err="1">
                <a:latin typeface="Trebuchet MS" panose="020B0603020202020204" pitchFamily="34" charset="0"/>
              </a:rPr>
              <a:t>i</a:t>
            </a:r>
            <a:r>
              <a:rPr lang="en-US" sz="2000" baseline="30000" dirty="0" err="1">
                <a:latin typeface="Trebuchet MS" panose="020B0603020202020204" pitchFamily="34" charset="0"/>
              </a:rPr>
              <a:t>th</a:t>
            </a:r>
            <a:r>
              <a:rPr lang="en-US" sz="2000" dirty="0">
                <a:latin typeface="Trebuchet MS" panose="020B0603020202020204" pitchFamily="34" charset="0"/>
              </a:rPr>
              <a:t> solution vector </a:t>
            </a:r>
            <a:r>
              <a:rPr lang="en-US" sz="2000" i="1" dirty="0" err="1">
                <a:latin typeface="Trebuchet MS" panose="020B0603020202020204" pitchFamily="34" charset="0"/>
              </a:rPr>
              <a:t>X­</a:t>
            </a:r>
            <a:r>
              <a:rPr lang="en-US" sz="2000" i="1" baseline="-25000" dirty="0" err="1">
                <a:latin typeface="Trebuchet MS" panose="020B0603020202020204" pitchFamily="34" charset="0"/>
              </a:rPr>
              <a:t>i,G</a:t>
            </a:r>
            <a:r>
              <a:rPr lang="en-US" sz="2000" dirty="0">
                <a:latin typeface="Trebuchet MS" panose="020B0603020202020204" pitchFamily="34" charset="0"/>
              </a:rPr>
              <a:t> at generation </a:t>
            </a:r>
            <a:r>
              <a:rPr lang="en-US" sz="2000" i="1" dirty="0">
                <a:latin typeface="Trebuchet MS" panose="020B0603020202020204" pitchFamily="34" charset="0"/>
              </a:rPr>
              <a:t>G</a:t>
            </a:r>
            <a:r>
              <a:rPr lang="en-US" sz="2000" dirty="0">
                <a:latin typeface="Trebuchet MS" panose="020B0603020202020204" pitchFamily="34" charset="0"/>
              </a:rPr>
              <a:t> may be denoted </a:t>
            </a:r>
            <a:r>
              <a:rPr lang="en-US" sz="2000" dirty="0" smtClean="0">
                <a:latin typeface="Trebuchet MS" panose="020B0603020202020204" pitchFamily="34" charset="0"/>
              </a:rPr>
              <a:t>as</a:t>
            </a:r>
          </a:p>
          <a:p>
            <a:pPr>
              <a:lnSpc>
                <a:spcPct val="110000"/>
              </a:lnSpc>
            </a:pPr>
            <a:endParaRPr lang="en-US" sz="2200" dirty="0">
              <a:latin typeface="Trebuchet MS" panose="020B0603020202020204" pitchFamily="34" charset="0"/>
            </a:endParaRPr>
          </a:p>
          <a:p>
            <a:pPr>
              <a:lnSpc>
                <a:spcPct val="110000"/>
              </a:lnSpc>
            </a:pPr>
            <a:endParaRPr lang="en-US" sz="2200" dirty="0" smtClean="0">
              <a:latin typeface="Trebuchet MS" panose="020B0603020202020204" pitchFamily="34" charset="0"/>
            </a:endParaRPr>
          </a:p>
          <a:p>
            <a:pPr>
              <a:lnSpc>
                <a:spcPct val="110000"/>
              </a:lnSpc>
            </a:pPr>
            <a:r>
              <a:rPr lang="en-IN" sz="2000" dirty="0">
                <a:latin typeface="Trebuchet MS" panose="020B0603020202020204" pitchFamily="34" charset="0"/>
              </a:rPr>
              <a:t>Upon crossover between two candidates </a:t>
            </a:r>
            <a:r>
              <a:rPr lang="en-IN" sz="2000" i="1" dirty="0" err="1">
                <a:latin typeface="Trebuchet MS" panose="020B0603020202020204" pitchFamily="34" charset="0"/>
              </a:rPr>
              <a:t>i</a:t>
            </a:r>
            <a:r>
              <a:rPr lang="en-IN" sz="2000" dirty="0">
                <a:latin typeface="Trebuchet MS" panose="020B0603020202020204" pitchFamily="34" charset="0"/>
              </a:rPr>
              <a:t> and </a:t>
            </a:r>
            <a:r>
              <a:rPr lang="en-IN" sz="2000" i="1" dirty="0">
                <a:latin typeface="Trebuchet MS" panose="020B0603020202020204" pitchFamily="34" charset="0"/>
              </a:rPr>
              <a:t>k</a:t>
            </a:r>
            <a:r>
              <a:rPr lang="en-IN" sz="2000" dirty="0">
                <a:latin typeface="Trebuchet MS" panose="020B0603020202020204" pitchFamily="34" charset="0"/>
              </a:rPr>
              <a:t>, an element </a:t>
            </a:r>
            <a:r>
              <a:rPr lang="en-IN" sz="2000" dirty="0" smtClean="0">
                <a:latin typeface="Trebuchet MS" panose="020B0603020202020204" pitchFamily="34" charset="0"/>
              </a:rPr>
              <a:t>         , i.e. element </a:t>
            </a:r>
            <a:r>
              <a:rPr lang="en-IN" sz="2000" dirty="0">
                <a:latin typeface="Trebuchet MS" panose="020B0603020202020204" pitchFamily="34" charset="0"/>
              </a:rPr>
              <a:t>j of the </a:t>
            </a:r>
            <a:r>
              <a:rPr lang="en-IN" sz="2000" i="1" dirty="0">
                <a:latin typeface="Trebuchet MS" panose="020B0603020202020204" pitchFamily="34" charset="0"/>
              </a:rPr>
              <a:t>new candidate </a:t>
            </a:r>
            <a:r>
              <a:rPr lang="en-IN" sz="2000" i="1" dirty="0" err="1">
                <a:latin typeface="Trebuchet MS" panose="020B0603020202020204" pitchFamily="34" charset="0"/>
              </a:rPr>
              <a:t>i</a:t>
            </a:r>
            <a:r>
              <a:rPr lang="en-IN" sz="2000" i="1" dirty="0">
                <a:latin typeface="Trebuchet MS" panose="020B0603020202020204" pitchFamily="34" charset="0"/>
              </a:rPr>
              <a:t> </a:t>
            </a:r>
            <a:r>
              <a:rPr lang="en-IN" sz="2000" dirty="0">
                <a:latin typeface="Trebuchet MS" panose="020B0603020202020204" pitchFamily="34" charset="0"/>
              </a:rPr>
              <a:t>is given as </a:t>
            </a:r>
            <a:endParaRPr lang="en-IN" sz="2000" dirty="0" smtClean="0">
              <a:latin typeface="Trebuchet MS" panose="020B0603020202020204" pitchFamily="34" charset="0"/>
            </a:endParaRPr>
          </a:p>
          <a:p>
            <a:pPr>
              <a:lnSpc>
                <a:spcPct val="110000"/>
              </a:lnSpc>
            </a:pPr>
            <a:r>
              <a:rPr lang="en-IN" sz="2200" dirty="0" smtClean="0">
                <a:latin typeface="Trebuchet MS" panose="020B0603020202020204" pitchFamily="34" charset="0"/>
              </a:rPr>
              <a:t>                                                         where </a:t>
            </a:r>
            <a:r>
              <a:rPr lang="en-IN" sz="2200" i="1" dirty="0" err="1">
                <a:latin typeface="Trebuchet MS" panose="020B0603020202020204" pitchFamily="34" charset="0"/>
              </a:rPr>
              <a:t>CrP</a:t>
            </a:r>
            <a:r>
              <a:rPr lang="en-IN" sz="2200" dirty="0">
                <a:latin typeface="Trebuchet MS" panose="020B0603020202020204" pitchFamily="34" charset="0"/>
              </a:rPr>
              <a:t> denotes random</a:t>
            </a:r>
          </a:p>
          <a:p>
            <a:pPr>
              <a:lnSpc>
                <a:spcPct val="110000"/>
              </a:lnSpc>
            </a:pPr>
            <a:r>
              <a:rPr lang="en-IN" sz="2200" dirty="0" smtClean="0">
                <a:latin typeface="Trebuchet MS" panose="020B0603020202020204" pitchFamily="34" charset="0"/>
              </a:rPr>
              <a:t>                                                         Crossover </a:t>
            </a:r>
            <a:r>
              <a:rPr lang="en-IN" sz="2200" dirty="0">
                <a:latin typeface="Trebuchet MS" panose="020B0603020202020204" pitchFamily="34" charset="0"/>
              </a:rPr>
              <a:t>point;  </a:t>
            </a:r>
            <a:r>
              <a:rPr lang="en-IN" sz="2200" i="1" dirty="0">
                <a:latin typeface="Trebuchet MS" panose="020B0603020202020204" pitchFamily="34" charset="0"/>
              </a:rPr>
              <a:t>1 </a:t>
            </a:r>
            <a:r>
              <a:rPr lang="en-IN" sz="2200" i="1" dirty="0">
                <a:latin typeface="Trebuchet MS" panose="020B0603020202020204" pitchFamily="34" charset="0"/>
                <a:sym typeface="Symbol"/>
              </a:rPr>
              <a:t></a:t>
            </a:r>
            <a:r>
              <a:rPr lang="en-IN" sz="2200" i="1" dirty="0">
                <a:latin typeface="Trebuchet MS" panose="020B0603020202020204" pitchFamily="34" charset="0"/>
              </a:rPr>
              <a:t> </a:t>
            </a:r>
            <a:r>
              <a:rPr lang="en-IN" sz="2200" i="1" dirty="0" err="1">
                <a:latin typeface="Trebuchet MS" panose="020B0603020202020204" pitchFamily="34" charset="0"/>
              </a:rPr>
              <a:t>CrP</a:t>
            </a:r>
            <a:r>
              <a:rPr lang="en-IN" sz="2200" i="1" dirty="0">
                <a:latin typeface="Trebuchet MS" panose="020B0603020202020204" pitchFamily="34" charset="0"/>
              </a:rPr>
              <a:t> </a:t>
            </a:r>
            <a:r>
              <a:rPr lang="en-IN" sz="2200" i="1" dirty="0">
                <a:latin typeface="Trebuchet MS" panose="020B0603020202020204" pitchFamily="34" charset="0"/>
                <a:sym typeface="Symbol"/>
              </a:rPr>
              <a:t></a:t>
            </a:r>
            <a:r>
              <a:rPr lang="en-IN" sz="2200" i="1" dirty="0">
                <a:latin typeface="Trebuchet MS" panose="020B0603020202020204" pitchFamily="34" charset="0"/>
              </a:rPr>
              <a:t> D</a:t>
            </a:r>
            <a:endParaRPr lang="en-IN" sz="2200" dirty="0">
              <a:latin typeface="Trebuchet MS" panose="020B0603020202020204" pitchFamily="34" charset="0"/>
            </a:endParaRPr>
          </a:p>
          <a:p>
            <a:pPr>
              <a:lnSpc>
                <a:spcPct val="110000"/>
              </a:lnSpc>
            </a:pPr>
            <a:endParaRPr lang="en-IN" sz="2000" dirty="0" smtClean="0">
              <a:latin typeface="Trebuchet MS" panose="020B0603020202020204" pitchFamily="34" charset="0"/>
            </a:endParaRPr>
          </a:p>
          <a:p>
            <a:pPr>
              <a:lnSpc>
                <a:spcPct val="110000"/>
              </a:lnSpc>
            </a:pPr>
            <a:r>
              <a:rPr lang="en-IN" sz="2000" dirty="0" smtClean="0">
                <a:latin typeface="Trebuchet MS" panose="020B0603020202020204" pitchFamily="34" charset="0"/>
              </a:rPr>
              <a:t>while </a:t>
            </a:r>
            <a:r>
              <a:rPr lang="en-IN" sz="2000" dirty="0">
                <a:latin typeface="Trebuchet MS" panose="020B0603020202020204" pitchFamily="34" charset="0"/>
              </a:rPr>
              <a:t>an element  </a:t>
            </a:r>
            <a:r>
              <a:rPr lang="en-IN" sz="2000" dirty="0" smtClean="0">
                <a:latin typeface="Trebuchet MS" panose="020B0603020202020204" pitchFamily="34" charset="0"/>
              </a:rPr>
              <a:t>        , i.e. element </a:t>
            </a:r>
            <a:r>
              <a:rPr lang="en-IN" sz="2000" dirty="0">
                <a:latin typeface="Trebuchet MS" panose="020B0603020202020204" pitchFamily="34" charset="0"/>
              </a:rPr>
              <a:t>j of the new candidate </a:t>
            </a:r>
            <a:r>
              <a:rPr lang="en-IN" sz="2000" i="1" dirty="0">
                <a:latin typeface="Trebuchet MS" panose="020B0603020202020204" pitchFamily="34" charset="0"/>
              </a:rPr>
              <a:t>k</a:t>
            </a:r>
            <a:r>
              <a:rPr lang="en-IN" sz="2000" dirty="0">
                <a:latin typeface="Trebuchet MS" panose="020B0603020202020204" pitchFamily="34" charset="0"/>
              </a:rPr>
              <a:t> is given </a:t>
            </a:r>
            <a:r>
              <a:rPr lang="en-IN" sz="2000" dirty="0" smtClean="0">
                <a:latin typeface="Trebuchet MS" panose="020B0603020202020204" pitchFamily="34" charset="0"/>
              </a:rPr>
              <a:t>as</a:t>
            </a:r>
          </a:p>
          <a:p>
            <a:pPr>
              <a:lnSpc>
                <a:spcPct val="110000"/>
              </a:lnSpc>
            </a:pPr>
            <a:endParaRPr lang="en-IN" sz="2000" dirty="0">
              <a:latin typeface="Trebuchet MS" panose="020B0603020202020204" pitchFamily="34" charset="0"/>
            </a:endParaRPr>
          </a:p>
          <a:p>
            <a:pPr>
              <a:lnSpc>
                <a:spcPct val="110000"/>
              </a:lnSpc>
            </a:pPr>
            <a:endParaRPr lang="en-IN" sz="2000" dirty="0">
              <a:latin typeface="Trebuchet MS" panose="020B0603020202020204" pitchFamily="34" charset="0"/>
            </a:endParaRPr>
          </a:p>
          <a:p>
            <a:pPr>
              <a:lnSpc>
                <a:spcPct val="110000"/>
              </a:lnSpc>
            </a:pPr>
            <a:endParaRPr lang="en-US" sz="2200" dirty="0">
              <a:latin typeface="Trebuchet MS" panose="020B0603020202020204" pitchFamily="34" charset="0"/>
            </a:endParaRPr>
          </a:p>
          <a:p>
            <a:pPr>
              <a:lnSpc>
                <a:spcPct val="110000"/>
              </a:lnSpc>
            </a:pPr>
            <a:endParaRPr lang="en-IN" sz="2200" dirty="0">
              <a:latin typeface="Trebuchet MS" panose="020B0603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321015949"/>
              </p:ext>
            </p:extLst>
          </p:nvPr>
        </p:nvGraphicFramePr>
        <p:xfrm>
          <a:off x="766544" y="1891352"/>
          <a:ext cx="7010400" cy="482600"/>
        </p:xfrm>
        <a:graphic>
          <a:graphicData uri="http://schemas.openxmlformats.org/presentationml/2006/ole">
            <mc:AlternateContent xmlns:mc="http://schemas.openxmlformats.org/markup-compatibility/2006">
              <mc:Choice xmlns:v="urn:schemas-microsoft-com:vml" Requires="v">
                <p:oleObj spid="_x0000_s168085" name="Equation" r:id="rId3" imgW="3504960" imgH="241200" progId="Equation.DSMT4">
                  <p:embed/>
                </p:oleObj>
              </mc:Choice>
              <mc:Fallback>
                <p:oleObj name="Equation" r:id="rId3" imgW="3504960" imgH="241200" progId="Equation.DSMT4">
                  <p:embed/>
                  <p:pic>
                    <p:nvPicPr>
                      <p:cNvPr id="0" name=""/>
                      <p:cNvPicPr/>
                      <p:nvPr/>
                    </p:nvPicPr>
                    <p:blipFill>
                      <a:blip r:embed="rId4"/>
                      <a:stretch>
                        <a:fillRect/>
                      </a:stretch>
                    </p:blipFill>
                    <p:spPr>
                      <a:xfrm>
                        <a:off x="766544" y="1891352"/>
                        <a:ext cx="7010400" cy="4826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35910838"/>
              </p:ext>
            </p:extLst>
          </p:nvPr>
        </p:nvGraphicFramePr>
        <p:xfrm>
          <a:off x="7239000" y="2375848"/>
          <a:ext cx="634320" cy="507600"/>
        </p:xfrm>
        <a:graphic>
          <a:graphicData uri="http://schemas.openxmlformats.org/presentationml/2006/ole">
            <mc:AlternateContent xmlns:mc="http://schemas.openxmlformats.org/markup-compatibility/2006">
              <mc:Choice xmlns:v="urn:schemas-microsoft-com:vml" Requires="v">
                <p:oleObj spid="_x0000_s168086" name="Equation" r:id="rId5" imgW="317160" imgH="253800" progId="Equation.DSMT4">
                  <p:embed/>
                </p:oleObj>
              </mc:Choice>
              <mc:Fallback>
                <p:oleObj name="Equation" r:id="rId5" imgW="317160" imgH="253800" progId="Equation.DSMT4">
                  <p:embed/>
                  <p:pic>
                    <p:nvPicPr>
                      <p:cNvPr id="0" name=""/>
                      <p:cNvPicPr/>
                      <p:nvPr/>
                    </p:nvPicPr>
                    <p:blipFill>
                      <a:blip r:embed="rId6"/>
                      <a:stretch>
                        <a:fillRect/>
                      </a:stretch>
                    </p:blipFill>
                    <p:spPr>
                      <a:xfrm>
                        <a:off x="7239000" y="2375848"/>
                        <a:ext cx="634320" cy="5076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0221519"/>
              </p:ext>
            </p:extLst>
          </p:nvPr>
        </p:nvGraphicFramePr>
        <p:xfrm>
          <a:off x="766544" y="3196417"/>
          <a:ext cx="3809520" cy="1015920"/>
        </p:xfrm>
        <a:graphic>
          <a:graphicData uri="http://schemas.openxmlformats.org/presentationml/2006/ole">
            <mc:AlternateContent xmlns:mc="http://schemas.openxmlformats.org/markup-compatibility/2006">
              <mc:Choice xmlns:v="urn:schemas-microsoft-com:vml" Requires="v">
                <p:oleObj spid="_x0000_s168087" name="Equation" r:id="rId7" imgW="1904760" imgH="507960" progId="Equation.DSMT4">
                  <p:embed/>
                </p:oleObj>
              </mc:Choice>
              <mc:Fallback>
                <p:oleObj name="Equation" r:id="rId7" imgW="1904760" imgH="507960" progId="Equation.DSMT4">
                  <p:embed/>
                  <p:pic>
                    <p:nvPicPr>
                      <p:cNvPr id="0" name=""/>
                      <p:cNvPicPr/>
                      <p:nvPr/>
                    </p:nvPicPr>
                    <p:blipFill>
                      <a:blip r:embed="rId8"/>
                      <a:stretch>
                        <a:fillRect/>
                      </a:stretch>
                    </p:blipFill>
                    <p:spPr>
                      <a:xfrm>
                        <a:off x="766544" y="3196417"/>
                        <a:ext cx="3809520" cy="101592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64586600"/>
              </p:ext>
            </p:extLst>
          </p:nvPr>
        </p:nvGraphicFramePr>
        <p:xfrm>
          <a:off x="2299648" y="4136408"/>
          <a:ext cx="685800" cy="506413"/>
        </p:xfrm>
        <a:graphic>
          <a:graphicData uri="http://schemas.openxmlformats.org/presentationml/2006/ole">
            <mc:AlternateContent xmlns:mc="http://schemas.openxmlformats.org/markup-compatibility/2006">
              <mc:Choice xmlns:v="urn:schemas-microsoft-com:vml" Requires="v">
                <p:oleObj spid="_x0000_s168088" name="Equation" r:id="rId9" imgW="342720" imgH="253800" progId="Equation.DSMT4">
                  <p:embed/>
                </p:oleObj>
              </mc:Choice>
              <mc:Fallback>
                <p:oleObj name="Equation" r:id="rId9" imgW="342720" imgH="253800" progId="Equation.DSMT4">
                  <p:embed/>
                  <p:pic>
                    <p:nvPicPr>
                      <p:cNvPr id="0" name="Object 7"/>
                      <p:cNvPicPr>
                        <a:picLocks noChangeAspect="1" noChangeArrowheads="1"/>
                      </p:cNvPicPr>
                      <p:nvPr/>
                    </p:nvPicPr>
                    <p:blipFill>
                      <a:blip r:embed="rId10"/>
                      <a:srcRect/>
                      <a:stretch>
                        <a:fillRect/>
                      </a:stretch>
                    </p:blipFill>
                    <p:spPr bwMode="auto">
                      <a:xfrm>
                        <a:off x="2299648" y="4136408"/>
                        <a:ext cx="685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6205741"/>
              </p:ext>
            </p:extLst>
          </p:nvPr>
        </p:nvGraphicFramePr>
        <p:xfrm>
          <a:off x="762000" y="4740320"/>
          <a:ext cx="3809520" cy="1015920"/>
        </p:xfrm>
        <a:graphic>
          <a:graphicData uri="http://schemas.openxmlformats.org/presentationml/2006/ole">
            <mc:AlternateContent xmlns:mc="http://schemas.openxmlformats.org/markup-compatibility/2006">
              <mc:Choice xmlns:v="urn:schemas-microsoft-com:vml" Requires="v">
                <p:oleObj spid="_x0000_s168089" name="Equation" r:id="rId11" imgW="1904760" imgH="507960" progId="Equation.DSMT4">
                  <p:embed/>
                </p:oleObj>
              </mc:Choice>
              <mc:Fallback>
                <p:oleObj name="Equation" r:id="rId11" imgW="1904760" imgH="507960" progId="Equation.DSMT4">
                  <p:embed/>
                  <p:pic>
                    <p:nvPicPr>
                      <p:cNvPr id="0" name=""/>
                      <p:cNvPicPr/>
                      <p:nvPr/>
                    </p:nvPicPr>
                    <p:blipFill>
                      <a:blip r:embed="rId12"/>
                      <a:stretch>
                        <a:fillRect/>
                      </a:stretch>
                    </p:blipFill>
                    <p:spPr>
                      <a:xfrm>
                        <a:off x="762000" y="4740320"/>
                        <a:ext cx="3809520" cy="1015920"/>
                      </a:xfrm>
                      <a:prstGeom prst="rect">
                        <a:avLst/>
                      </a:prstGeom>
                    </p:spPr>
                  </p:pic>
                </p:oleObj>
              </mc:Fallback>
            </mc:AlternateContent>
          </a:graphicData>
        </a:graphic>
      </p:graphicFrame>
    </p:spTree>
    <p:extLst>
      <p:ext uri="{BB962C8B-B14F-4D97-AF65-F5344CB8AC3E}">
        <p14:creationId xmlns:p14="http://schemas.microsoft.com/office/powerpoint/2010/main" val="21232930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Text Box 5"/>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06503" name="Rectangle 7"/>
          <p:cNvSpPr>
            <a:spLocks noChangeArrowheads="1"/>
          </p:cNvSpPr>
          <p:nvPr/>
        </p:nvSpPr>
        <p:spPr bwMode="auto">
          <a:xfrm>
            <a:off x="304800" y="1676400"/>
            <a:ext cx="7924800" cy="4648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a:t>    </a:t>
            </a:r>
          </a:p>
        </p:txBody>
      </p:sp>
      <p:sp>
        <p:nvSpPr>
          <p:cNvPr id="106504" name="Rectangle 8"/>
          <p:cNvSpPr>
            <a:spLocks noChangeArrowheads="1"/>
          </p:cNvSpPr>
          <p:nvPr/>
        </p:nvSpPr>
        <p:spPr bwMode="auto">
          <a:xfrm>
            <a:off x="304800" y="952500"/>
            <a:ext cx="8839200" cy="4686300"/>
          </a:xfrm>
          <a:prstGeom prst="rect">
            <a:avLst/>
          </a:prstGeom>
          <a:noFill/>
          <a:ln w="9525">
            <a:noFill/>
            <a:miter lim="800000"/>
            <a:headEnd/>
            <a:tailEnd/>
          </a:ln>
          <a:effectLst/>
        </p:spPr>
        <p:txBody>
          <a:bodyPr/>
          <a:lstStyle/>
          <a:p>
            <a:pPr marL="342900" indent="-342900" eaLnBrk="1" hangingPunct="1">
              <a:lnSpc>
                <a:spcPct val="110000"/>
              </a:lnSpc>
              <a:spcBef>
                <a:spcPct val="40000"/>
              </a:spcBef>
              <a:buClr>
                <a:schemeClr val="tx2"/>
              </a:buClr>
              <a:buFont typeface="Wingdings" pitchFamily="2" charset="2"/>
              <a:buChar char="§"/>
            </a:pPr>
            <a:r>
              <a:rPr lang="en-US" sz="2200" dirty="0">
                <a:solidFill>
                  <a:schemeClr val="hlink"/>
                </a:solidFill>
                <a:latin typeface="Verdana" pitchFamily="34" charset="0"/>
              </a:rPr>
              <a:t>Evolutionary Algorithms have two advantages over gradient-based methods:</a:t>
            </a:r>
          </a:p>
          <a:p>
            <a:pPr marL="742950" lvl="1" indent="-285750" eaLnBrk="1" hangingPunct="1">
              <a:lnSpc>
                <a:spcPct val="110000"/>
              </a:lnSpc>
              <a:spcBef>
                <a:spcPct val="40000"/>
              </a:spcBef>
              <a:buFont typeface="Symbol" pitchFamily="18" charset="2"/>
              <a:buChar char="-"/>
            </a:pPr>
            <a:r>
              <a:rPr lang="en-US" dirty="0">
                <a:solidFill>
                  <a:schemeClr val="hlink"/>
                </a:solidFill>
                <a:latin typeface="Verdana" pitchFamily="34" charset="0"/>
              </a:rPr>
              <a:t>They are unlikely to get stuck in local optima</a:t>
            </a:r>
          </a:p>
          <a:p>
            <a:pPr marL="742950" lvl="1" indent="-285750" eaLnBrk="1" hangingPunct="1">
              <a:lnSpc>
                <a:spcPct val="110000"/>
              </a:lnSpc>
              <a:spcBef>
                <a:spcPct val="40000"/>
              </a:spcBef>
              <a:buFont typeface="Symbol" pitchFamily="18" charset="2"/>
              <a:buChar char="-"/>
            </a:pPr>
            <a:r>
              <a:rPr lang="en-US" dirty="0">
                <a:solidFill>
                  <a:schemeClr val="hlink"/>
                </a:solidFill>
                <a:latin typeface="Verdana" pitchFamily="34" charset="0"/>
              </a:rPr>
              <a:t>They can be applied to problems that are not analytic, and even those that are not mathematically tractable – as long as you can measure the fitness of a </a:t>
            </a:r>
            <a:r>
              <a:rPr lang="en-US" dirty="0" smtClean="0">
                <a:solidFill>
                  <a:schemeClr val="hlink"/>
                </a:solidFill>
                <a:latin typeface="Verdana" pitchFamily="34" charset="0"/>
              </a:rPr>
              <a:t>candidate</a:t>
            </a:r>
          </a:p>
          <a:p>
            <a:pPr marL="742950" lvl="1" indent="-285750" eaLnBrk="1" hangingPunct="1">
              <a:lnSpc>
                <a:spcPct val="110000"/>
              </a:lnSpc>
              <a:spcBef>
                <a:spcPct val="40000"/>
              </a:spcBef>
              <a:buFont typeface="Symbol" pitchFamily="18" charset="2"/>
              <a:buChar char="-"/>
            </a:pPr>
            <a:endParaRPr lang="en-US" dirty="0">
              <a:solidFill>
                <a:schemeClr val="hlink"/>
              </a:solidFill>
              <a:latin typeface="Verdana" pitchFamily="34" charset="0"/>
            </a:endParaRPr>
          </a:p>
          <a:p>
            <a:pPr marL="342900" indent="-342900" eaLnBrk="1" hangingPunct="1">
              <a:lnSpc>
                <a:spcPct val="110000"/>
              </a:lnSpc>
              <a:spcBef>
                <a:spcPct val="40000"/>
              </a:spcBef>
              <a:buClr>
                <a:schemeClr val="tx2"/>
              </a:buClr>
              <a:buFont typeface="Wingdings" pitchFamily="2" charset="2"/>
              <a:buChar char="§"/>
            </a:pPr>
            <a:r>
              <a:rPr lang="en-US" sz="2200" dirty="0">
                <a:solidFill>
                  <a:schemeClr val="hlink"/>
                </a:solidFill>
                <a:latin typeface="Verdana" pitchFamily="34" charset="0"/>
              </a:rPr>
              <a:t>They differ from one another essentially in the mechanism by which a candidate solution evolves from one state (i.e. one point in the solution space) to the next</a:t>
            </a:r>
          </a:p>
          <a:p>
            <a:pPr marL="342900" indent="-342900" eaLnBrk="1" hangingPunct="1">
              <a:lnSpc>
                <a:spcPct val="90000"/>
              </a:lnSpc>
              <a:spcBef>
                <a:spcPct val="20000"/>
              </a:spcBef>
              <a:buClr>
                <a:schemeClr val="tx2"/>
              </a:buClr>
            </a:pPr>
            <a:r>
              <a:rPr lang="en-US" sz="2400"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504">
                                            <p:txEl>
                                              <p:pRg st="0" end="0"/>
                                            </p:txEl>
                                          </p:spTgt>
                                        </p:tgtEl>
                                        <p:attrNameLst>
                                          <p:attrName>style.visibility</p:attrName>
                                        </p:attrNameLst>
                                      </p:cBhvr>
                                      <p:to>
                                        <p:strVal val="visible"/>
                                      </p:to>
                                    </p:set>
                                    <p:anim calcmode="lin" valueType="num">
                                      <p:cBhvr additive="base">
                                        <p:cTn id="7" dur="500" fill="hold"/>
                                        <p:tgtEl>
                                          <p:spTgt spid="1065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5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504">
                                            <p:txEl>
                                              <p:pRg st="1" end="1"/>
                                            </p:txEl>
                                          </p:spTgt>
                                        </p:tgtEl>
                                        <p:attrNameLst>
                                          <p:attrName>style.visibility</p:attrName>
                                        </p:attrNameLst>
                                      </p:cBhvr>
                                      <p:to>
                                        <p:strVal val="visible"/>
                                      </p:to>
                                    </p:set>
                                    <p:anim calcmode="lin" valueType="num">
                                      <p:cBhvr additive="base">
                                        <p:cTn id="13" dur="500" fill="hold"/>
                                        <p:tgtEl>
                                          <p:spTgt spid="1065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4">
                                            <p:txEl>
                                              <p:pRg st="2" end="2"/>
                                            </p:txEl>
                                          </p:spTgt>
                                        </p:tgtEl>
                                        <p:attrNameLst>
                                          <p:attrName>style.visibility</p:attrName>
                                        </p:attrNameLst>
                                      </p:cBhvr>
                                      <p:to>
                                        <p:strVal val="visible"/>
                                      </p:to>
                                    </p:set>
                                    <p:anim calcmode="lin" valueType="num">
                                      <p:cBhvr additive="base">
                                        <p:cTn id="19" dur="500" fill="hold"/>
                                        <p:tgtEl>
                                          <p:spTgt spid="1065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504">
                                            <p:txEl>
                                              <p:pRg st="4" end="4"/>
                                            </p:txEl>
                                          </p:spTgt>
                                        </p:tgtEl>
                                        <p:attrNameLst>
                                          <p:attrName>style.visibility</p:attrName>
                                        </p:attrNameLst>
                                      </p:cBhvr>
                                      <p:to>
                                        <p:strVal val="visible"/>
                                      </p:to>
                                    </p:set>
                                    <p:anim calcmode="lin" valueType="num">
                                      <p:cBhvr additive="base">
                                        <p:cTn id="25" dur="500" fill="hold"/>
                                        <p:tgtEl>
                                          <p:spTgt spid="10650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14692" name="Text Box 4"/>
          <p:cNvSpPr txBox="1">
            <a:spLocks noChangeArrowheads="1"/>
          </p:cNvSpPr>
          <p:nvPr/>
        </p:nvSpPr>
        <p:spPr bwMode="auto">
          <a:xfrm>
            <a:off x="469900" y="889000"/>
            <a:ext cx="8458200" cy="604838"/>
          </a:xfrm>
          <a:prstGeom prst="rect">
            <a:avLst/>
          </a:prstGeom>
          <a:noFill/>
          <a:ln w="9525">
            <a:noFill/>
            <a:miter lim="800000"/>
            <a:headEnd/>
            <a:tailEnd/>
          </a:ln>
          <a:effectLst/>
        </p:spPr>
        <p:txBody>
          <a:bodyPr>
            <a:spAutoFit/>
          </a:bodyPr>
          <a:lstStyle/>
          <a:p>
            <a:pPr>
              <a:lnSpc>
                <a:spcPct val="120000"/>
              </a:lnSpc>
            </a:pPr>
            <a:r>
              <a:rPr lang="en-US" sz="2800">
                <a:solidFill>
                  <a:srgbClr val="66FFFF"/>
                </a:solidFill>
                <a:latin typeface="Verdana" pitchFamily="34" charset="0"/>
              </a:rPr>
              <a:t>CLASSICAL GENETIC ALGORITHMS</a:t>
            </a:r>
          </a:p>
        </p:txBody>
      </p:sp>
      <p:sp>
        <p:nvSpPr>
          <p:cNvPr id="114693" name="Rectangle 5"/>
          <p:cNvSpPr>
            <a:spLocks noChangeArrowheads="1"/>
          </p:cNvSpPr>
          <p:nvPr/>
        </p:nvSpPr>
        <p:spPr bwMode="auto">
          <a:xfrm>
            <a:off x="304800" y="1828800"/>
            <a:ext cx="8534400" cy="1371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chemeClr val="hlink"/>
                </a:solidFill>
                <a:latin typeface="Verdana" pitchFamily="34" charset="0"/>
              </a:rPr>
              <a:t>A SHORTCOMING:  The GA brings the solution within a close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neighborhood of the global optimum, and then,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instead of moving straight towards that point , it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tends to “beat around the bush”</a:t>
            </a:r>
            <a:r>
              <a:rPr lang="en-US" dirty="0"/>
              <a:t>  </a:t>
            </a:r>
          </a:p>
        </p:txBody>
      </p:sp>
      <p:sp>
        <p:nvSpPr>
          <p:cNvPr id="114695" name="Rectangle 7"/>
          <p:cNvSpPr>
            <a:spLocks noChangeArrowheads="1"/>
          </p:cNvSpPr>
          <p:nvPr/>
        </p:nvSpPr>
        <p:spPr bwMode="auto">
          <a:xfrm>
            <a:off x="304800" y="3429000"/>
            <a:ext cx="8534400" cy="1371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chemeClr val="hlink"/>
                </a:solidFill>
                <a:latin typeface="Verdana" pitchFamily="34" charset="0"/>
              </a:rPr>
              <a:t>ACCELERATION SCHEMES:  Various techniques have been developed to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accelerate the solution in this neighborhood zone,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and one class of these techniques plays with the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mutation</a:t>
            </a:r>
            <a:r>
              <a:rPr lang="en-US" dirty="0"/>
              <a:t>  </a:t>
            </a:r>
          </a:p>
        </p:txBody>
      </p:sp>
      <p:sp>
        <p:nvSpPr>
          <p:cNvPr id="114696" name="Rectangle 8"/>
          <p:cNvSpPr>
            <a:spLocks noChangeArrowheads="1"/>
          </p:cNvSpPr>
          <p:nvPr/>
        </p:nvSpPr>
        <p:spPr bwMode="auto">
          <a:xfrm>
            <a:off x="381000" y="4876800"/>
            <a:ext cx="8534400" cy="1371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chemeClr val="hlink"/>
                </a:solidFill>
                <a:latin typeface="Verdana" pitchFamily="34" charset="0"/>
              </a:rPr>
              <a:t>ALTERNATE APPROACHES:  Keeping in mind the pros and cons of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classical GA, alternate approaches founded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on the evolutionary principle have been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developed. </a:t>
            </a:r>
            <a:r>
              <a:rPr lang="en-US" dirty="0">
                <a:solidFill>
                  <a:srgbClr val="FFFF66"/>
                </a:solidFill>
                <a:latin typeface="Verdana" pitchFamily="34" charset="0"/>
              </a:rPr>
              <a:t>One such approach is </a:t>
            </a:r>
          </a:p>
          <a:p>
            <a:pPr marL="342900" indent="-342900" eaLnBrk="1" hangingPunct="1">
              <a:lnSpc>
                <a:spcPct val="90000"/>
              </a:lnSpc>
              <a:spcBef>
                <a:spcPct val="20000"/>
              </a:spcBef>
              <a:buClr>
                <a:schemeClr val="tx2"/>
              </a:buClr>
            </a:pPr>
            <a:r>
              <a:rPr lang="en-US" dirty="0">
                <a:solidFill>
                  <a:srgbClr val="FFFF66"/>
                </a:solidFill>
                <a:latin typeface="Verdana" pitchFamily="34" charset="0"/>
              </a:rPr>
              <a:t>                                         </a:t>
            </a:r>
            <a:r>
              <a:rPr lang="en-US" i="1" dirty="0">
                <a:solidFill>
                  <a:srgbClr val="FFFF66"/>
                </a:solidFill>
                <a:latin typeface="Verdana" pitchFamily="34" charset="0"/>
              </a:rPr>
              <a:t>Differential Evolution</a:t>
            </a:r>
            <a:endParaRPr lang="en-US" i="1" dirty="0">
              <a:solidFill>
                <a:srgbClr val="FFFF66"/>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469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69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696">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6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effectLst>
                  <a:outerShdw blurRad="38100" dist="38100" dir="2700000" algn="tl">
                    <a:srgbClr val="C0C0C0"/>
                  </a:outerShdw>
                </a:effectLst>
                <a:latin typeface="Verdana" pitchFamily="34" charset="0"/>
              </a:rPr>
              <a:t>FROM GENETIC ALGORITHMS TO DIFFERENTIAL EVOLUTION</a:t>
            </a:r>
          </a:p>
        </p:txBody>
      </p:sp>
      <p:sp>
        <p:nvSpPr>
          <p:cNvPr id="115716" name="Text Box 4"/>
          <p:cNvSpPr txBox="1">
            <a:spLocks noChangeArrowheads="1"/>
          </p:cNvSpPr>
          <p:nvPr/>
        </p:nvSpPr>
        <p:spPr bwMode="auto">
          <a:xfrm>
            <a:off x="304800" y="889000"/>
            <a:ext cx="8686800" cy="609398"/>
          </a:xfrm>
          <a:prstGeom prst="rect">
            <a:avLst/>
          </a:prstGeom>
          <a:noFill/>
          <a:ln w="9525">
            <a:noFill/>
            <a:miter lim="800000"/>
            <a:headEnd/>
            <a:tailEnd/>
          </a:ln>
          <a:effectLst/>
        </p:spPr>
        <p:txBody>
          <a:bodyPr wrap="square">
            <a:spAutoFit/>
          </a:bodyPr>
          <a:lstStyle/>
          <a:p>
            <a:pPr>
              <a:lnSpc>
                <a:spcPct val="120000"/>
              </a:lnSpc>
            </a:pPr>
            <a:r>
              <a:rPr lang="en-US" sz="2800" dirty="0">
                <a:solidFill>
                  <a:srgbClr val="0000FF"/>
                </a:solidFill>
                <a:latin typeface="Verdana" pitchFamily="34" charset="0"/>
              </a:rPr>
              <a:t>DIFFERENTIAL EVOLUTION </a:t>
            </a:r>
            <a:r>
              <a:rPr lang="en-US" sz="1200" dirty="0">
                <a:solidFill>
                  <a:srgbClr val="0000FF"/>
                </a:solidFill>
                <a:latin typeface="Verdana" pitchFamily="34" charset="0"/>
              </a:rPr>
              <a:t>RAINER STORN, </a:t>
            </a:r>
            <a:r>
              <a:rPr lang="en-US" sz="1200" dirty="0" smtClean="0">
                <a:solidFill>
                  <a:srgbClr val="0000FF"/>
                </a:solidFill>
                <a:latin typeface="Verdana" pitchFamily="34" charset="0"/>
              </a:rPr>
              <a:t>1995, Univ. of </a:t>
            </a:r>
            <a:r>
              <a:rPr lang="en-US" sz="1200" dirty="0" err="1" smtClean="0">
                <a:solidFill>
                  <a:srgbClr val="0000FF"/>
                </a:solidFill>
                <a:latin typeface="Verdana" pitchFamily="34" charset="0"/>
              </a:rPr>
              <a:t>Calif</a:t>
            </a:r>
            <a:r>
              <a:rPr lang="en-US" sz="1200" dirty="0" smtClean="0">
                <a:solidFill>
                  <a:srgbClr val="0000FF"/>
                </a:solidFill>
                <a:latin typeface="Verdana" pitchFamily="34" charset="0"/>
              </a:rPr>
              <a:t>, Berkeley</a:t>
            </a:r>
            <a:endParaRPr lang="en-US" sz="2800" dirty="0">
              <a:solidFill>
                <a:srgbClr val="0000FF"/>
              </a:solidFill>
              <a:latin typeface="Verdana" pitchFamily="34" charset="0"/>
            </a:endParaRPr>
          </a:p>
        </p:txBody>
      </p:sp>
      <p:sp>
        <p:nvSpPr>
          <p:cNvPr id="115717" name="Rectangle 5"/>
          <p:cNvSpPr>
            <a:spLocks noChangeArrowheads="1"/>
          </p:cNvSpPr>
          <p:nvPr/>
        </p:nvSpPr>
        <p:spPr bwMode="auto">
          <a:xfrm>
            <a:off x="304800" y="1828800"/>
            <a:ext cx="8534400" cy="35052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dirty="0"/>
              <a:t> </a:t>
            </a:r>
            <a:r>
              <a:rPr lang="en-US" dirty="0">
                <a:latin typeface="Verdana" pitchFamily="34" charset="0"/>
              </a:rPr>
              <a:t>STEP 1: CREATE A NEW SOLUTION CALLED </a:t>
            </a:r>
            <a:r>
              <a:rPr lang="en-US" i="1" dirty="0">
                <a:latin typeface="Verdana" pitchFamily="34" charset="0"/>
              </a:rPr>
              <a:t>MUTANT VECTOR </a:t>
            </a:r>
            <a:r>
              <a:rPr lang="en-US" dirty="0">
                <a:latin typeface="Verdana" pitchFamily="34" charset="0"/>
              </a:rPr>
              <a:t>AS</a:t>
            </a:r>
          </a:p>
          <a:p>
            <a:pPr marL="342900" indent="-342900" eaLnBrk="1" hangingPunct="1">
              <a:lnSpc>
                <a:spcPct val="90000"/>
              </a:lnSpc>
              <a:spcBef>
                <a:spcPct val="20000"/>
              </a:spcBef>
            </a:pPr>
            <a:endParaRPr lang="en-US" dirty="0">
              <a:latin typeface="Verdana" pitchFamily="34" charset="0"/>
            </a:endParaRPr>
          </a:p>
          <a:p>
            <a:pPr marL="342900" indent="-342900" eaLnBrk="1" hangingPunct="1">
              <a:lnSpc>
                <a:spcPct val="90000"/>
              </a:lnSpc>
              <a:spcBef>
                <a:spcPct val="20000"/>
              </a:spcBef>
            </a:pPr>
            <a:endParaRPr lang="en-US" dirty="0">
              <a:latin typeface="Verdana" pitchFamily="34" charset="0"/>
            </a:endParaRPr>
          </a:p>
          <a:p>
            <a:pPr marL="342900" indent="-342900" eaLnBrk="1" hangingPunct="1">
              <a:lnSpc>
                <a:spcPct val="90000"/>
              </a:lnSpc>
              <a:spcBef>
                <a:spcPct val="20000"/>
              </a:spcBef>
            </a:pPr>
            <a:r>
              <a:rPr lang="en-US" dirty="0">
                <a:latin typeface="Verdana" pitchFamily="34" charset="0"/>
              </a:rPr>
              <a:t>              where </a:t>
            </a:r>
            <a:r>
              <a:rPr lang="en-US" dirty="0" err="1">
                <a:latin typeface="Verdana" pitchFamily="34" charset="0"/>
              </a:rPr>
              <a:t>i</a:t>
            </a:r>
            <a:r>
              <a:rPr lang="en-US" dirty="0">
                <a:latin typeface="Verdana" pitchFamily="34" charset="0"/>
              </a:rPr>
              <a:t>, r1, r2, r3 are all different, randomly selected   </a:t>
            </a:r>
          </a:p>
          <a:p>
            <a:pPr marL="342900" indent="-342900" eaLnBrk="1" hangingPunct="1">
              <a:lnSpc>
                <a:spcPct val="90000"/>
              </a:lnSpc>
              <a:spcBef>
                <a:spcPct val="20000"/>
              </a:spcBef>
            </a:pPr>
            <a:r>
              <a:rPr lang="en-US" dirty="0">
                <a:latin typeface="Verdana" pitchFamily="34" charset="0"/>
              </a:rPr>
              <a:t>              members of the chromosome pool (i.e. population) in </a:t>
            </a:r>
          </a:p>
          <a:p>
            <a:pPr marL="342900" indent="-342900" eaLnBrk="1" hangingPunct="1">
              <a:lnSpc>
                <a:spcPct val="90000"/>
              </a:lnSpc>
              <a:spcBef>
                <a:spcPct val="20000"/>
              </a:spcBef>
            </a:pPr>
            <a:r>
              <a:rPr lang="en-US" dirty="0">
                <a:latin typeface="Verdana" pitchFamily="34" charset="0"/>
              </a:rPr>
              <a:t>              generation “g”,</a:t>
            </a:r>
          </a:p>
          <a:p>
            <a:pPr marL="342900" indent="-342900" eaLnBrk="1" hangingPunct="1">
              <a:lnSpc>
                <a:spcPct val="90000"/>
              </a:lnSpc>
              <a:spcBef>
                <a:spcPct val="20000"/>
              </a:spcBef>
            </a:pPr>
            <a:r>
              <a:rPr lang="en-US" dirty="0">
                <a:latin typeface="Verdana" pitchFamily="34" charset="0"/>
              </a:rPr>
              <a:t>              K and F are relaxation parameters</a:t>
            </a:r>
          </a:p>
          <a:p>
            <a:pPr marL="342900" indent="-342900" eaLnBrk="1" hangingPunct="1">
              <a:lnSpc>
                <a:spcPct val="90000"/>
              </a:lnSpc>
              <a:spcBef>
                <a:spcPct val="20000"/>
              </a:spcBef>
            </a:pPr>
            <a:endParaRPr lang="en-US" dirty="0">
              <a:latin typeface="Verdana" pitchFamily="34" charset="0"/>
            </a:endParaRPr>
          </a:p>
          <a:p>
            <a:pPr marL="342900" indent="-342900" eaLnBrk="1" hangingPunct="1">
              <a:lnSpc>
                <a:spcPct val="90000"/>
              </a:lnSpc>
              <a:spcBef>
                <a:spcPct val="20000"/>
              </a:spcBef>
            </a:pPr>
            <a:r>
              <a:rPr lang="en-US" dirty="0">
                <a:latin typeface="Verdana" pitchFamily="34" charset="0"/>
              </a:rPr>
              <a:t> - in effect a mutant vector is being created for member “</a:t>
            </a:r>
            <a:r>
              <a:rPr lang="en-US" dirty="0" err="1">
                <a:latin typeface="Verdana" pitchFamily="34" charset="0"/>
              </a:rPr>
              <a:t>i</a:t>
            </a:r>
            <a:r>
              <a:rPr lang="en-US" dirty="0">
                <a:latin typeface="Verdana" pitchFamily="34" charset="0"/>
              </a:rPr>
              <a:t>” by </a:t>
            </a:r>
          </a:p>
          <a:p>
            <a:pPr marL="342900" indent="-342900" eaLnBrk="1" hangingPunct="1">
              <a:lnSpc>
                <a:spcPct val="90000"/>
              </a:lnSpc>
              <a:spcBef>
                <a:spcPct val="20000"/>
              </a:spcBef>
            </a:pPr>
            <a:r>
              <a:rPr lang="en-US" dirty="0">
                <a:latin typeface="Verdana" pitchFamily="34" charset="0"/>
              </a:rPr>
              <a:t>   superposing on the old solution suitably scaled differences between</a:t>
            </a:r>
          </a:p>
          <a:p>
            <a:pPr marL="342900" indent="-342900" eaLnBrk="1" hangingPunct="1">
              <a:lnSpc>
                <a:spcPct val="90000"/>
              </a:lnSpc>
              <a:spcBef>
                <a:spcPct val="20000"/>
              </a:spcBef>
            </a:pPr>
            <a:r>
              <a:rPr lang="en-US" dirty="0">
                <a:latin typeface="Verdana" pitchFamily="34" charset="0"/>
              </a:rPr>
              <a:t>   randomly selected alternate members of the population               </a:t>
            </a:r>
            <a:r>
              <a:rPr lang="en-US" dirty="0"/>
              <a:t>  </a:t>
            </a:r>
          </a:p>
        </p:txBody>
      </p:sp>
      <p:graphicFrame>
        <p:nvGraphicFramePr>
          <p:cNvPr id="115720" name="Object 8"/>
          <p:cNvGraphicFramePr>
            <a:graphicFrameLocks noChangeAspect="1"/>
          </p:cNvGraphicFramePr>
          <p:nvPr/>
        </p:nvGraphicFramePr>
        <p:xfrm>
          <a:off x="1447800" y="2222500"/>
          <a:ext cx="5567363" cy="484188"/>
        </p:xfrm>
        <a:graphic>
          <a:graphicData uri="http://schemas.openxmlformats.org/presentationml/2006/ole">
            <mc:AlternateContent xmlns:mc="http://schemas.openxmlformats.org/markup-compatibility/2006">
              <mc:Choice xmlns:v="urn:schemas-microsoft-com:vml" Requires="v">
                <p:oleObj spid="_x0000_s115767" name="Equation" r:id="rId3" imgW="2768400" imgH="241200" progId="">
                  <p:embed/>
                </p:oleObj>
              </mc:Choice>
              <mc:Fallback>
                <p:oleObj name="Equation" r:id="rId3" imgW="2768400" imgH="24120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22500"/>
                        <a:ext cx="55673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18790" name="Text Box 6"/>
          <p:cNvSpPr txBox="1">
            <a:spLocks noChangeArrowheads="1"/>
          </p:cNvSpPr>
          <p:nvPr/>
        </p:nvSpPr>
        <p:spPr bwMode="auto">
          <a:xfrm>
            <a:off x="381000" y="519113"/>
            <a:ext cx="8458200" cy="554575"/>
          </a:xfrm>
          <a:prstGeom prst="rect">
            <a:avLst/>
          </a:prstGeom>
          <a:noFill/>
          <a:ln w="9525">
            <a:noFill/>
            <a:miter lim="800000"/>
            <a:headEnd/>
            <a:tailEnd/>
          </a:ln>
          <a:effectLst/>
        </p:spPr>
        <p:txBody>
          <a:bodyPr>
            <a:spAutoFit/>
          </a:bodyPr>
          <a:lstStyle/>
          <a:p>
            <a:pPr>
              <a:lnSpc>
                <a:spcPct val="120000"/>
              </a:lnSpc>
            </a:pPr>
            <a:r>
              <a:rPr lang="en-US" sz="2800" dirty="0">
                <a:solidFill>
                  <a:srgbClr val="66FFFF"/>
                </a:solidFill>
                <a:latin typeface="Verdana" pitchFamily="34" charset="0"/>
              </a:rPr>
              <a:t>DIFFERENTIAL </a:t>
            </a:r>
            <a:r>
              <a:rPr lang="en-US" sz="2800" dirty="0" smtClean="0">
                <a:solidFill>
                  <a:srgbClr val="66FFFF"/>
                </a:solidFill>
                <a:latin typeface="Verdana" pitchFamily="34" charset="0"/>
              </a:rPr>
              <a:t>EVOLUTION: </a:t>
            </a:r>
            <a:r>
              <a:rPr lang="en-US" sz="2800" i="1" dirty="0" smtClean="0">
                <a:solidFill>
                  <a:srgbClr val="66FFFF"/>
                </a:solidFill>
                <a:latin typeface="Verdana" pitchFamily="34" charset="0"/>
              </a:rPr>
              <a:t>CROSSOVER</a:t>
            </a:r>
            <a:endParaRPr lang="en-US" sz="2800" i="1" dirty="0">
              <a:solidFill>
                <a:srgbClr val="66FFFF"/>
              </a:solidFill>
              <a:latin typeface="Verdana" pitchFamily="34" charset="0"/>
            </a:endParaRPr>
          </a:p>
        </p:txBody>
      </p:sp>
      <p:sp>
        <p:nvSpPr>
          <p:cNvPr id="118791" name="Rectangle 7"/>
          <p:cNvSpPr>
            <a:spLocks noChangeArrowheads="1"/>
          </p:cNvSpPr>
          <p:nvPr/>
        </p:nvSpPr>
        <p:spPr bwMode="auto">
          <a:xfrm>
            <a:off x="304800" y="1164894"/>
            <a:ext cx="8534400" cy="4778706"/>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rgbClr val="FFFFFF"/>
                </a:solidFill>
                <a:latin typeface="Verdana" pitchFamily="34" charset="0"/>
              </a:rPr>
              <a:t>STEP 2:  Use the Mutant Vector as a </a:t>
            </a:r>
            <a:r>
              <a:rPr lang="en-US" i="1" dirty="0">
                <a:solidFill>
                  <a:srgbClr val="FFFFFF"/>
                </a:solidFill>
                <a:latin typeface="Verdana" pitchFamily="34" charset="0"/>
              </a:rPr>
              <a:t>crossover</a:t>
            </a:r>
            <a:r>
              <a:rPr lang="en-US" dirty="0">
                <a:solidFill>
                  <a:srgbClr val="FFFFFF"/>
                </a:solidFill>
                <a:latin typeface="Verdana" pitchFamily="34" charset="0"/>
              </a:rPr>
              <a:t> partner for the old </a:t>
            </a:r>
          </a:p>
          <a:p>
            <a:pPr marL="342900" indent="-342900" eaLnBrk="1" hangingPunct="1">
              <a:lnSpc>
                <a:spcPct val="90000"/>
              </a:lnSpc>
              <a:spcBef>
                <a:spcPct val="20000"/>
              </a:spcBef>
              <a:buClr>
                <a:schemeClr val="tx2"/>
              </a:buClr>
            </a:pPr>
            <a:r>
              <a:rPr lang="en-US" dirty="0">
                <a:solidFill>
                  <a:srgbClr val="FFFFFF"/>
                </a:solidFill>
                <a:latin typeface="Verdana" pitchFamily="34" charset="0"/>
              </a:rPr>
              <a:t>              solution to generate the new solution; i.e. some randomly</a:t>
            </a:r>
          </a:p>
          <a:p>
            <a:pPr marL="342900" indent="-342900" eaLnBrk="1" hangingPunct="1">
              <a:lnSpc>
                <a:spcPct val="90000"/>
              </a:lnSpc>
              <a:spcBef>
                <a:spcPct val="20000"/>
              </a:spcBef>
              <a:buClr>
                <a:schemeClr val="tx2"/>
              </a:buClr>
            </a:pPr>
            <a:r>
              <a:rPr lang="en-US" dirty="0">
                <a:solidFill>
                  <a:srgbClr val="FFFFFF"/>
                </a:solidFill>
                <a:latin typeface="Verdana" pitchFamily="34" charset="0"/>
              </a:rPr>
              <a:t>              selected variables composing the old solution are replaced by</a:t>
            </a:r>
          </a:p>
          <a:p>
            <a:pPr marL="342900" indent="-342900" eaLnBrk="1" hangingPunct="1">
              <a:lnSpc>
                <a:spcPct val="90000"/>
              </a:lnSpc>
              <a:spcBef>
                <a:spcPct val="20000"/>
              </a:spcBef>
              <a:buClr>
                <a:schemeClr val="tx2"/>
              </a:buClr>
            </a:pPr>
            <a:r>
              <a:rPr lang="en-US" dirty="0">
                <a:solidFill>
                  <a:srgbClr val="FFFFFF"/>
                </a:solidFill>
                <a:latin typeface="Verdana" pitchFamily="34" charset="0"/>
              </a:rPr>
              <a:t>              corresponding variables from the mutant vector to create the</a:t>
            </a:r>
          </a:p>
          <a:p>
            <a:pPr marL="342900" indent="-342900" eaLnBrk="1" hangingPunct="1">
              <a:lnSpc>
                <a:spcPct val="90000"/>
              </a:lnSpc>
              <a:spcBef>
                <a:spcPct val="20000"/>
              </a:spcBef>
              <a:buClr>
                <a:schemeClr val="tx2"/>
              </a:buClr>
            </a:pPr>
            <a:r>
              <a:rPr lang="en-US" dirty="0">
                <a:solidFill>
                  <a:srgbClr val="FFFFFF"/>
                </a:solidFill>
                <a:latin typeface="Verdana" pitchFamily="34" charset="0"/>
              </a:rPr>
              <a:t>              new </a:t>
            </a:r>
            <a:r>
              <a:rPr lang="en-US" dirty="0" smtClean="0">
                <a:solidFill>
                  <a:srgbClr val="FFFFFF"/>
                </a:solidFill>
                <a:latin typeface="Verdana" pitchFamily="34" charset="0"/>
              </a:rPr>
              <a:t>solution – called the </a:t>
            </a:r>
            <a:r>
              <a:rPr lang="en-US" i="1" dirty="0" smtClean="0">
                <a:solidFill>
                  <a:srgbClr val="FFFFFF"/>
                </a:solidFill>
                <a:latin typeface="Verdana" pitchFamily="34" charset="0"/>
              </a:rPr>
              <a:t>TRIAL VECTOR</a:t>
            </a:r>
            <a:endParaRPr lang="en-US" i="1" dirty="0">
              <a:solidFill>
                <a:srgbClr val="FFFFFF"/>
              </a:solidFill>
              <a:latin typeface="Verdana" pitchFamily="34" charset="0"/>
            </a:endParaRPr>
          </a:p>
          <a:p>
            <a:pPr marL="342900" indent="-342900" eaLnBrk="1" hangingPunct="1">
              <a:lnSpc>
                <a:spcPct val="90000"/>
              </a:lnSpc>
              <a:spcBef>
                <a:spcPct val="20000"/>
              </a:spcBef>
              <a:buClr>
                <a:schemeClr val="tx2"/>
              </a:buClr>
            </a:pPr>
            <a:endParaRPr lang="en-US" dirty="0">
              <a:solidFill>
                <a:schemeClr val="hlink"/>
              </a:solidFill>
              <a:latin typeface="Verdana" pitchFamily="34" charset="0"/>
            </a:endParaRPr>
          </a:p>
          <a:p>
            <a:pPr eaLnBrk="1" hangingPunct="1">
              <a:lnSpc>
                <a:spcPct val="110000"/>
              </a:lnSpc>
              <a:spcBef>
                <a:spcPct val="20000"/>
              </a:spcBef>
              <a:buClr>
                <a:schemeClr val="tx2"/>
              </a:buClr>
            </a:pPr>
            <a:r>
              <a:rPr lang="en-US" sz="2000" dirty="0">
                <a:latin typeface="Trebuchet MS" panose="020B0603020202020204" pitchFamily="34" charset="0"/>
              </a:rPr>
              <a:t>Crossover is performed between the ‘mutant’ vector </a:t>
            </a:r>
            <a:r>
              <a:rPr lang="en-US" sz="2000" i="1" dirty="0" err="1">
                <a:latin typeface="Trebuchet MS" panose="020B0603020202020204" pitchFamily="34" charset="0"/>
              </a:rPr>
              <a:t>V</a:t>
            </a:r>
            <a:r>
              <a:rPr lang="en-US" sz="2000" i="1" baseline="-25000" dirty="0" err="1">
                <a:latin typeface="Trebuchet MS" panose="020B0603020202020204" pitchFamily="34" charset="0"/>
              </a:rPr>
              <a:t>i,G</a:t>
            </a:r>
            <a:r>
              <a:rPr lang="en-US" sz="2000" dirty="0">
                <a:latin typeface="Trebuchet MS" panose="020B0603020202020204" pitchFamily="34" charset="0"/>
              </a:rPr>
              <a:t> and the </a:t>
            </a:r>
            <a:r>
              <a:rPr lang="en-US" sz="2000" dirty="0" smtClean="0">
                <a:latin typeface="Trebuchet MS" panose="020B0603020202020204" pitchFamily="34" charset="0"/>
              </a:rPr>
              <a:t>existing (parent</a:t>
            </a:r>
            <a:r>
              <a:rPr lang="en-US" sz="2000" dirty="0">
                <a:latin typeface="Trebuchet MS" panose="020B0603020202020204" pitchFamily="34" charset="0"/>
              </a:rPr>
              <a:t>) vector </a:t>
            </a:r>
            <a:r>
              <a:rPr lang="en-US" sz="2000" i="1" dirty="0" err="1">
                <a:latin typeface="Trebuchet MS" panose="020B0603020202020204" pitchFamily="34" charset="0"/>
              </a:rPr>
              <a:t>X­</a:t>
            </a:r>
            <a:r>
              <a:rPr lang="en-US" sz="2000" i="1" baseline="-25000" dirty="0" err="1">
                <a:latin typeface="Trebuchet MS" panose="020B0603020202020204" pitchFamily="34" charset="0"/>
              </a:rPr>
              <a:t>i,G</a:t>
            </a:r>
            <a:r>
              <a:rPr lang="en-US" sz="2000" dirty="0">
                <a:latin typeface="Trebuchet MS" panose="020B0603020202020204" pitchFamily="34" charset="0"/>
              </a:rPr>
              <a:t> to generate a ‘trial’ vector  </a:t>
            </a:r>
            <a:r>
              <a:rPr lang="en-US" sz="2000" i="1" dirty="0" err="1">
                <a:latin typeface="Trebuchet MS" panose="020B0603020202020204" pitchFamily="34" charset="0"/>
              </a:rPr>
              <a:t>Z</a:t>
            </a:r>
            <a:r>
              <a:rPr lang="en-US" sz="2000" i="1" baseline="-25000" dirty="0" err="1">
                <a:latin typeface="Trebuchet MS" panose="020B0603020202020204" pitchFamily="34" charset="0"/>
              </a:rPr>
              <a:t>i,G</a:t>
            </a:r>
            <a:r>
              <a:rPr lang="en-US" sz="2000" dirty="0">
                <a:latin typeface="Trebuchet MS" panose="020B0603020202020204" pitchFamily="34" charset="0"/>
              </a:rPr>
              <a:t> according </a:t>
            </a:r>
            <a:r>
              <a:rPr lang="en-US" sz="2000" dirty="0" smtClean="0">
                <a:latin typeface="Trebuchet MS" panose="020B0603020202020204" pitchFamily="34" charset="0"/>
              </a:rPr>
              <a:t>to</a:t>
            </a:r>
          </a:p>
          <a:p>
            <a:pPr eaLnBrk="1" hangingPunct="1">
              <a:lnSpc>
                <a:spcPct val="110000"/>
              </a:lnSpc>
              <a:spcBef>
                <a:spcPct val="20000"/>
              </a:spcBef>
              <a:buClr>
                <a:schemeClr val="tx2"/>
              </a:buClr>
            </a:pPr>
            <a:endParaRPr lang="en-US" sz="2000" dirty="0">
              <a:latin typeface="Trebuchet MS" panose="020B0603020202020204" pitchFamily="34" charset="0"/>
            </a:endParaRPr>
          </a:p>
          <a:p>
            <a:pPr eaLnBrk="1" hangingPunct="1">
              <a:lnSpc>
                <a:spcPct val="110000"/>
              </a:lnSpc>
              <a:spcBef>
                <a:spcPct val="20000"/>
              </a:spcBef>
              <a:buClr>
                <a:schemeClr val="tx2"/>
              </a:buClr>
            </a:pPr>
            <a:endParaRPr lang="en-US" sz="2000" dirty="0" smtClean="0">
              <a:latin typeface="Trebuchet MS" panose="020B0603020202020204" pitchFamily="34" charset="0"/>
            </a:endParaRPr>
          </a:p>
          <a:p>
            <a:pPr eaLnBrk="1" hangingPunct="1">
              <a:lnSpc>
                <a:spcPct val="110000"/>
              </a:lnSpc>
              <a:spcBef>
                <a:spcPct val="20000"/>
              </a:spcBef>
              <a:buClr>
                <a:schemeClr val="tx2"/>
              </a:buClr>
            </a:pPr>
            <a:endParaRPr lang="en-US" sz="2000" dirty="0">
              <a:latin typeface="Trebuchet MS" panose="020B0603020202020204" pitchFamily="34" charset="0"/>
            </a:endParaRPr>
          </a:p>
          <a:p>
            <a:pPr eaLnBrk="1" hangingPunct="1">
              <a:lnSpc>
                <a:spcPct val="110000"/>
              </a:lnSpc>
              <a:spcBef>
                <a:spcPct val="20000"/>
              </a:spcBef>
              <a:buClr>
                <a:schemeClr val="tx2"/>
              </a:buClr>
            </a:pPr>
            <a:r>
              <a:rPr lang="en-US" sz="2000" dirty="0"/>
              <a:t>where </a:t>
            </a:r>
            <a:r>
              <a:rPr lang="en-US" sz="2000" i="1" dirty="0" err="1"/>
              <a:t>z</a:t>
            </a:r>
            <a:r>
              <a:rPr lang="en-US" sz="2000" i="1" baseline="-25000" dirty="0" err="1"/>
              <a:t>j,i,G</a:t>
            </a:r>
            <a:r>
              <a:rPr lang="en-US" sz="2000" dirty="0"/>
              <a:t> is the element </a:t>
            </a:r>
            <a:r>
              <a:rPr lang="en-US" sz="2000" i="1" dirty="0"/>
              <a:t>j</a:t>
            </a:r>
            <a:r>
              <a:rPr lang="en-US" sz="2000" dirty="0"/>
              <a:t> of the trial vector </a:t>
            </a:r>
            <a:r>
              <a:rPr lang="en-US" sz="2000" i="1" dirty="0" err="1"/>
              <a:t>Z</a:t>
            </a:r>
            <a:r>
              <a:rPr lang="en-US" sz="2000" i="1" baseline="-25000" dirty="0" err="1"/>
              <a:t>i,G</a:t>
            </a:r>
            <a:r>
              <a:rPr lang="en-US" sz="2000" dirty="0"/>
              <a:t>, </a:t>
            </a:r>
            <a:r>
              <a:rPr lang="en-US" sz="2000" i="1" dirty="0" err="1"/>
              <a:t>rand</a:t>
            </a:r>
            <a:r>
              <a:rPr lang="en-US" sz="2000" i="1" baseline="-25000" dirty="0" err="1"/>
              <a:t>j</a:t>
            </a:r>
            <a:r>
              <a:rPr lang="en-US" sz="2000" i="1" dirty="0"/>
              <a:t>(0, 1)</a:t>
            </a:r>
            <a:r>
              <a:rPr lang="en-US" sz="2000" dirty="0"/>
              <a:t> denotes a random number between </a:t>
            </a:r>
            <a:r>
              <a:rPr lang="en-US" sz="2000" i="1" dirty="0"/>
              <a:t>0</a:t>
            </a:r>
            <a:r>
              <a:rPr lang="en-US" sz="2000" dirty="0"/>
              <a:t> &amp; </a:t>
            </a:r>
            <a:r>
              <a:rPr lang="en-US" sz="2000" i="1" dirty="0"/>
              <a:t>1</a:t>
            </a:r>
            <a:r>
              <a:rPr lang="en-US" sz="2000" dirty="0"/>
              <a:t> applied to the element </a:t>
            </a:r>
            <a:r>
              <a:rPr lang="en-US" sz="2000" i="1" dirty="0"/>
              <a:t>j</a:t>
            </a:r>
            <a:r>
              <a:rPr lang="en-US" sz="2000" dirty="0"/>
              <a:t>, </a:t>
            </a:r>
            <a:r>
              <a:rPr lang="en-US" sz="2000" i="1" dirty="0"/>
              <a:t>Cr</a:t>
            </a:r>
            <a:r>
              <a:rPr lang="en-US" sz="2000" dirty="0"/>
              <a:t> is the crossover threshold (probability</a:t>
            </a:r>
            <a:r>
              <a:rPr lang="en-US" sz="2000" dirty="0" smtClean="0"/>
              <a:t>).</a:t>
            </a:r>
            <a:endParaRPr lang="en-US" sz="2000" dirty="0" smtClean="0">
              <a:latin typeface="Trebuchet MS" panose="020B0603020202020204" pitchFamily="34" charset="0"/>
            </a:endParaRPr>
          </a:p>
          <a:p>
            <a:pPr eaLnBrk="1" hangingPunct="1">
              <a:lnSpc>
                <a:spcPct val="110000"/>
              </a:lnSpc>
              <a:spcBef>
                <a:spcPct val="20000"/>
              </a:spcBef>
              <a:buClr>
                <a:schemeClr val="tx2"/>
              </a:buClr>
            </a:pPr>
            <a:endParaRPr lang="en-US" sz="2000" dirty="0">
              <a:solidFill>
                <a:schemeClr val="hlink"/>
              </a:solidFill>
              <a:latin typeface="Trebuchet MS" panose="020B0603020202020204" pitchFamily="34" charset="0"/>
            </a:endParaRPr>
          </a:p>
          <a:p>
            <a:pPr eaLnBrk="1" hangingPunct="1">
              <a:lnSpc>
                <a:spcPct val="110000"/>
              </a:lnSpc>
              <a:spcBef>
                <a:spcPct val="20000"/>
              </a:spcBef>
              <a:buClr>
                <a:schemeClr val="tx2"/>
              </a:buClr>
            </a:pPr>
            <a:endParaRPr lang="en-US" sz="2000" dirty="0">
              <a:solidFill>
                <a:schemeClr val="hlink"/>
              </a:solidFill>
              <a:latin typeface="Trebuchet MS" panose="020B0603020202020204" pitchFamily="34" charset="0"/>
            </a:endParaRPr>
          </a:p>
          <a:p>
            <a:pPr marL="342900" indent="-342900" eaLnBrk="1" hangingPunct="1">
              <a:lnSpc>
                <a:spcPct val="110000"/>
              </a:lnSpc>
              <a:spcBef>
                <a:spcPct val="20000"/>
              </a:spcBef>
              <a:buClr>
                <a:schemeClr val="tx2"/>
              </a:buClr>
            </a:pPr>
            <a:endParaRPr lang="en-US" dirty="0">
              <a:solidFill>
                <a:schemeClr val="hlink"/>
              </a:solidFill>
              <a:latin typeface="Verdana"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07297525"/>
              </p:ext>
            </p:extLst>
          </p:nvPr>
        </p:nvGraphicFramePr>
        <p:xfrm>
          <a:off x="1073632" y="3839568"/>
          <a:ext cx="4012560" cy="1015920"/>
        </p:xfrm>
        <a:graphic>
          <a:graphicData uri="http://schemas.openxmlformats.org/presentationml/2006/ole">
            <mc:AlternateContent xmlns:mc="http://schemas.openxmlformats.org/markup-compatibility/2006">
              <mc:Choice xmlns:v="urn:schemas-microsoft-com:vml" Requires="v">
                <p:oleObj spid="_x0000_s166949" name="Equation" r:id="rId3" imgW="2006280" imgH="507960" progId="Equation.DSMT4">
                  <p:embed/>
                </p:oleObj>
              </mc:Choice>
              <mc:Fallback>
                <p:oleObj name="Equation" r:id="rId3" imgW="2006280" imgH="507960" progId="Equation.DSMT4">
                  <p:embed/>
                  <p:pic>
                    <p:nvPicPr>
                      <p:cNvPr id="0" name=""/>
                      <p:cNvPicPr/>
                      <p:nvPr/>
                    </p:nvPicPr>
                    <p:blipFill>
                      <a:blip r:embed="rId4"/>
                      <a:stretch>
                        <a:fillRect/>
                      </a:stretch>
                    </p:blipFill>
                    <p:spPr>
                      <a:xfrm>
                        <a:off x="1073632" y="3839568"/>
                        <a:ext cx="4012560" cy="1015920"/>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79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18790" name="Text Box 6"/>
          <p:cNvSpPr txBox="1">
            <a:spLocks noChangeArrowheads="1"/>
          </p:cNvSpPr>
          <p:nvPr/>
        </p:nvSpPr>
        <p:spPr bwMode="auto">
          <a:xfrm>
            <a:off x="469900" y="889000"/>
            <a:ext cx="8458200" cy="554575"/>
          </a:xfrm>
          <a:prstGeom prst="rect">
            <a:avLst/>
          </a:prstGeom>
          <a:noFill/>
          <a:ln w="9525">
            <a:noFill/>
            <a:miter lim="800000"/>
            <a:headEnd/>
            <a:tailEnd/>
          </a:ln>
          <a:effectLst/>
        </p:spPr>
        <p:txBody>
          <a:bodyPr>
            <a:spAutoFit/>
          </a:bodyPr>
          <a:lstStyle/>
          <a:p>
            <a:pPr>
              <a:lnSpc>
                <a:spcPct val="120000"/>
              </a:lnSpc>
            </a:pPr>
            <a:r>
              <a:rPr lang="en-US" sz="2800" dirty="0">
                <a:solidFill>
                  <a:srgbClr val="66FFFF"/>
                </a:solidFill>
                <a:latin typeface="Verdana" pitchFamily="34" charset="0"/>
              </a:rPr>
              <a:t>DIFFERENTIAL </a:t>
            </a:r>
            <a:r>
              <a:rPr lang="en-US" sz="2800" dirty="0" smtClean="0">
                <a:solidFill>
                  <a:srgbClr val="66FFFF"/>
                </a:solidFill>
                <a:latin typeface="Verdana" pitchFamily="34" charset="0"/>
              </a:rPr>
              <a:t>EVOLUTION: </a:t>
            </a:r>
            <a:r>
              <a:rPr lang="en-US" sz="2800" i="1" dirty="0" smtClean="0">
                <a:solidFill>
                  <a:srgbClr val="66FFFF"/>
                </a:solidFill>
                <a:latin typeface="Verdana" pitchFamily="34" charset="0"/>
              </a:rPr>
              <a:t>ELITISM</a:t>
            </a:r>
            <a:endParaRPr lang="en-US" sz="2800" i="1" dirty="0">
              <a:solidFill>
                <a:srgbClr val="66FFFF"/>
              </a:solidFill>
              <a:latin typeface="Verdana" pitchFamily="34" charset="0"/>
            </a:endParaRPr>
          </a:p>
        </p:txBody>
      </p:sp>
      <p:sp>
        <p:nvSpPr>
          <p:cNvPr id="118791" name="Rectangle 7"/>
          <p:cNvSpPr>
            <a:spLocks noChangeArrowheads="1"/>
          </p:cNvSpPr>
          <p:nvPr/>
        </p:nvSpPr>
        <p:spPr bwMode="auto">
          <a:xfrm>
            <a:off x="304800" y="1828800"/>
            <a:ext cx="8534400" cy="426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endParaRPr lang="en-US" dirty="0">
              <a:solidFill>
                <a:schemeClr val="hlink"/>
              </a:solidFill>
              <a:latin typeface="Verdana" pitchFamily="34" charset="0"/>
            </a:endParaRP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STEP 3:   Check if the new solution member “</a:t>
            </a:r>
            <a:r>
              <a:rPr lang="en-US" dirty="0" err="1">
                <a:solidFill>
                  <a:schemeClr val="hlink"/>
                </a:solidFill>
                <a:latin typeface="Verdana" pitchFamily="34" charset="0"/>
              </a:rPr>
              <a:t>i</a:t>
            </a:r>
            <a:r>
              <a:rPr lang="en-US" dirty="0">
                <a:solidFill>
                  <a:schemeClr val="hlink"/>
                </a:solidFill>
                <a:latin typeface="Verdana" pitchFamily="34" charset="0"/>
              </a:rPr>
              <a:t>” has higher fitness than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the previous one; if yes, only then replace: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this is Elitism (vertical</a:t>
            </a:r>
            <a:r>
              <a:rPr lang="en-US" dirty="0" smtClean="0">
                <a:solidFill>
                  <a:schemeClr val="hlink"/>
                </a:solidFill>
                <a:latin typeface="Verdana" pitchFamily="34" charset="0"/>
              </a:rPr>
              <a:t>).</a:t>
            </a:r>
          </a:p>
          <a:p>
            <a:pPr marL="342900" indent="-342900" eaLnBrk="1" hangingPunct="1">
              <a:lnSpc>
                <a:spcPct val="90000"/>
              </a:lnSpc>
              <a:spcBef>
                <a:spcPct val="20000"/>
              </a:spcBef>
              <a:buClr>
                <a:schemeClr val="tx2"/>
              </a:buClr>
            </a:pPr>
            <a:endParaRPr lang="en-US" dirty="0">
              <a:solidFill>
                <a:schemeClr val="hlink"/>
              </a:solidFill>
              <a:latin typeface="Verdana" pitchFamily="34" charset="0"/>
            </a:endParaRPr>
          </a:p>
          <a:p>
            <a:pPr eaLnBrk="1" hangingPunct="1">
              <a:lnSpc>
                <a:spcPct val="110000"/>
              </a:lnSpc>
              <a:spcBef>
                <a:spcPct val="20000"/>
              </a:spcBef>
              <a:buClr>
                <a:schemeClr val="tx2"/>
              </a:buClr>
            </a:pPr>
            <a:r>
              <a:rPr lang="en-US" dirty="0" smtClean="0">
                <a:solidFill>
                  <a:schemeClr val="hlink"/>
                </a:solidFill>
                <a:latin typeface="Verdana" pitchFamily="34" charset="0"/>
              </a:rPr>
              <a:t>Question related to Step 3: Where is the difference with GA and what are the possible implications?</a:t>
            </a:r>
            <a:endParaRPr lang="en-US" dirty="0">
              <a:solidFill>
                <a:schemeClr val="hlink"/>
              </a:solidFill>
              <a:latin typeface="Verdana" pitchFamily="34" charset="0"/>
            </a:endParaRPr>
          </a:p>
          <a:p>
            <a:pPr marL="342900" indent="-342900" eaLnBrk="1" hangingPunct="1">
              <a:lnSpc>
                <a:spcPct val="90000"/>
              </a:lnSpc>
              <a:spcBef>
                <a:spcPct val="20000"/>
              </a:spcBef>
              <a:buClr>
                <a:schemeClr val="tx2"/>
              </a:buClr>
            </a:pPr>
            <a:endParaRPr lang="en-US" dirty="0">
              <a:solidFill>
                <a:schemeClr val="hlink"/>
              </a:solidFill>
              <a:latin typeface="Verdana" pitchFamily="34" charset="0"/>
            </a:endParaRPr>
          </a:p>
          <a:p>
            <a:pPr marL="342900" indent="-342900" eaLnBrk="1" hangingPunct="1">
              <a:lnSpc>
                <a:spcPct val="90000"/>
              </a:lnSpc>
              <a:spcBef>
                <a:spcPct val="20000"/>
              </a:spcBef>
              <a:buClr>
                <a:schemeClr val="tx2"/>
              </a:buClr>
            </a:pPr>
            <a:endParaRPr lang="en-US" dirty="0">
              <a:solidFill>
                <a:schemeClr val="hlink"/>
              </a:solidFill>
              <a:latin typeface="Verdana" pitchFamily="34" charset="0"/>
            </a:endParaRPr>
          </a:p>
          <a:p>
            <a:pPr marL="342900" indent="-342900" eaLnBrk="1" hangingPunct="1">
              <a:lnSpc>
                <a:spcPct val="90000"/>
              </a:lnSpc>
              <a:spcBef>
                <a:spcPct val="20000"/>
              </a:spcBef>
              <a:buClr>
                <a:schemeClr val="tx2"/>
              </a:buClr>
            </a:pPr>
            <a:r>
              <a:rPr lang="en-US" dirty="0">
                <a:solidFill>
                  <a:srgbClr val="66FFFF"/>
                </a:solidFill>
                <a:latin typeface="Verdana" pitchFamily="34" charset="0"/>
              </a:rPr>
              <a:t>IT IS SEEN THAT DE’s </a:t>
            </a:r>
            <a:r>
              <a:rPr lang="en-US" dirty="0" smtClean="0">
                <a:solidFill>
                  <a:srgbClr val="66FFFF"/>
                </a:solidFill>
                <a:latin typeface="Verdana" pitchFamily="34" charset="0"/>
              </a:rPr>
              <a:t>GENERALLY LEAD </a:t>
            </a:r>
            <a:r>
              <a:rPr lang="en-US" dirty="0">
                <a:solidFill>
                  <a:srgbClr val="66FFFF"/>
                </a:solidFill>
                <a:latin typeface="Verdana" pitchFamily="34" charset="0"/>
              </a:rPr>
              <a:t>TO </a:t>
            </a:r>
            <a:r>
              <a:rPr lang="en-US" dirty="0" smtClean="0">
                <a:solidFill>
                  <a:srgbClr val="66FFFF"/>
                </a:solidFill>
                <a:latin typeface="Verdana" pitchFamily="34" charset="0"/>
              </a:rPr>
              <a:t>FASTER </a:t>
            </a:r>
            <a:r>
              <a:rPr lang="en-US" dirty="0">
                <a:solidFill>
                  <a:srgbClr val="66FFFF"/>
                </a:solidFill>
                <a:latin typeface="Verdana" pitchFamily="34" charset="0"/>
              </a:rPr>
              <a:t>CONVERGENCE</a:t>
            </a:r>
          </a:p>
          <a:p>
            <a:pPr marL="342900" indent="-342900" eaLnBrk="1" hangingPunct="1">
              <a:lnSpc>
                <a:spcPct val="90000"/>
              </a:lnSpc>
              <a:spcBef>
                <a:spcPct val="20000"/>
              </a:spcBef>
              <a:buClr>
                <a:schemeClr val="tx2"/>
              </a:buClr>
            </a:pPr>
            <a:r>
              <a:rPr lang="en-US" dirty="0">
                <a:solidFill>
                  <a:srgbClr val="66FFFF"/>
                </a:solidFill>
                <a:latin typeface="Verdana" pitchFamily="34" charset="0"/>
              </a:rPr>
              <a:t>THAN CLASSICAL GA’s – </a:t>
            </a:r>
            <a:r>
              <a:rPr lang="en-US" dirty="0" smtClean="0">
                <a:solidFill>
                  <a:srgbClr val="FFFF66"/>
                </a:solidFill>
                <a:latin typeface="Verdana" pitchFamily="34" charset="0"/>
              </a:rPr>
              <a:t>SEE ILLUSTRATION IN NEXT SLIDE</a:t>
            </a:r>
            <a:r>
              <a:rPr lang="en-US" dirty="0" smtClean="0">
                <a:solidFill>
                  <a:srgbClr val="66FFFF"/>
                </a:solidFill>
                <a:latin typeface="Verdana" pitchFamily="34" charset="0"/>
              </a:rPr>
              <a:t>.</a:t>
            </a:r>
            <a:endParaRPr lang="en-US" dirty="0">
              <a:solidFill>
                <a:srgbClr val="66FFFF"/>
              </a:solidFill>
            </a:endParaRPr>
          </a:p>
        </p:txBody>
      </p:sp>
    </p:spTree>
    <p:extLst>
      <p:ext uri="{BB962C8B-B14F-4D97-AF65-F5344CB8AC3E}">
        <p14:creationId xmlns:p14="http://schemas.microsoft.com/office/powerpoint/2010/main" val="1404181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7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effectLst>
                  <a:outerShdw blurRad="38100" dist="38100" dir="2700000" algn="tl">
                    <a:srgbClr val="C0C0C0"/>
                  </a:outerShdw>
                </a:effectLst>
                <a:latin typeface="Verdana" pitchFamily="34" charset="0"/>
              </a:rPr>
              <a:t>FROM GENETIC ALGORITHMS TO DIFFERENTIAL EVOLUTION</a:t>
            </a:r>
          </a:p>
        </p:txBody>
      </p:sp>
      <p:sp>
        <p:nvSpPr>
          <p:cNvPr id="115716" name="Text Box 4"/>
          <p:cNvSpPr txBox="1">
            <a:spLocks noChangeArrowheads="1"/>
          </p:cNvSpPr>
          <p:nvPr/>
        </p:nvSpPr>
        <p:spPr bwMode="auto">
          <a:xfrm>
            <a:off x="457200" y="685800"/>
            <a:ext cx="8458200" cy="604838"/>
          </a:xfrm>
          <a:prstGeom prst="rect">
            <a:avLst/>
          </a:prstGeom>
          <a:noFill/>
          <a:ln w="9525">
            <a:noFill/>
            <a:miter lim="800000"/>
            <a:headEnd/>
            <a:tailEnd/>
          </a:ln>
          <a:effectLst/>
        </p:spPr>
        <p:txBody>
          <a:bodyPr>
            <a:spAutoFit/>
          </a:bodyPr>
          <a:lstStyle/>
          <a:p>
            <a:pPr>
              <a:lnSpc>
                <a:spcPct val="120000"/>
              </a:lnSpc>
            </a:pPr>
            <a:r>
              <a:rPr lang="en-US" sz="2800" dirty="0">
                <a:solidFill>
                  <a:srgbClr val="0000FF"/>
                </a:solidFill>
                <a:latin typeface="Verdana" pitchFamily="34" charset="0"/>
              </a:rPr>
              <a:t>DIFFERENTIAL EVOLUTION </a:t>
            </a:r>
            <a:r>
              <a:rPr lang="en-US" sz="1200" dirty="0">
                <a:solidFill>
                  <a:srgbClr val="0000FF"/>
                </a:solidFill>
                <a:latin typeface="Verdana" pitchFamily="34" charset="0"/>
              </a:rPr>
              <a:t>RAINER STORN, second-half-90’S</a:t>
            </a:r>
            <a:endParaRPr lang="en-US" sz="2800" dirty="0">
              <a:solidFill>
                <a:srgbClr val="0000FF"/>
              </a:solidFill>
              <a:latin typeface="Verdana" pitchFamily="34" charset="0"/>
            </a:endParaRPr>
          </a:p>
        </p:txBody>
      </p:sp>
      <p:graphicFrame>
        <p:nvGraphicFramePr>
          <p:cNvPr id="115720" name="Object 8"/>
          <p:cNvGraphicFramePr>
            <a:graphicFrameLocks noChangeAspect="1"/>
          </p:cNvGraphicFramePr>
          <p:nvPr/>
        </p:nvGraphicFramePr>
        <p:xfrm>
          <a:off x="1447800" y="1447800"/>
          <a:ext cx="5567363" cy="484188"/>
        </p:xfrm>
        <a:graphic>
          <a:graphicData uri="http://schemas.openxmlformats.org/presentationml/2006/ole">
            <mc:AlternateContent xmlns:mc="http://schemas.openxmlformats.org/markup-compatibility/2006">
              <mc:Choice xmlns:v="urn:schemas-microsoft-com:vml" Requires="v">
                <p:oleObj spid="_x0000_s151600" name="Equation" r:id="rId3" imgW="2768400" imgH="241200" progId="">
                  <p:embed/>
                </p:oleObj>
              </mc:Choice>
              <mc:Fallback>
                <p:oleObj name="Equation" r:id="rId3" imgW="2768400" imgH="2412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55673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1593" name="Picture 41"/>
          <p:cNvPicPr>
            <a:picLocks noChangeAspect="1" noChangeArrowheads="1"/>
          </p:cNvPicPr>
          <p:nvPr/>
        </p:nvPicPr>
        <p:blipFill>
          <a:blip r:embed="rId5"/>
          <a:srcRect/>
          <a:stretch>
            <a:fillRect/>
          </a:stretch>
        </p:blipFill>
        <p:spPr bwMode="auto">
          <a:xfrm>
            <a:off x="1676400" y="1981200"/>
            <a:ext cx="5200650" cy="4448175"/>
          </a:xfrm>
          <a:prstGeom prst="rect">
            <a:avLst/>
          </a:prstGeom>
          <a:noFill/>
          <a:ln w="9525">
            <a:noFill/>
            <a:miter lim="800000"/>
            <a:headEnd/>
            <a:tailEnd/>
          </a:ln>
          <a:effectLst/>
        </p:spPr>
      </p:pic>
      <p:sp>
        <p:nvSpPr>
          <p:cNvPr id="46" name="TextBox 45"/>
          <p:cNvSpPr txBox="1"/>
          <p:nvPr/>
        </p:nvSpPr>
        <p:spPr>
          <a:xfrm>
            <a:off x="3505200" y="6362700"/>
            <a:ext cx="1851789" cy="369332"/>
          </a:xfrm>
          <a:prstGeom prst="rect">
            <a:avLst/>
          </a:prstGeom>
          <a:noFill/>
        </p:spPr>
        <p:txBody>
          <a:bodyPr wrap="none" rtlCol="0">
            <a:spAutoFit/>
          </a:bodyPr>
          <a:lstStyle/>
          <a:p>
            <a:r>
              <a:rPr lang="en-US" dirty="0" smtClean="0"/>
              <a:t>Close after Start</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effectLst>
                  <a:outerShdw blurRad="38100" dist="38100" dir="2700000" algn="tl">
                    <a:srgbClr val="C0C0C0"/>
                  </a:outerShdw>
                </a:effectLst>
                <a:latin typeface="Verdana" pitchFamily="34" charset="0"/>
              </a:rPr>
              <a:t>FROM GENETIC ALGORITHMS TO DIFFERENTIAL EVOLUTION</a:t>
            </a:r>
          </a:p>
        </p:txBody>
      </p:sp>
      <p:sp>
        <p:nvSpPr>
          <p:cNvPr id="115716" name="Text Box 4"/>
          <p:cNvSpPr txBox="1">
            <a:spLocks noChangeArrowheads="1"/>
          </p:cNvSpPr>
          <p:nvPr/>
        </p:nvSpPr>
        <p:spPr bwMode="auto">
          <a:xfrm>
            <a:off x="457200" y="685800"/>
            <a:ext cx="8458200" cy="604838"/>
          </a:xfrm>
          <a:prstGeom prst="rect">
            <a:avLst/>
          </a:prstGeom>
          <a:noFill/>
          <a:ln w="9525">
            <a:noFill/>
            <a:miter lim="800000"/>
            <a:headEnd/>
            <a:tailEnd/>
          </a:ln>
          <a:effectLst/>
        </p:spPr>
        <p:txBody>
          <a:bodyPr>
            <a:spAutoFit/>
          </a:bodyPr>
          <a:lstStyle/>
          <a:p>
            <a:pPr>
              <a:lnSpc>
                <a:spcPct val="120000"/>
              </a:lnSpc>
            </a:pPr>
            <a:r>
              <a:rPr lang="en-US" sz="2800" dirty="0">
                <a:solidFill>
                  <a:srgbClr val="0000FF"/>
                </a:solidFill>
                <a:latin typeface="Verdana" pitchFamily="34" charset="0"/>
              </a:rPr>
              <a:t>DIFFERENTIAL EVOLUTION </a:t>
            </a:r>
            <a:r>
              <a:rPr lang="en-US" sz="1200" dirty="0">
                <a:solidFill>
                  <a:srgbClr val="0000FF"/>
                </a:solidFill>
                <a:latin typeface="Verdana" pitchFamily="34" charset="0"/>
              </a:rPr>
              <a:t>RAINER STORN, second-half-90’S</a:t>
            </a:r>
            <a:endParaRPr lang="en-US" sz="2800" dirty="0">
              <a:solidFill>
                <a:srgbClr val="0000FF"/>
              </a:solidFill>
              <a:latin typeface="Verdana" pitchFamily="34" charset="0"/>
            </a:endParaRPr>
          </a:p>
        </p:txBody>
      </p:sp>
      <p:graphicFrame>
        <p:nvGraphicFramePr>
          <p:cNvPr id="115720" name="Object 8"/>
          <p:cNvGraphicFramePr>
            <a:graphicFrameLocks noChangeAspect="1"/>
          </p:cNvGraphicFramePr>
          <p:nvPr/>
        </p:nvGraphicFramePr>
        <p:xfrm>
          <a:off x="1447800" y="1447800"/>
          <a:ext cx="5567363" cy="484188"/>
        </p:xfrm>
        <a:graphic>
          <a:graphicData uri="http://schemas.openxmlformats.org/presentationml/2006/ole">
            <mc:AlternateContent xmlns:mc="http://schemas.openxmlformats.org/markup-compatibility/2006">
              <mc:Choice xmlns:v="urn:schemas-microsoft-com:vml" Requires="v">
                <p:oleObj spid="_x0000_s154672" name="Equation" r:id="rId3" imgW="2768400" imgH="241200" progId="">
                  <p:embed/>
                </p:oleObj>
              </mc:Choice>
              <mc:Fallback>
                <p:oleObj name="Equation" r:id="rId3" imgW="2768400" imgH="2412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55673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3086100" y="6348968"/>
            <a:ext cx="2416046" cy="369332"/>
          </a:xfrm>
          <a:prstGeom prst="rect">
            <a:avLst/>
          </a:prstGeom>
          <a:noFill/>
        </p:spPr>
        <p:txBody>
          <a:bodyPr wrap="none" rtlCol="0">
            <a:spAutoFit/>
          </a:bodyPr>
          <a:lstStyle/>
          <a:p>
            <a:r>
              <a:rPr lang="en-US" dirty="0" smtClean="0"/>
              <a:t>Close to convergence</a:t>
            </a:r>
            <a:endParaRPr lang="en-US" dirty="0"/>
          </a:p>
        </p:txBody>
      </p:sp>
      <p:pic>
        <p:nvPicPr>
          <p:cNvPr id="154627" name="Picture 3"/>
          <p:cNvPicPr>
            <a:picLocks noChangeAspect="1" noChangeArrowheads="1"/>
          </p:cNvPicPr>
          <p:nvPr/>
        </p:nvPicPr>
        <p:blipFill>
          <a:blip r:embed="rId5"/>
          <a:srcRect/>
          <a:stretch>
            <a:fillRect/>
          </a:stretch>
        </p:blipFill>
        <p:spPr bwMode="auto">
          <a:xfrm>
            <a:off x="1600200" y="1955800"/>
            <a:ext cx="5246370" cy="444627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FFFF">
            <a:alpha val="7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8EF0-1546-4DE0-903C-6F7E29FFDF8C}"/>
              </a:ext>
            </a:extLst>
          </p:cNvPr>
          <p:cNvSpPr>
            <a:spLocks noGrp="1"/>
          </p:cNvSpPr>
          <p:nvPr>
            <p:ph type="title"/>
          </p:nvPr>
        </p:nvSpPr>
        <p:spPr>
          <a:xfrm>
            <a:off x="203200" y="-50800"/>
            <a:ext cx="8229600" cy="1143000"/>
          </a:xfrm>
        </p:spPr>
        <p:txBody>
          <a:bodyPr>
            <a:normAutofit/>
          </a:bodyPr>
          <a:lstStyle/>
          <a:p>
            <a:pPr algn="just"/>
            <a:r>
              <a:rPr lang="en-IN" dirty="0"/>
              <a:t>Implementation of DE Solution</a:t>
            </a:r>
            <a:endParaRPr lang="en-US" dirty="0"/>
          </a:p>
        </p:txBody>
      </p:sp>
      <p:sp>
        <p:nvSpPr>
          <p:cNvPr id="16" name="Flowchart: Decision 15">
            <a:extLst>
              <a:ext uri="{FF2B5EF4-FFF2-40B4-BE49-F238E27FC236}">
                <a16:creationId xmlns:a16="http://schemas.microsoft.com/office/drawing/2014/main" id="{83ED94EB-43D8-451B-8692-A6CA9658FD33}"/>
              </a:ext>
            </a:extLst>
          </p:cNvPr>
          <p:cNvSpPr/>
          <p:nvPr/>
        </p:nvSpPr>
        <p:spPr>
          <a:xfrm>
            <a:off x="2475112" y="5084549"/>
            <a:ext cx="1778000" cy="769148"/>
          </a:xfrm>
          <a:prstGeom prst="flowChartDecision">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067" dirty="0">
                <a:solidFill>
                  <a:prstClr val="black"/>
                </a:solidFill>
                <a:latin typeface="Calibri"/>
              </a:rPr>
              <a:t>Constraints satisfied ?</a:t>
            </a:r>
            <a:endParaRPr lang="en-US" sz="1067" dirty="0">
              <a:solidFill>
                <a:prstClr val="black"/>
              </a:solidFill>
              <a:latin typeface="Calibri"/>
            </a:endParaRPr>
          </a:p>
        </p:txBody>
      </p:sp>
      <p:sp>
        <p:nvSpPr>
          <p:cNvPr id="17" name="Flowchart: Process 16">
            <a:extLst>
              <a:ext uri="{FF2B5EF4-FFF2-40B4-BE49-F238E27FC236}">
                <a16:creationId xmlns:a16="http://schemas.microsoft.com/office/drawing/2014/main" id="{492BA25A-0032-485C-80F1-F559DC18352F}"/>
              </a:ext>
            </a:extLst>
          </p:cNvPr>
          <p:cNvSpPr/>
          <p:nvPr/>
        </p:nvSpPr>
        <p:spPr>
          <a:xfrm>
            <a:off x="5294512" y="1654176"/>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Evaluate Cost</a:t>
            </a:r>
            <a:endParaRPr lang="en-US" sz="1333" dirty="0">
              <a:solidFill>
                <a:prstClr val="black"/>
              </a:solidFill>
              <a:latin typeface="Calibri"/>
            </a:endParaRPr>
          </a:p>
        </p:txBody>
      </p:sp>
      <p:sp>
        <p:nvSpPr>
          <p:cNvPr id="18" name="Flowchart: Process 17">
            <a:extLst>
              <a:ext uri="{FF2B5EF4-FFF2-40B4-BE49-F238E27FC236}">
                <a16:creationId xmlns:a16="http://schemas.microsoft.com/office/drawing/2014/main" id="{5A6BACAA-F053-47F3-B984-67D6039E68C4}"/>
              </a:ext>
            </a:extLst>
          </p:cNvPr>
          <p:cNvSpPr/>
          <p:nvPr/>
        </p:nvSpPr>
        <p:spPr>
          <a:xfrm>
            <a:off x="5294512" y="2370117"/>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Selection using Elitism</a:t>
            </a:r>
            <a:endParaRPr lang="en-US" sz="1333" dirty="0">
              <a:solidFill>
                <a:prstClr val="black"/>
              </a:solidFill>
              <a:latin typeface="Calibri"/>
            </a:endParaRPr>
          </a:p>
        </p:txBody>
      </p:sp>
      <p:sp>
        <p:nvSpPr>
          <p:cNvPr id="19" name="Flowchart: Process 18">
            <a:extLst>
              <a:ext uri="{FF2B5EF4-FFF2-40B4-BE49-F238E27FC236}">
                <a16:creationId xmlns:a16="http://schemas.microsoft.com/office/drawing/2014/main" id="{05740974-BBF9-4A0A-9513-914BC3B4F6BB}"/>
              </a:ext>
            </a:extLst>
          </p:cNvPr>
          <p:cNvSpPr/>
          <p:nvPr/>
        </p:nvSpPr>
        <p:spPr>
          <a:xfrm>
            <a:off x="2500512" y="1654176"/>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For a Generation </a:t>
            </a:r>
            <a:r>
              <a:rPr lang="en-IN" sz="1333" i="1" dirty="0">
                <a:solidFill>
                  <a:prstClr val="black"/>
                </a:solidFill>
                <a:latin typeface="Calibri"/>
              </a:rPr>
              <a:t>g</a:t>
            </a:r>
            <a:endParaRPr lang="en-US" sz="1333" i="1" dirty="0">
              <a:solidFill>
                <a:prstClr val="black"/>
              </a:solidFill>
              <a:latin typeface="Calibri"/>
            </a:endParaRPr>
          </a:p>
        </p:txBody>
      </p:sp>
      <p:sp>
        <p:nvSpPr>
          <p:cNvPr id="20" name="Flowchart: Process 19">
            <a:extLst>
              <a:ext uri="{FF2B5EF4-FFF2-40B4-BE49-F238E27FC236}">
                <a16:creationId xmlns:a16="http://schemas.microsoft.com/office/drawing/2014/main" id="{31D0EE7E-A77F-449A-BC76-4DFB6F33BA90}"/>
              </a:ext>
            </a:extLst>
          </p:cNvPr>
          <p:cNvSpPr/>
          <p:nvPr/>
        </p:nvSpPr>
        <p:spPr>
          <a:xfrm>
            <a:off x="2500512" y="2352687"/>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For a candidate in Population </a:t>
            </a:r>
            <a:r>
              <a:rPr lang="en-IN" sz="1333" i="1" dirty="0" smtClean="0">
                <a:solidFill>
                  <a:prstClr val="black"/>
                </a:solidFill>
                <a:latin typeface="Calibri"/>
              </a:rPr>
              <a:t>p</a:t>
            </a:r>
            <a:endParaRPr lang="en-US" sz="1333" i="1" dirty="0">
              <a:solidFill>
                <a:prstClr val="black"/>
              </a:solidFill>
              <a:latin typeface="Calibri"/>
            </a:endParaRPr>
          </a:p>
        </p:txBody>
      </p:sp>
      <p:sp>
        <p:nvSpPr>
          <p:cNvPr id="21" name="Flowchart: Process 20">
            <a:extLst>
              <a:ext uri="{FF2B5EF4-FFF2-40B4-BE49-F238E27FC236}">
                <a16:creationId xmlns:a16="http://schemas.microsoft.com/office/drawing/2014/main" id="{329BC431-B563-4856-AF27-89A13BC3C03F}"/>
              </a:ext>
            </a:extLst>
          </p:cNvPr>
          <p:cNvSpPr/>
          <p:nvPr/>
        </p:nvSpPr>
        <p:spPr>
          <a:xfrm>
            <a:off x="2500512" y="3041647"/>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Generate mutant vector</a:t>
            </a:r>
            <a:endParaRPr lang="en-US" sz="1333" dirty="0">
              <a:solidFill>
                <a:prstClr val="black"/>
              </a:solidFill>
              <a:latin typeface="Calibri"/>
            </a:endParaRPr>
          </a:p>
        </p:txBody>
      </p:sp>
      <p:sp>
        <p:nvSpPr>
          <p:cNvPr id="22" name="Flowchart: Process 21">
            <a:extLst>
              <a:ext uri="{FF2B5EF4-FFF2-40B4-BE49-F238E27FC236}">
                <a16:creationId xmlns:a16="http://schemas.microsoft.com/office/drawing/2014/main" id="{2C274F58-22D0-4CFA-B977-D7B940CF186F}"/>
              </a:ext>
            </a:extLst>
          </p:cNvPr>
          <p:cNvSpPr/>
          <p:nvPr/>
        </p:nvSpPr>
        <p:spPr>
          <a:xfrm>
            <a:off x="2500512" y="3716305"/>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Generate Trial Vector</a:t>
            </a:r>
            <a:endParaRPr lang="en-US" sz="1333" dirty="0">
              <a:solidFill>
                <a:prstClr val="black"/>
              </a:solidFill>
              <a:latin typeface="Calibri"/>
            </a:endParaRPr>
          </a:p>
        </p:txBody>
      </p:sp>
      <p:sp>
        <p:nvSpPr>
          <p:cNvPr id="23" name="Flowchart: Process 22">
            <a:extLst>
              <a:ext uri="{FF2B5EF4-FFF2-40B4-BE49-F238E27FC236}">
                <a16:creationId xmlns:a16="http://schemas.microsoft.com/office/drawing/2014/main" id="{A8196FE5-887E-4CA0-8E2D-DB84401778C5}"/>
              </a:ext>
            </a:extLst>
          </p:cNvPr>
          <p:cNvSpPr/>
          <p:nvPr/>
        </p:nvSpPr>
        <p:spPr>
          <a:xfrm>
            <a:off x="2500512" y="4395588"/>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smtClean="0">
                <a:solidFill>
                  <a:prstClr val="black"/>
                </a:solidFill>
                <a:latin typeface="Calibri"/>
              </a:rPr>
              <a:t>Evaluate Constraints</a:t>
            </a:r>
            <a:endParaRPr lang="en-US" sz="1333" dirty="0">
              <a:solidFill>
                <a:prstClr val="black"/>
              </a:solidFill>
              <a:latin typeface="Calibri"/>
            </a:endParaRPr>
          </a:p>
        </p:txBody>
      </p:sp>
      <p:sp>
        <p:nvSpPr>
          <p:cNvPr id="24" name="Flowchart: Terminator 23">
            <a:extLst>
              <a:ext uri="{FF2B5EF4-FFF2-40B4-BE49-F238E27FC236}">
                <a16:creationId xmlns:a16="http://schemas.microsoft.com/office/drawing/2014/main" id="{10C47326-3B3B-4036-BA7D-039F8FA58CEA}"/>
              </a:ext>
            </a:extLst>
          </p:cNvPr>
          <p:cNvSpPr/>
          <p:nvPr/>
        </p:nvSpPr>
        <p:spPr>
          <a:xfrm>
            <a:off x="2500512" y="1024614"/>
            <a:ext cx="1727200" cy="419169"/>
          </a:xfrm>
          <a:prstGeom prst="flowChartTerminator">
            <a:avLst/>
          </a:prstGeom>
          <a:solidFill>
            <a:schemeClr val="bg1">
              <a:lumMod val="85000"/>
            </a:schemeClr>
          </a:solidFill>
          <a:ln>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b="1" dirty="0">
                <a:solidFill>
                  <a:prstClr val="black"/>
                </a:solidFill>
                <a:latin typeface="Calibri"/>
              </a:rPr>
              <a:t>START</a:t>
            </a:r>
            <a:endParaRPr lang="en-US" sz="1333" b="1" dirty="0">
              <a:solidFill>
                <a:prstClr val="black"/>
              </a:solidFill>
              <a:latin typeface="Calibri"/>
            </a:endParaRPr>
          </a:p>
        </p:txBody>
      </p:sp>
      <p:sp>
        <p:nvSpPr>
          <p:cNvPr id="25" name="Flowchart: Data 24">
            <a:extLst>
              <a:ext uri="{FF2B5EF4-FFF2-40B4-BE49-F238E27FC236}">
                <a16:creationId xmlns:a16="http://schemas.microsoft.com/office/drawing/2014/main" id="{3DBB687E-080A-4290-9120-6428109B0A0E}"/>
              </a:ext>
            </a:extLst>
          </p:cNvPr>
          <p:cNvSpPr/>
          <p:nvPr/>
        </p:nvSpPr>
        <p:spPr>
          <a:xfrm>
            <a:off x="304800" y="1024614"/>
            <a:ext cx="1539875" cy="419169"/>
          </a:xfrm>
          <a:prstGeom prst="flowChartInputOutpu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200" dirty="0">
                <a:solidFill>
                  <a:prstClr val="black"/>
                </a:solidFill>
                <a:latin typeface="Calibri"/>
              </a:rPr>
              <a:t>Initial Population</a:t>
            </a:r>
            <a:endParaRPr lang="en-US" sz="1200" dirty="0">
              <a:solidFill>
                <a:prstClr val="black"/>
              </a:solidFill>
              <a:latin typeface="Calibri"/>
            </a:endParaRPr>
          </a:p>
        </p:txBody>
      </p:sp>
      <p:sp>
        <p:nvSpPr>
          <p:cNvPr id="26" name="Flowchart: Decision 25">
            <a:extLst>
              <a:ext uri="{FF2B5EF4-FFF2-40B4-BE49-F238E27FC236}">
                <a16:creationId xmlns:a16="http://schemas.microsoft.com/office/drawing/2014/main" id="{041403CF-8017-4A84-88E0-D4F233495F17}"/>
              </a:ext>
            </a:extLst>
          </p:cNvPr>
          <p:cNvSpPr/>
          <p:nvPr/>
        </p:nvSpPr>
        <p:spPr>
          <a:xfrm>
            <a:off x="5210375" y="3041647"/>
            <a:ext cx="1895475" cy="769148"/>
          </a:xfrm>
          <a:prstGeom prst="flowChartDecision">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067" dirty="0">
                <a:solidFill>
                  <a:prstClr val="black"/>
                </a:solidFill>
                <a:latin typeface="Calibri"/>
              </a:rPr>
              <a:t>Traversed all candidates ?</a:t>
            </a:r>
            <a:endParaRPr lang="en-US" sz="1067" dirty="0">
              <a:solidFill>
                <a:prstClr val="black"/>
              </a:solidFill>
              <a:latin typeface="Calibri"/>
            </a:endParaRPr>
          </a:p>
        </p:txBody>
      </p:sp>
      <p:sp>
        <p:nvSpPr>
          <p:cNvPr id="27" name="Flowchart: Decision 26">
            <a:extLst>
              <a:ext uri="{FF2B5EF4-FFF2-40B4-BE49-F238E27FC236}">
                <a16:creationId xmlns:a16="http://schemas.microsoft.com/office/drawing/2014/main" id="{C593FAED-0C8C-4320-9275-5D06D97A39BA}"/>
              </a:ext>
            </a:extLst>
          </p:cNvPr>
          <p:cNvSpPr/>
          <p:nvPr/>
        </p:nvSpPr>
        <p:spPr>
          <a:xfrm>
            <a:off x="5210375" y="4121086"/>
            <a:ext cx="1895475" cy="769148"/>
          </a:xfrm>
          <a:prstGeom prst="flowChartDecision">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067" dirty="0">
                <a:solidFill>
                  <a:prstClr val="black"/>
                </a:solidFill>
                <a:latin typeface="Calibri"/>
              </a:rPr>
              <a:t>Solution converged ?</a:t>
            </a:r>
            <a:endParaRPr lang="en-US" sz="1067" dirty="0">
              <a:solidFill>
                <a:prstClr val="black"/>
              </a:solidFill>
              <a:latin typeface="Calibri"/>
            </a:endParaRPr>
          </a:p>
        </p:txBody>
      </p:sp>
      <p:sp>
        <p:nvSpPr>
          <p:cNvPr id="28" name="Flowchart: Process 27">
            <a:extLst>
              <a:ext uri="{FF2B5EF4-FFF2-40B4-BE49-F238E27FC236}">
                <a16:creationId xmlns:a16="http://schemas.microsoft.com/office/drawing/2014/main" id="{E8059DC1-DE0A-4AA4-B8E4-E4C124EF8873}"/>
              </a:ext>
            </a:extLst>
          </p:cNvPr>
          <p:cNvSpPr/>
          <p:nvPr/>
        </p:nvSpPr>
        <p:spPr>
          <a:xfrm>
            <a:off x="5294512" y="5304536"/>
            <a:ext cx="1727200" cy="406400"/>
          </a:xfrm>
          <a:prstGeom prst="flowChartProcess">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dirty="0">
                <a:solidFill>
                  <a:prstClr val="black"/>
                </a:solidFill>
                <a:latin typeface="Calibri"/>
              </a:rPr>
              <a:t>Identify best member in pool</a:t>
            </a:r>
            <a:endParaRPr lang="en-US" sz="1333" dirty="0">
              <a:solidFill>
                <a:prstClr val="black"/>
              </a:solidFill>
              <a:latin typeface="Calibri"/>
            </a:endParaRPr>
          </a:p>
        </p:txBody>
      </p:sp>
      <p:sp>
        <p:nvSpPr>
          <p:cNvPr id="29" name="Flowchart: Terminator 28">
            <a:extLst>
              <a:ext uri="{FF2B5EF4-FFF2-40B4-BE49-F238E27FC236}">
                <a16:creationId xmlns:a16="http://schemas.microsoft.com/office/drawing/2014/main" id="{8FEC694D-585B-46EE-90D4-B0104FE7CB24}"/>
              </a:ext>
            </a:extLst>
          </p:cNvPr>
          <p:cNvSpPr/>
          <p:nvPr/>
        </p:nvSpPr>
        <p:spPr>
          <a:xfrm>
            <a:off x="5294512" y="5964941"/>
            <a:ext cx="1727200" cy="419169"/>
          </a:xfrm>
          <a:prstGeom prst="flowChartTerminator">
            <a:avLst/>
          </a:prstGeom>
          <a:solidFill>
            <a:schemeClr val="bg1">
              <a:lumMod val="85000"/>
            </a:schemeClr>
          </a:solidFill>
          <a:ln>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219170" eaLnBrk="1" fontAlgn="auto" hangingPunct="1">
              <a:spcBef>
                <a:spcPts val="0"/>
              </a:spcBef>
              <a:spcAft>
                <a:spcPts val="0"/>
              </a:spcAft>
            </a:pPr>
            <a:r>
              <a:rPr lang="en-IN" sz="1333" b="1" dirty="0">
                <a:solidFill>
                  <a:prstClr val="black"/>
                </a:solidFill>
                <a:latin typeface="Calibri"/>
              </a:rPr>
              <a:t>END</a:t>
            </a:r>
            <a:endParaRPr lang="en-US" sz="1333" b="1" dirty="0">
              <a:solidFill>
                <a:prstClr val="black"/>
              </a:solidFill>
              <a:latin typeface="Calibri"/>
            </a:endParaRPr>
          </a:p>
        </p:txBody>
      </p:sp>
      <p:cxnSp>
        <p:nvCxnSpPr>
          <p:cNvPr id="33" name="Straight Arrow Connector 32">
            <a:extLst>
              <a:ext uri="{FF2B5EF4-FFF2-40B4-BE49-F238E27FC236}">
                <a16:creationId xmlns:a16="http://schemas.microsoft.com/office/drawing/2014/main" id="{23E2553A-DE4C-4B14-8F4E-30E0E7693C98}"/>
              </a:ext>
            </a:extLst>
          </p:cNvPr>
          <p:cNvCxnSpPr>
            <a:cxnSpLocks/>
            <a:stCxn id="25" idx="5"/>
            <a:endCxn id="24" idx="1"/>
          </p:cNvCxnSpPr>
          <p:nvPr/>
        </p:nvCxnSpPr>
        <p:spPr>
          <a:xfrm>
            <a:off x="1690688" y="1234199"/>
            <a:ext cx="809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5BCC191-6000-4BE2-91F5-E37BECC787CD}"/>
              </a:ext>
            </a:extLst>
          </p:cNvPr>
          <p:cNvCxnSpPr>
            <a:stCxn id="24" idx="2"/>
            <a:endCxn id="19" idx="0"/>
          </p:cNvCxnSpPr>
          <p:nvPr/>
        </p:nvCxnSpPr>
        <p:spPr>
          <a:xfrm>
            <a:off x="3364112" y="1443784"/>
            <a:ext cx="0" cy="210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4421141-477D-40BF-A315-30BE6B37F24D}"/>
              </a:ext>
            </a:extLst>
          </p:cNvPr>
          <p:cNvCxnSpPr>
            <a:cxnSpLocks/>
            <a:stCxn id="19" idx="2"/>
            <a:endCxn id="20" idx="0"/>
          </p:cNvCxnSpPr>
          <p:nvPr/>
        </p:nvCxnSpPr>
        <p:spPr>
          <a:xfrm>
            <a:off x="3364112" y="2060577"/>
            <a:ext cx="0" cy="292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8A577D4-B4C3-4227-8ACA-834709549E3E}"/>
              </a:ext>
            </a:extLst>
          </p:cNvPr>
          <p:cNvCxnSpPr>
            <a:cxnSpLocks/>
            <a:stCxn id="20" idx="2"/>
            <a:endCxn id="21" idx="0"/>
          </p:cNvCxnSpPr>
          <p:nvPr/>
        </p:nvCxnSpPr>
        <p:spPr>
          <a:xfrm>
            <a:off x="3364112" y="2759087"/>
            <a:ext cx="0" cy="28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A649ECF-DAC0-4937-91F4-2FB584BF7824}"/>
              </a:ext>
            </a:extLst>
          </p:cNvPr>
          <p:cNvCxnSpPr>
            <a:cxnSpLocks/>
            <a:stCxn id="21" idx="2"/>
            <a:endCxn id="22" idx="0"/>
          </p:cNvCxnSpPr>
          <p:nvPr/>
        </p:nvCxnSpPr>
        <p:spPr>
          <a:xfrm>
            <a:off x="3364112" y="3448047"/>
            <a:ext cx="0" cy="268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022330DA-32FD-4F5B-822F-F6E711196204}"/>
              </a:ext>
            </a:extLst>
          </p:cNvPr>
          <p:cNvCxnSpPr>
            <a:stCxn id="22" idx="2"/>
            <a:endCxn id="23" idx="0"/>
          </p:cNvCxnSpPr>
          <p:nvPr/>
        </p:nvCxnSpPr>
        <p:spPr>
          <a:xfrm>
            <a:off x="3364112" y="4122705"/>
            <a:ext cx="0" cy="272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E60D2F2E-B5A0-4738-A7FB-4BC45D8F93FB}"/>
              </a:ext>
            </a:extLst>
          </p:cNvPr>
          <p:cNvCxnSpPr>
            <a:stCxn id="23" idx="2"/>
            <a:endCxn id="16" idx="0"/>
          </p:cNvCxnSpPr>
          <p:nvPr/>
        </p:nvCxnSpPr>
        <p:spPr>
          <a:xfrm>
            <a:off x="3364112" y="4801988"/>
            <a:ext cx="0" cy="28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A182350F-1AA5-4B17-8D73-281008FDABDE}"/>
              </a:ext>
            </a:extLst>
          </p:cNvPr>
          <p:cNvCxnSpPr>
            <a:stCxn id="16" idx="2"/>
            <a:endCxn id="17" idx="0"/>
          </p:cNvCxnSpPr>
          <p:nvPr/>
        </p:nvCxnSpPr>
        <p:spPr>
          <a:xfrm rot="5400000" flipH="1" flipV="1">
            <a:off x="2661352" y="2356936"/>
            <a:ext cx="4199520" cy="2794000"/>
          </a:xfrm>
          <a:prstGeom prst="bentConnector5">
            <a:avLst>
              <a:gd name="adj1" fmla="val -7258"/>
              <a:gd name="adj2" fmla="val 36819"/>
              <a:gd name="adj3" fmla="val 107258"/>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69353A8A-CD57-4B91-8ABD-E4E5F09CCF95}"/>
              </a:ext>
            </a:extLst>
          </p:cNvPr>
          <p:cNvCxnSpPr>
            <a:cxnSpLocks/>
            <a:stCxn id="16" idx="1"/>
            <a:endCxn id="21" idx="1"/>
          </p:cNvCxnSpPr>
          <p:nvPr/>
        </p:nvCxnSpPr>
        <p:spPr>
          <a:xfrm rot="10800000" flipH="1">
            <a:off x="2475112" y="3244849"/>
            <a:ext cx="25400" cy="2224276"/>
          </a:xfrm>
          <a:prstGeom prst="bentConnector3">
            <a:avLst>
              <a:gd name="adj1" fmla="val -1200000"/>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C4A7032E-C70D-4978-9E26-05C1524C46D7}"/>
              </a:ext>
            </a:extLst>
          </p:cNvPr>
          <p:cNvCxnSpPr>
            <a:stCxn id="17" idx="2"/>
            <a:endCxn id="18" idx="0"/>
          </p:cNvCxnSpPr>
          <p:nvPr/>
        </p:nvCxnSpPr>
        <p:spPr>
          <a:xfrm>
            <a:off x="6158112" y="2060576"/>
            <a:ext cx="0" cy="309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20150698-3D39-4205-9AF4-5C1E5E113C64}"/>
              </a:ext>
            </a:extLst>
          </p:cNvPr>
          <p:cNvCxnSpPr>
            <a:stCxn id="18" idx="2"/>
            <a:endCxn id="26" idx="0"/>
          </p:cNvCxnSpPr>
          <p:nvPr/>
        </p:nvCxnSpPr>
        <p:spPr>
          <a:xfrm>
            <a:off x="6158112" y="2776518"/>
            <a:ext cx="0" cy="26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FC7718D-356A-4D7B-8D42-6552F8BD5782}"/>
              </a:ext>
            </a:extLst>
          </p:cNvPr>
          <p:cNvCxnSpPr>
            <a:stCxn id="26" idx="2"/>
            <a:endCxn id="27" idx="0"/>
          </p:cNvCxnSpPr>
          <p:nvPr/>
        </p:nvCxnSpPr>
        <p:spPr>
          <a:xfrm>
            <a:off x="6158112" y="3810795"/>
            <a:ext cx="0" cy="310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9435A61-8FB0-406B-BDE9-C1594945E364}"/>
              </a:ext>
            </a:extLst>
          </p:cNvPr>
          <p:cNvCxnSpPr>
            <a:stCxn id="27" idx="2"/>
            <a:endCxn id="28" idx="0"/>
          </p:cNvCxnSpPr>
          <p:nvPr/>
        </p:nvCxnSpPr>
        <p:spPr>
          <a:xfrm>
            <a:off x="6158112" y="4890234"/>
            <a:ext cx="0" cy="414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C4CBEA58-62AC-4AAF-8F22-0E805D3EB678}"/>
              </a:ext>
            </a:extLst>
          </p:cNvPr>
          <p:cNvCxnSpPr>
            <a:stCxn id="28" idx="2"/>
            <a:endCxn id="29" idx="0"/>
          </p:cNvCxnSpPr>
          <p:nvPr/>
        </p:nvCxnSpPr>
        <p:spPr>
          <a:xfrm>
            <a:off x="6158112" y="5710937"/>
            <a:ext cx="0" cy="254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BF3266F7-3E1D-4109-B2C6-445B80AEB99A}"/>
              </a:ext>
            </a:extLst>
          </p:cNvPr>
          <p:cNvSpPr txBox="1"/>
          <p:nvPr/>
        </p:nvSpPr>
        <p:spPr>
          <a:xfrm>
            <a:off x="3606208" y="5924797"/>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Yes</a:t>
            </a:r>
            <a:endParaRPr lang="en-US" sz="1067" dirty="0">
              <a:solidFill>
                <a:prstClr val="black"/>
              </a:solidFill>
              <a:latin typeface="Calibri"/>
            </a:endParaRPr>
          </a:p>
        </p:txBody>
      </p:sp>
      <p:sp>
        <p:nvSpPr>
          <p:cNvPr id="101" name="TextBox 100">
            <a:extLst>
              <a:ext uri="{FF2B5EF4-FFF2-40B4-BE49-F238E27FC236}">
                <a16:creationId xmlns:a16="http://schemas.microsoft.com/office/drawing/2014/main" id="{D84E3048-8523-47E1-9273-D3143A1D2D57}"/>
              </a:ext>
            </a:extLst>
          </p:cNvPr>
          <p:cNvSpPr txBox="1"/>
          <p:nvPr/>
        </p:nvSpPr>
        <p:spPr>
          <a:xfrm>
            <a:off x="5828705" y="3773128"/>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Yes</a:t>
            </a:r>
            <a:endParaRPr lang="en-US" sz="1067" dirty="0">
              <a:solidFill>
                <a:prstClr val="black"/>
              </a:solidFill>
              <a:latin typeface="Calibri"/>
            </a:endParaRPr>
          </a:p>
        </p:txBody>
      </p:sp>
      <p:sp>
        <p:nvSpPr>
          <p:cNvPr id="102" name="TextBox 101">
            <a:extLst>
              <a:ext uri="{FF2B5EF4-FFF2-40B4-BE49-F238E27FC236}">
                <a16:creationId xmlns:a16="http://schemas.microsoft.com/office/drawing/2014/main" id="{681FD5F8-1ED2-45CA-875E-232B31C9B727}"/>
              </a:ext>
            </a:extLst>
          </p:cNvPr>
          <p:cNvSpPr txBox="1"/>
          <p:nvPr/>
        </p:nvSpPr>
        <p:spPr>
          <a:xfrm>
            <a:off x="5818387" y="4891768"/>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Yes</a:t>
            </a:r>
            <a:endParaRPr lang="en-US" sz="1067" dirty="0">
              <a:solidFill>
                <a:prstClr val="black"/>
              </a:solidFill>
              <a:latin typeface="Calibri"/>
            </a:endParaRPr>
          </a:p>
        </p:txBody>
      </p:sp>
      <p:sp>
        <p:nvSpPr>
          <p:cNvPr id="103" name="TextBox 102">
            <a:extLst>
              <a:ext uri="{FF2B5EF4-FFF2-40B4-BE49-F238E27FC236}">
                <a16:creationId xmlns:a16="http://schemas.microsoft.com/office/drawing/2014/main" id="{161A0C08-0636-4A0C-B42D-F6456057F55D}"/>
              </a:ext>
            </a:extLst>
          </p:cNvPr>
          <p:cNvSpPr txBox="1"/>
          <p:nvPr/>
        </p:nvSpPr>
        <p:spPr>
          <a:xfrm>
            <a:off x="2088160" y="5438369"/>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No</a:t>
            </a:r>
            <a:endParaRPr lang="en-US" sz="1067" dirty="0">
              <a:solidFill>
                <a:prstClr val="black"/>
              </a:solidFill>
              <a:latin typeface="Calibri"/>
            </a:endParaRPr>
          </a:p>
        </p:txBody>
      </p:sp>
      <p:sp>
        <p:nvSpPr>
          <p:cNvPr id="104" name="TextBox 103">
            <a:extLst>
              <a:ext uri="{FF2B5EF4-FFF2-40B4-BE49-F238E27FC236}">
                <a16:creationId xmlns:a16="http://schemas.microsoft.com/office/drawing/2014/main" id="{FAB5EC29-0581-4EC0-B269-0C4F59DA59CD}"/>
              </a:ext>
            </a:extLst>
          </p:cNvPr>
          <p:cNvSpPr txBox="1"/>
          <p:nvPr/>
        </p:nvSpPr>
        <p:spPr>
          <a:xfrm>
            <a:off x="4814917" y="3211490"/>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No</a:t>
            </a:r>
            <a:endParaRPr lang="en-US" sz="1067" dirty="0">
              <a:solidFill>
                <a:prstClr val="black"/>
              </a:solidFill>
              <a:latin typeface="Calibri"/>
            </a:endParaRPr>
          </a:p>
        </p:txBody>
      </p:sp>
      <p:sp>
        <p:nvSpPr>
          <p:cNvPr id="105" name="TextBox 104">
            <a:extLst>
              <a:ext uri="{FF2B5EF4-FFF2-40B4-BE49-F238E27FC236}">
                <a16:creationId xmlns:a16="http://schemas.microsoft.com/office/drawing/2014/main" id="{545EB82A-9D67-4BA0-A07B-3E8FCDFB90BD}"/>
              </a:ext>
            </a:extLst>
          </p:cNvPr>
          <p:cNvSpPr txBox="1"/>
          <p:nvPr/>
        </p:nvSpPr>
        <p:spPr>
          <a:xfrm>
            <a:off x="4906371" y="4259147"/>
            <a:ext cx="490536" cy="256545"/>
          </a:xfrm>
          <a:prstGeom prst="rect">
            <a:avLst/>
          </a:prstGeom>
          <a:noFill/>
        </p:spPr>
        <p:txBody>
          <a:bodyPr wrap="square" rtlCol="0">
            <a:spAutoFit/>
          </a:bodyPr>
          <a:lstStyle/>
          <a:p>
            <a:pPr defTabSz="1219170" eaLnBrk="1" fontAlgn="auto" hangingPunct="1">
              <a:spcBef>
                <a:spcPts val="0"/>
              </a:spcBef>
              <a:spcAft>
                <a:spcPts val="0"/>
              </a:spcAft>
            </a:pPr>
            <a:r>
              <a:rPr lang="en-IN" sz="1067" dirty="0">
                <a:solidFill>
                  <a:prstClr val="black"/>
                </a:solidFill>
                <a:latin typeface="Calibri"/>
              </a:rPr>
              <a:t>No</a:t>
            </a:r>
            <a:endParaRPr lang="en-US" sz="1067" dirty="0">
              <a:solidFill>
                <a:prstClr val="black"/>
              </a:solidFill>
              <a:latin typeface="Calibri"/>
            </a:endParaRPr>
          </a:p>
        </p:txBody>
      </p:sp>
      <p:sp>
        <p:nvSpPr>
          <p:cNvPr id="106" name="Flowchart: Process 105">
            <a:extLst>
              <a:ext uri="{FF2B5EF4-FFF2-40B4-BE49-F238E27FC236}">
                <a16:creationId xmlns:a16="http://schemas.microsoft.com/office/drawing/2014/main" id="{FD94ED44-81E6-4B13-8C7D-14E29DDD9DC9}"/>
              </a:ext>
            </a:extLst>
          </p:cNvPr>
          <p:cNvSpPr/>
          <p:nvPr/>
        </p:nvSpPr>
        <p:spPr>
          <a:xfrm>
            <a:off x="1535313" y="3916759"/>
            <a:ext cx="279400" cy="648488"/>
          </a:xfrm>
          <a:prstGeom prst="flowChartProcess">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vert="vert270" rtlCol="0" anchor="ctr"/>
          <a:lstStyle/>
          <a:p>
            <a:pPr algn="ctr" defTabSz="1219170" eaLnBrk="1" fontAlgn="auto" hangingPunct="1">
              <a:spcBef>
                <a:spcPts val="0"/>
              </a:spcBef>
              <a:spcAft>
                <a:spcPts val="0"/>
              </a:spcAft>
            </a:pPr>
            <a:r>
              <a:rPr lang="en-IN" sz="1067" dirty="0">
                <a:solidFill>
                  <a:prstClr val="black"/>
                </a:solidFill>
                <a:latin typeface="Calibri"/>
              </a:rPr>
              <a:t>P = p+1</a:t>
            </a:r>
            <a:endParaRPr lang="en-US" sz="1067" dirty="0">
              <a:solidFill>
                <a:prstClr val="black"/>
              </a:solidFill>
              <a:latin typeface="Calibri"/>
            </a:endParaRPr>
          </a:p>
        </p:txBody>
      </p:sp>
      <p:sp>
        <p:nvSpPr>
          <p:cNvPr id="107" name="Flowchart: Process 106">
            <a:extLst>
              <a:ext uri="{FF2B5EF4-FFF2-40B4-BE49-F238E27FC236}">
                <a16:creationId xmlns:a16="http://schemas.microsoft.com/office/drawing/2014/main" id="{A5D48014-74D5-43A3-BB7D-5A281B327163}"/>
              </a:ext>
            </a:extLst>
          </p:cNvPr>
          <p:cNvSpPr/>
          <p:nvPr/>
        </p:nvSpPr>
        <p:spPr>
          <a:xfrm>
            <a:off x="1116212" y="2909081"/>
            <a:ext cx="279400" cy="648488"/>
          </a:xfrm>
          <a:prstGeom prst="flowChartProcess">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vert="vert270" rtlCol="0" anchor="ctr"/>
          <a:lstStyle/>
          <a:p>
            <a:pPr algn="ctr" defTabSz="1219170" eaLnBrk="1" fontAlgn="auto" hangingPunct="1">
              <a:spcBef>
                <a:spcPts val="0"/>
              </a:spcBef>
              <a:spcAft>
                <a:spcPts val="0"/>
              </a:spcAft>
            </a:pPr>
            <a:r>
              <a:rPr lang="en-IN" sz="1067" dirty="0">
                <a:solidFill>
                  <a:prstClr val="black"/>
                </a:solidFill>
                <a:latin typeface="Calibri"/>
              </a:rPr>
              <a:t>g = g+1</a:t>
            </a:r>
            <a:endParaRPr lang="en-US" sz="1067" dirty="0">
              <a:solidFill>
                <a:prstClr val="black"/>
              </a:solidFill>
              <a:latin typeface="Calibri"/>
            </a:endParaRPr>
          </a:p>
        </p:txBody>
      </p:sp>
      <p:cxnSp>
        <p:nvCxnSpPr>
          <p:cNvPr id="135" name="Connector: Elbow 134">
            <a:extLst>
              <a:ext uri="{FF2B5EF4-FFF2-40B4-BE49-F238E27FC236}">
                <a16:creationId xmlns:a16="http://schemas.microsoft.com/office/drawing/2014/main" id="{B44AA52A-515C-486D-AC4B-BFE65F108311}"/>
              </a:ext>
            </a:extLst>
          </p:cNvPr>
          <p:cNvCxnSpPr>
            <a:cxnSpLocks/>
            <a:stCxn id="26" idx="1"/>
            <a:endCxn id="106" idx="2"/>
          </p:cNvCxnSpPr>
          <p:nvPr/>
        </p:nvCxnSpPr>
        <p:spPr>
          <a:xfrm rot="10800000" flipV="1">
            <a:off x="1675016" y="3426221"/>
            <a:ext cx="3535361" cy="1139025"/>
          </a:xfrm>
          <a:prstGeom prst="bentConnector4">
            <a:avLst>
              <a:gd name="adj1" fmla="val 14738"/>
              <a:gd name="adj2" fmla="val 264514"/>
            </a:avLst>
          </a:prstGeom>
          <a:ln>
            <a:tailEnd type="triangle"/>
          </a:ln>
        </p:spPr>
        <p:style>
          <a:lnRef idx="1">
            <a:schemeClr val="dk1"/>
          </a:lnRef>
          <a:fillRef idx="0">
            <a:schemeClr val="dk1"/>
          </a:fillRef>
          <a:effectRef idx="0">
            <a:schemeClr val="dk1"/>
          </a:effectRef>
          <a:fontRef idx="minor">
            <a:schemeClr val="tx1"/>
          </a:fontRef>
        </p:style>
      </p:cxnSp>
      <p:cxnSp>
        <p:nvCxnSpPr>
          <p:cNvPr id="145" name="Connector: Elbow 144">
            <a:extLst>
              <a:ext uri="{FF2B5EF4-FFF2-40B4-BE49-F238E27FC236}">
                <a16:creationId xmlns:a16="http://schemas.microsoft.com/office/drawing/2014/main" id="{4FC2674C-2092-4A82-8B5D-83A5D7CCE3D4}"/>
              </a:ext>
            </a:extLst>
          </p:cNvPr>
          <p:cNvCxnSpPr>
            <a:cxnSpLocks/>
            <a:stCxn id="106" idx="0"/>
            <a:endCxn id="20" idx="1"/>
          </p:cNvCxnSpPr>
          <p:nvPr/>
        </p:nvCxnSpPr>
        <p:spPr>
          <a:xfrm rot="5400000" flipH="1" flipV="1">
            <a:off x="1407327" y="2823573"/>
            <a:ext cx="1360872" cy="8254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8" name="Connector: Elbow 147">
            <a:extLst>
              <a:ext uri="{FF2B5EF4-FFF2-40B4-BE49-F238E27FC236}">
                <a16:creationId xmlns:a16="http://schemas.microsoft.com/office/drawing/2014/main" id="{A4920A40-1C37-4342-BC1B-C6AE0B8569F1}"/>
              </a:ext>
            </a:extLst>
          </p:cNvPr>
          <p:cNvCxnSpPr>
            <a:cxnSpLocks/>
            <a:stCxn id="107" idx="0"/>
            <a:endCxn id="19" idx="1"/>
          </p:cNvCxnSpPr>
          <p:nvPr/>
        </p:nvCxnSpPr>
        <p:spPr>
          <a:xfrm rot="5400000" flipH="1" flipV="1">
            <a:off x="1352361" y="1760929"/>
            <a:ext cx="1051705" cy="12446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6" name="Connector: Elbow 165">
            <a:extLst>
              <a:ext uri="{FF2B5EF4-FFF2-40B4-BE49-F238E27FC236}">
                <a16:creationId xmlns:a16="http://schemas.microsoft.com/office/drawing/2014/main" id="{B8BB8E85-5F5D-4E4E-B46A-E0D906F12628}"/>
              </a:ext>
            </a:extLst>
          </p:cNvPr>
          <p:cNvCxnSpPr>
            <a:cxnSpLocks/>
            <a:stCxn id="27" idx="1"/>
          </p:cNvCxnSpPr>
          <p:nvPr/>
        </p:nvCxnSpPr>
        <p:spPr>
          <a:xfrm rot="10800000" flipV="1">
            <a:off x="4993484" y="4505660"/>
            <a:ext cx="216891" cy="2132453"/>
          </a:xfrm>
          <a:prstGeom prst="bentConnector2">
            <a:avLst/>
          </a:prstGeom>
        </p:spPr>
        <p:style>
          <a:lnRef idx="1">
            <a:schemeClr val="dk1"/>
          </a:lnRef>
          <a:fillRef idx="0">
            <a:schemeClr val="dk1"/>
          </a:fillRef>
          <a:effectRef idx="0">
            <a:schemeClr val="dk1"/>
          </a:effectRef>
          <a:fontRef idx="minor">
            <a:schemeClr val="tx1"/>
          </a:fontRef>
        </p:style>
      </p:cxnSp>
      <p:cxnSp>
        <p:nvCxnSpPr>
          <p:cNvPr id="169" name="Connector: Elbow 168">
            <a:extLst>
              <a:ext uri="{FF2B5EF4-FFF2-40B4-BE49-F238E27FC236}">
                <a16:creationId xmlns:a16="http://schemas.microsoft.com/office/drawing/2014/main" id="{22FA3662-711C-4738-8BEA-B59B3630FDB0}"/>
              </a:ext>
            </a:extLst>
          </p:cNvPr>
          <p:cNvCxnSpPr>
            <a:cxnSpLocks/>
            <a:endCxn id="107" idx="2"/>
          </p:cNvCxnSpPr>
          <p:nvPr/>
        </p:nvCxnSpPr>
        <p:spPr>
          <a:xfrm rot="10800000">
            <a:off x="1255912" y="3557570"/>
            <a:ext cx="3729832" cy="30565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94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100" grpId="0"/>
      <p:bldP spid="101" grpId="0"/>
      <p:bldP spid="102" grpId="0"/>
      <p:bldP spid="103" grpId="0"/>
      <p:bldP spid="104" grpId="0"/>
      <p:bldP spid="105" grpId="0"/>
      <p:bldP spid="106" grpId="0" animBg="1"/>
      <p:bldP spid="1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8534400" cy="673100"/>
          </a:xfrm>
        </p:spPr>
        <p:txBody>
          <a:bodyPr/>
          <a:lstStyle/>
          <a:p>
            <a:r>
              <a:rPr lang="en-IN" sz="2400" dirty="0" smtClean="0">
                <a:solidFill>
                  <a:schemeClr val="accent6">
                    <a:lumMod val="20000"/>
                    <a:lumOff val="80000"/>
                  </a:schemeClr>
                </a:solidFill>
              </a:rPr>
              <a:t>Darwin’s core statement in his own language (1859)</a:t>
            </a:r>
            <a:endParaRPr lang="en-IN" sz="2400" dirty="0">
              <a:solidFill>
                <a:schemeClr val="accent6">
                  <a:lumMod val="20000"/>
                  <a:lumOff val="80000"/>
                </a:schemeClr>
              </a:solidFill>
            </a:endParaRPr>
          </a:p>
        </p:txBody>
      </p:sp>
      <p:sp>
        <p:nvSpPr>
          <p:cNvPr id="4" name="Rectangle 3"/>
          <p:cNvSpPr/>
          <p:nvPr/>
        </p:nvSpPr>
        <p:spPr>
          <a:xfrm>
            <a:off x="457200" y="838200"/>
            <a:ext cx="8305800" cy="4724400"/>
          </a:xfrm>
          <a:prstGeom prst="rect">
            <a:avLst/>
          </a:prstGeom>
        </p:spPr>
        <p:txBody>
          <a:bodyPr wrap="square">
            <a:noAutofit/>
          </a:bodyPr>
          <a:lstStyle/>
          <a:p>
            <a:pPr algn="just">
              <a:lnSpc>
                <a:spcPct val="110000"/>
              </a:lnSpc>
            </a:pPr>
            <a:r>
              <a:rPr lang="en-IN" sz="2000" dirty="0">
                <a:latin typeface="Arial"/>
              </a:rPr>
              <a:t>“As many more individuals are produced than can possibly survive, there must in every case be a struggle for existence, either one individual with another of the same species, or with the individuals of distinct species, or with the physical conditions of life… . Can it, then, be thought improbable, seeing that variations useful to man have undoubtedly occurred, that other variations, useful in some way to each being in the great and complex battle of life, should sometimes occur in the course of thousands of generations? If such do occur, can we doubt (remembering that many more individuals are born than can possibly survive) that individuals having any advantage, however slight, over others, would have the best chance of surviving and of procreating their kind? On the other hand, we may feel sure that any variation in the least degree injurious would be rigidly destroyed. </a:t>
            </a:r>
            <a:r>
              <a:rPr lang="en-IN" sz="2000" dirty="0">
                <a:solidFill>
                  <a:srgbClr val="FFFF00"/>
                </a:solidFill>
                <a:latin typeface="Arial"/>
              </a:rPr>
              <a:t>This preservation of </a:t>
            </a:r>
            <a:r>
              <a:rPr lang="en-IN" sz="2000" dirty="0" err="1">
                <a:solidFill>
                  <a:srgbClr val="FFFF00"/>
                </a:solidFill>
                <a:latin typeface="Arial"/>
              </a:rPr>
              <a:t>favorable</a:t>
            </a:r>
            <a:r>
              <a:rPr lang="en-IN" sz="2000" dirty="0">
                <a:solidFill>
                  <a:srgbClr val="FFFF00"/>
                </a:solidFill>
                <a:latin typeface="Arial"/>
              </a:rPr>
              <a:t> variations and the rejection of injurious variations, I call Natural Selection.</a:t>
            </a:r>
            <a:r>
              <a:rPr lang="en-IN" sz="2000" dirty="0">
                <a:latin typeface="Arial"/>
              </a:rPr>
              <a:t>”</a:t>
            </a:r>
            <a:endParaRPr lang="en-IN" sz="2000" dirty="0"/>
          </a:p>
        </p:txBody>
      </p:sp>
    </p:spTree>
    <p:extLst>
      <p:ext uri="{BB962C8B-B14F-4D97-AF65-F5344CB8AC3E}">
        <p14:creationId xmlns:p14="http://schemas.microsoft.com/office/powerpoint/2010/main" val="5954307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706090"/>
          </a:xfrm>
        </p:spPr>
        <p:txBody>
          <a:bodyPr>
            <a:noAutofit/>
          </a:bodyPr>
          <a:lstStyle/>
          <a:p>
            <a:r>
              <a:rPr lang="en-IN" sz="2800" dirty="0" smtClean="0">
                <a:solidFill>
                  <a:srgbClr val="0000CC"/>
                </a:solidFill>
              </a:rPr>
              <a:t>Algorithm for Design and Implementation of a DE Solution</a:t>
            </a:r>
            <a:endParaRPr lang="en-IN" sz="2800" dirty="0">
              <a:solidFill>
                <a:srgbClr val="0000CC"/>
              </a:solidFill>
            </a:endParaRPr>
          </a:p>
        </p:txBody>
      </p:sp>
      <p:sp>
        <p:nvSpPr>
          <p:cNvPr id="3" name="Content Placeholder 2"/>
          <p:cNvSpPr>
            <a:spLocks noGrp="1"/>
          </p:cNvSpPr>
          <p:nvPr>
            <p:ph idx="1"/>
          </p:nvPr>
        </p:nvSpPr>
        <p:spPr>
          <a:xfrm>
            <a:off x="0" y="652816"/>
            <a:ext cx="9144000" cy="6205184"/>
          </a:xfrm>
        </p:spPr>
        <p:txBody>
          <a:bodyPr>
            <a:noAutofit/>
          </a:bodyPr>
          <a:lstStyle/>
          <a:p>
            <a:pPr>
              <a:lnSpc>
                <a:spcPct val="120000"/>
              </a:lnSpc>
              <a:spcAft>
                <a:spcPts val="600"/>
              </a:spcAft>
              <a:buClr>
                <a:srgbClr val="C00000"/>
              </a:buClr>
              <a:buSzPct val="130000"/>
            </a:pPr>
            <a:r>
              <a:rPr lang="en-IN" sz="2200" u="sng" dirty="0" smtClean="0">
                <a:latin typeface="Trebuchet MS" panose="020B0603020202020204" pitchFamily="34" charset="0"/>
              </a:rPr>
              <a:t>Step 0</a:t>
            </a:r>
            <a:r>
              <a:rPr lang="en-IN" sz="2200" dirty="0" smtClean="0">
                <a:latin typeface="Trebuchet MS" panose="020B0603020202020204" pitchFamily="34" charset="0"/>
              </a:rPr>
              <a:t>: Get the Inputs: the number of design variables for your system, the range of each variable, the objective function, the constraints</a:t>
            </a:r>
          </a:p>
          <a:p>
            <a:pPr>
              <a:lnSpc>
                <a:spcPct val="120000"/>
              </a:lnSpc>
              <a:spcAft>
                <a:spcPts val="600"/>
              </a:spcAft>
              <a:buClr>
                <a:srgbClr val="C00000"/>
              </a:buClr>
              <a:buSzPct val="130000"/>
            </a:pPr>
            <a:r>
              <a:rPr lang="en-IN" sz="2200" u="sng" dirty="0">
                <a:latin typeface="Trebuchet MS" panose="020B0603020202020204" pitchFamily="34" charset="0"/>
              </a:rPr>
              <a:t>Step </a:t>
            </a:r>
            <a:r>
              <a:rPr lang="en-IN" sz="2200" u="sng" dirty="0" smtClean="0">
                <a:latin typeface="Trebuchet MS" panose="020B0603020202020204" pitchFamily="34" charset="0"/>
              </a:rPr>
              <a:t>0A</a:t>
            </a:r>
            <a:r>
              <a:rPr lang="en-IN" sz="2200" dirty="0" smtClean="0">
                <a:latin typeface="Trebuchet MS" panose="020B0603020202020204" pitchFamily="34" charset="0"/>
              </a:rPr>
              <a:t>: Normalize the input variables </a:t>
            </a:r>
            <a:r>
              <a:rPr lang="en-IN" sz="2200" i="1" dirty="0" smtClean="0">
                <a:solidFill>
                  <a:srgbClr val="FF0000"/>
                </a:solidFill>
                <a:latin typeface="Trebuchet MS" panose="020B0603020202020204" pitchFamily="34" charset="0"/>
              </a:rPr>
              <a:t>only if</a:t>
            </a:r>
            <a:r>
              <a:rPr lang="en-IN" sz="2200" dirty="0" smtClean="0">
                <a:solidFill>
                  <a:srgbClr val="FF0000"/>
                </a:solidFill>
                <a:latin typeface="Trebuchet MS" panose="020B0603020202020204" pitchFamily="34" charset="0"/>
              </a:rPr>
              <a:t> </a:t>
            </a:r>
            <a:r>
              <a:rPr lang="en-IN" sz="2200" dirty="0" smtClean="0">
                <a:latin typeface="Trebuchet MS" panose="020B0603020202020204" pitchFamily="34" charset="0"/>
              </a:rPr>
              <a:t>the nature of the objective function does not get altered by the normalization</a:t>
            </a:r>
          </a:p>
          <a:p>
            <a:pPr>
              <a:lnSpc>
                <a:spcPct val="140000"/>
              </a:lnSpc>
              <a:spcAft>
                <a:spcPts val="600"/>
              </a:spcAft>
              <a:buClr>
                <a:srgbClr val="C00000"/>
              </a:buClr>
              <a:buSzPct val="130000"/>
            </a:pPr>
            <a:r>
              <a:rPr lang="en-IN" sz="2200" u="sng" dirty="0" smtClean="0">
                <a:latin typeface="Trebuchet MS" panose="020B0603020202020204" pitchFamily="34" charset="0"/>
              </a:rPr>
              <a:t>Step 1</a:t>
            </a:r>
            <a:r>
              <a:rPr lang="en-IN" sz="2200" dirty="0" smtClean="0">
                <a:latin typeface="Trebuchet MS" panose="020B0603020202020204" pitchFamily="34" charset="0"/>
              </a:rPr>
              <a:t>: Decide on the meta-parameters: population size, crossover probability, value of two mutation parameters K and F, max. number of generations</a:t>
            </a:r>
          </a:p>
          <a:p>
            <a:pPr>
              <a:lnSpc>
                <a:spcPct val="120000"/>
              </a:lnSpc>
              <a:spcAft>
                <a:spcPts val="600"/>
              </a:spcAft>
              <a:buClr>
                <a:srgbClr val="C00000"/>
              </a:buClr>
              <a:buSzPct val="130000"/>
            </a:pPr>
            <a:r>
              <a:rPr lang="en-IN" sz="2200" u="sng" dirty="0" smtClean="0">
                <a:latin typeface="Trebuchet MS" panose="020B0603020202020204" pitchFamily="34" charset="0"/>
              </a:rPr>
              <a:t>Step </a:t>
            </a:r>
            <a:r>
              <a:rPr lang="en-IN" sz="2200" u="sng" dirty="0">
                <a:latin typeface="Trebuchet MS" panose="020B0603020202020204" pitchFamily="34" charset="0"/>
              </a:rPr>
              <a:t>2</a:t>
            </a:r>
            <a:r>
              <a:rPr lang="en-IN" sz="2200" dirty="0" smtClean="0">
                <a:latin typeface="Trebuchet MS" panose="020B0603020202020204" pitchFamily="34" charset="0"/>
              </a:rPr>
              <a:t>: Initialize all candidates of the population. Simplest approach: take all random. Better approach: ensure that they are spread over the entire solution space</a:t>
            </a:r>
          </a:p>
          <a:p>
            <a:pPr>
              <a:lnSpc>
                <a:spcPct val="120000"/>
              </a:lnSpc>
              <a:spcAft>
                <a:spcPts val="600"/>
              </a:spcAft>
              <a:buClr>
                <a:srgbClr val="C00000"/>
              </a:buClr>
              <a:buSzPct val="130000"/>
            </a:pPr>
            <a:r>
              <a:rPr lang="en-IN" sz="2200" u="sng" dirty="0" smtClean="0">
                <a:latin typeface="Trebuchet MS" panose="020B0603020202020204" pitchFamily="34" charset="0"/>
              </a:rPr>
              <a:t>Step 2A</a:t>
            </a:r>
            <a:r>
              <a:rPr lang="en-IN" sz="2200" dirty="0" smtClean="0">
                <a:latin typeface="Trebuchet MS" panose="020B0603020202020204" pitchFamily="34" charset="0"/>
              </a:rPr>
              <a:t>: Confirm that all constraints are satisfied by each initialized candidate, if not, regenerate each till constraints are satisfied</a:t>
            </a:r>
          </a:p>
        </p:txBody>
      </p:sp>
    </p:spTree>
    <p:extLst>
      <p:ext uri="{BB962C8B-B14F-4D97-AF65-F5344CB8AC3E}">
        <p14:creationId xmlns:p14="http://schemas.microsoft.com/office/powerpoint/2010/main" val="22882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04664"/>
          </a:xfrm>
        </p:spPr>
        <p:txBody>
          <a:bodyPr>
            <a:noAutofit/>
          </a:bodyPr>
          <a:lstStyle/>
          <a:p>
            <a:r>
              <a:rPr lang="en-IN" sz="2800" dirty="0">
                <a:solidFill>
                  <a:srgbClr val="0000CC"/>
                </a:solidFill>
              </a:rPr>
              <a:t>Algorithm for Design and Implementation of a DE Solution</a:t>
            </a:r>
            <a:endParaRPr lang="en-IN" sz="3200" dirty="0"/>
          </a:p>
        </p:txBody>
      </p:sp>
      <p:sp>
        <p:nvSpPr>
          <p:cNvPr id="3" name="Content Placeholder 2"/>
          <p:cNvSpPr>
            <a:spLocks noGrp="1"/>
          </p:cNvSpPr>
          <p:nvPr>
            <p:ph idx="1"/>
          </p:nvPr>
        </p:nvSpPr>
        <p:spPr>
          <a:xfrm>
            <a:off x="76200" y="425848"/>
            <a:ext cx="9006840" cy="6432152"/>
          </a:xfrm>
        </p:spPr>
        <p:txBody>
          <a:bodyPr>
            <a:noAutofit/>
          </a:bodyPr>
          <a:lstStyle/>
          <a:p>
            <a:pPr>
              <a:lnSpc>
                <a:spcPct val="120000"/>
              </a:lnSpc>
              <a:spcAft>
                <a:spcPts val="600"/>
              </a:spcAft>
              <a:buClr>
                <a:srgbClr val="C00000"/>
              </a:buClr>
              <a:buSzPct val="130000"/>
            </a:pPr>
            <a:r>
              <a:rPr lang="en-IN" sz="2200" u="sng" dirty="0" smtClean="0">
                <a:latin typeface="Trebuchet MS" panose="020B0603020202020204" pitchFamily="34" charset="0"/>
              </a:rPr>
              <a:t>Step 3</a:t>
            </a:r>
            <a:r>
              <a:rPr lang="en-IN" sz="2200" dirty="0" smtClean="0">
                <a:latin typeface="Trebuchet MS" panose="020B0603020202020204" pitchFamily="34" charset="0"/>
              </a:rPr>
              <a:t>: Go over each generation</a:t>
            </a:r>
          </a:p>
          <a:p>
            <a:pPr>
              <a:lnSpc>
                <a:spcPct val="120000"/>
              </a:lnSpc>
              <a:spcAft>
                <a:spcPts val="600"/>
              </a:spcAft>
              <a:buClr>
                <a:srgbClr val="C00000"/>
              </a:buClr>
              <a:buSzPct val="130000"/>
            </a:pPr>
            <a:r>
              <a:rPr lang="en-IN" sz="2200" u="sng" dirty="0" smtClean="0">
                <a:latin typeface="Trebuchet MS" panose="020B0603020202020204" pitchFamily="34" charset="0"/>
              </a:rPr>
              <a:t>Step 4</a:t>
            </a:r>
            <a:r>
              <a:rPr lang="en-IN" sz="2200" dirty="0" smtClean="0">
                <a:latin typeface="Trebuchet MS" panose="020B0603020202020204" pitchFamily="34" charset="0"/>
              </a:rPr>
              <a:t>: Go over each member of population (i.e. candidate)</a:t>
            </a:r>
          </a:p>
          <a:p>
            <a:pPr>
              <a:lnSpc>
                <a:spcPct val="120000"/>
              </a:lnSpc>
              <a:spcAft>
                <a:spcPts val="600"/>
              </a:spcAft>
              <a:buClr>
                <a:srgbClr val="C00000"/>
              </a:buClr>
              <a:buSzPct val="130000"/>
            </a:pPr>
            <a:r>
              <a:rPr lang="en-IN" sz="2200" u="sng" dirty="0" smtClean="0">
                <a:latin typeface="Trebuchet MS" panose="020B0603020202020204" pitchFamily="34" charset="0"/>
              </a:rPr>
              <a:t>Step 5</a:t>
            </a:r>
            <a:r>
              <a:rPr lang="en-IN" sz="2200" dirty="0" smtClean="0">
                <a:latin typeface="Trebuchet MS" panose="020B0603020202020204" pitchFamily="34" charset="0"/>
              </a:rPr>
              <a:t>: Randomly select the candidates to mutate with this candidate</a:t>
            </a:r>
          </a:p>
          <a:p>
            <a:pPr lvl="0">
              <a:lnSpc>
                <a:spcPct val="120000"/>
              </a:lnSpc>
              <a:spcAft>
                <a:spcPts val="600"/>
              </a:spcAft>
              <a:buClr>
                <a:srgbClr val="C00000"/>
              </a:buClr>
              <a:buSzPct val="130000"/>
            </a:pPr>
            <a:r>
              <a:rPr lang="en-IN" sz="2200" u="sng" dirty="0">
                <a:solidFill>
                  <a:prstClr val="black"/>
                </a:solidFill>
                <a:latin typeface="Trebuchet MS" panose="020B0603020202020204" pitchFamily="34" charset="0"/>
              </a:rPr>
              <a:t>Step </a:t>
            </a:r>
            <a:r>
              <a:rPr lang="en-IN" sz="2200" u="sng" dirty="0" smtClean="0">
                <a:solidFill>
                  <a:prstClr val="black"/>
                </a:solidFill>
                <a:latin typeface="Trebuchet MS" panose="020B0603020202020204" pitchFamily="34" charset="0"/>
              </a:rPr>
              <a:t>6</a:t>
            </a:r>
            <a:r>
              <a:rPr lang="en-IN" sz="2200" dirty="0" smtClean="0">
                <a:solidFill>
                  <a:prstClr val="black"/>
                </a:solidFill>
                <a:latin typeface="Trebuchet MS" panose="020B0603020202020204" pitchFamily="34" charset="0"/>
              </a:rPr>
              <a:t>: Perform mutation to generate the Mutant </a:t>
            </a:r>
            <a:r>
              <a:rPr lang="en-IN" sz="2200" dirty="0">
                <a:solidFill>
                  <a:prstClr val="black"/>
                </a:solidFill>
                <a:latin typeface="Trebuchet MS" panose="020B0603020202020204" pitchFamily="34" charset="0"/>
              </a:rPr>
              <a:t>V</a:t>
            </a:r>
            <a:r>
              <a:rPr lang="en-IN" sz="2200" dirty="0" smtClean="0">
                <a:solidFill>
                  <a:prstClr val="black"/>
                </a:solidFill>
                <a:latin typeface="Trebuchet MS" panose="020B0603020202020204" pitchFamily="34" charset="0"/>
              </a:rPr>
              <a:t>ector</a:t>
            </a:r>
            <a:endParaRPr lang="en-IN" sz="2200" dirty="0">
              <a:solidFill>
                <a:prstClr val="black"/>
              </a:solidFill>
              <a:latin typeface="Trebuchet MS" panose="020B0603020202020204" pitchFamily="34" charset="0"/>
            </a:endParaRPr>
          </a:p>
          <a:p>
            <a:pPr lvl="0">
              <a:lnSpc>
                <a:spcPct val="120000"/>
              </a:lnSpc>
              <a:spcAft>
                <a:spcPts val="600"/>
              </a:spcAft>
              <a:buClr>
                <a:srgbClr val="C00000"/>
              </a:buClr>
              <a:buSzPct val="130000"/>
            </a:pPr>
            <a:r>
              <a:rPr lang="en-IN" sz="2200" u="sng" dirty="0">
                <a:solidFill>
                  <a:prstClr val="black"/>
                </a:solidFill>
                <a:latin typeface="Trebuchet MS" panose="020B0603020202020204" pitchFamily="34" charset="0"/>
              </a:rPr>
              <a:t>Step </a:t>
            </a:r>
            <a:r>
              <a:rPr lang="en-IN" sz="2200" u="sng" dirty="0" smtClean="0">
                <a:solidFill>
                  <a:prstClr val="black"/>
                </a:solidFill>
                <a:latin typeface="Trebuchet MS" panose="020B0603020202020204" pitchFamily="34" charset="0"/>
              </a:rPr>
              <a:t>7</a:t>
            </a:r>
            <a:r>
              <a:rPr lang="en-IN" sz="2200" dirty="0" smtClean="0">
                <a:solidFill>
                  <a:prstClr val="black"/>
                </a:solidFill>
                <a:latin typeface="Trebuchet MS" panose="020B0603020202020204" pitchFamily="34" charset="0"/>
              </a:rPr>
              <a:t>: Perform crossover to generate the Trial Vector</a:t>
            </a:r>
          </a:p>
          <a:p>
            <a:pPr>
              <a:lnSpc>
                <a:spcPct val="120000"/>
              </a:lnSpc>
              <a:spcAft>
                <a:spcPts val="600"/>
              </a:spcAft>
              <a:buClr>
                <a:srgbClr val="C00000"/>
              </a:buClr>
              <a:buSzPct val="130000"/>
            </a:pPr>
            <a:r>
              <a:rPr lang="en-IN" sz="2200" u="sng" dirty="0">
                <a:solidFill>
                  <a:prstClr val="black"/>
                </a:solidFill>
                <a:latin typeface="Trebuchet MS" panose="020B0603020202020204" pitchFamily="34" charset="0"/>
              </a:rPr>
              <a:t>Step </a:t>
            </a:r>
            <a:r>
              <a:rPr lang="en-IN" sz="2200" u="sng" dirty="0" smtClean="0">
                <a:solidFill>
                  <a:prstClr val="black"/>
                </a:solidFill>
                <a:latin typeface="Trebuchet MS" panose="020B0603020202020204" pitchFamily="34" charset="0"/>
              </a:rPr>
              <a:t>8</a:t>
            </a:r>
            <a:r>
              <a:rPr lang="en-IN" sz="2200" dirty="0" smtClean="0">
                <a:solidFill>
                  <a:prstClr val="black"/>
                </a:solidFill>
                <a:latin typeface="Trebuchet MS" panose="020B0603020202020204" pitchFamily="34" charset="0"/>
              </a:rPr>
              <a:t>: Check the Trial Vector for satisfaction of all constraints, if it fails, repeat steps 5-7 till it passes constraint checks</a:t>
            </a:r>
          </a:p>
          <a:p>
            <a:pPr lvl="0">
              <a:lnSpc>
                <a:spcPct val="120000"/>
              </a:lnSpc>
              <a:spcAft>
                <a:spcPts val="600"/>
              </a:spcAft>
              <a:buClr>
                <a:srgbClr val="C00000"/>
              </a:buClr>
              <a:buSzPct val="130000"/>
            </a:pPr>
            <a:r>
              <a:rPr lang="en-IN" sz="2200" u="sng" dirty="0" smtClean="0">
                <a:solidFill>
                  <a:prstClr val="black"/>
                </a:solidFill>
                <a:latin typeface="Trebuchet MS" panose="020B0603020202020204" pitchFamily="34" charset="0"/>
              </a:rPr>
              <a:t>Step </a:t>
            </a:r>
            <a:r>
              <a:rPr lang="en-IN" sz="2200" u="sng" dirty="0">
                <a:solidFill>
                  <a:prstClr val="black"/>
                </a:solidFill>
                <a:latin typeface="Trebuchet MS" panose="020B0603020202020204" pitchFamily="34" charset="0"/>
              </a:rPr>
              <a:t>9</a:t>
            </a:r>
            <a:r>
              <a:rPr lang="en-IN" sz="2200" dirty="0" smtClean="0">
                <a:solidFill>
                  <a:prstClr val="black"/>
                </a:solidFill>
                <a:latin typeface="Trebuchet MS" panose="020B0603020202020204" pitchFamily="34" charset="0"/>
              </a:rPr>
              <a:t>: Compare fitness of Trial Vector with Parent Vector and select the fitter one to get into the next generation</a:t>
            </a:r>
          </a:p>
          <a:p>
            <a:pPr>
              <a:lnSpc>
                <a:spcPct val="120000"/>
              </a:lnSpc>
              <a:spcAft>
                <a:spcPts val="600"/>
              </a:spcAft>
              <a:buClr>
                <a:srgbClr val="C00000"/>
              </a:buClr>
              <a:buSzPct val="130000"/>
            </a:pPr>
            <a:r>
              <a:rPr lang="en-IN" sz="2200" u="sng" dirty="0">
                <a:solidFill>
                  <a:prstClr val="black"/>
                </a:solidFill>
                <a:latin typeface="Trebuchet MS" panose="020B0603020202020204" pitchFamily="34" charset="0"/>
              </a:rPr>
              <a:t>Step </a:t>
            </a:r>
            <a:r>
              <a:rPr lang="en-IN" sz="2200" u="sng" dirty="0" smtClean="0">
                <a:solidFill>
                  <a:prstClr val="black"/>
                </a:solidFill>
                <a:latin typeface="Trebuchet MS" panose="020B0603020202020204" pitchFamily="34" charset="0"/>
              </a:rPr>
              <a:t>10</a:t>
            </a:r>
            <a:r>
              <a:rPr lang="en-IN" sz="2200" dirty="0" smtClean="0">
                <a:solidFill>
                  <a:prstClr val="black"/>
                </a:solidFill>
                <a:latin typeface="Trebuchet MS" panose="020B0603020202020204" pitchFamily="34" charset="0"/>
              </a:rPr>
              <a:t>: End population loop</a:t>
            </a:r>
          </a:p>
          <a:p>
            <a:pPr>
              <a:lnSpc>
                <a:spcPct val="120000"/>
              </a:lnSpc>
              <a:spcAft>
                <a:spcPts val="600"/>
              </a:spcAft>
              <a:buClr>
                <a:srgbClr val="C00000"/>
              </a:buClr>
              <a:buSzPct val="130000"/>
            </a:pPr>
            <a:r>
              <a:rPr lang="en-IN" sz="2200" u="sng" dirty="0">
                <a:solidFill>
                  <a:prstClr val="black"/>
                </a:solidFill>
                <a:latin typeface="Trebuchet MS" panose="020B0603020202020204" pitchFamily="34" charset="0"/>
              </a:rPr>
              <a:t>Step </a:t>
            </a:r>
            <a:r>
              <a:rPr lang="en-IN" sz="2200" u="sng" dirty="0" smtClean="0">
                <a:solidFill>
                  <a:prstClr val="black"/>
                </a:solidFill>
                <a:latin typeface="Trebuchet MS" panose="020B0603020202020204" pitchFamily="34" charset="0"/>
              </a:rPr>
              <a:t>11</a:t>
            </a:r>
            <a:r>
              <a:rPr lang="en-IN" sz="2200" dirty="0" smtClean="0">
                <a:solidFill>
                  <a:prstClr val="black"/>
                </a:solidFill>
                <a:latin typeface="Trebuchet MS" panose="020B0603020202020204" pitchFamily="34" charset="0"/>
              </a:rPr>
              <a:t>: Check if solution converged (your convergence criteria?) or max. no. of generations reached, in either case, </a:t>
            </a:r>
            <a:r>
              <a:rPr lang="en-IN" sz="2200" dirty="0" smtClean="0">
                <a:solidFill>
                  <a:srgbClr val="FF0000"/>
                </a:solidFill>
                <a:latin typeface="Trebuchet MS" panose="020B0603020202020204" pitchFamily="34" charset="0"/>
              </a:rPr>
              <a:t>End </a:t>
            </a:r>
            <a:r>
              <a:rPr lang="en-IN" sz="2200" dirty="0">
                <a:solidFill>
                  <a:srgbClr val="FF0000"/>
                </a:solidFill>
                <a:latin typeface="Trebuchet MS" panose="020B0603020202020204" pitchFamily="34" charset="0"/>
              </a:rPr>
              <a:t>E</a:t>
            </a:r>
            <a:r>
              <a:rPr lang="en-IN" sz="2200" dirty="0" smtClean="0">
                <a:solidFill>
                  <a:srgbClr val="FF0000"/>
                </a:solidFill>
                <a:latin typeface="Trebuchet MS" panose="020B0603020202020204" pitchFamily="34" charset="0"/>
              </a:rPr>
              <a:t>volution</a:t>
            </a:r>
            <a:r>
              <a:rPr lang="en-IN" sz="2200" dirty="0" smtClean="0">
                <a:solidFill>
                  <a:prstClr val="black"/>
                </a:solidFill>
                <a:latin typeface="Trebuchet MS" panose="020B0603020202020204" pitchFamily="34" charset="0"/>
              </a:rPr>
              <a:t>.</a:t>
            </a:r>
            <a:endParaRPr lang="en-IN" sz="2200" dirty="0">
              <a:solidFill>
                <a:prstClr val="black"/>
              </a:solidFill>
              <a:latin typeface="Trebuchet MS" panose="020B0603020202020204" pitchFamily="34" charset="0"/>
            </a:endParaRPr>
          </a:p>
          <a:p>
            <a:pPr lvl="0">
              <a:lnSpc>
                <a:spcPct val="120000"/>
              </a:lnSpc>
              <a:spcAft>
                <a:spcPts val="600"/>
              </a:spcAft>
              <a:buClr>
                <a:srgbClr val="C00000"/>
              </a:buClr>
              <a:buSzPct val="130000"/>
            </a:pPr>
            <a:endParaRPr lang="en-IN" sz="2200" dirty="0" smtClean="0">
              <a:solidFill>
                <a:prstClr val="black"/>
              </a:solidFill>
              <a:latin typeface="Trebuchet MS" panose="020B0603020202020204" pitchFamily="34" charset="0"/>
            </a:endParaRPr>
          </a:p>
          <a:p>
            <a:pPr lvl="0">
              <a:lnSpc>
                <a:spcPct val="120000"/>
              </a:lnSpc>
              <a:spcAft>
                <a:spcPts val="600"/>
              </a:spcAft>
              <a:buClr>
                <a:srgbClr val="C00000"/>
              </a:buClr>
              <a:buSzPct val="130000"/>
            </a:pPr>
            <a:endParaRPr lang="en-IN" sz="2200" dirty="0" smtClean="0">
              <a:solidFill>
                <a:prstClr val="black"/>
              </a:solidFill>
              <a:latin typeface="Trebuchet MS" panose="020B0603020202020204" pitchFamily="34" charset="0"/>
            </a:endParaRPr>
          </a:p>
          <a:p>
            <a:pPr lvl="0">
              <a:lnSpc>
                <a:spcPct val="120000"/>
              </a:lnSpc>
              <a:spcAft>
                <a:spcPts val="600"/>
              </a:spcAft>
              <a:buClr>
                <a:srgbClr val="C00000"/>
              </a:buClr>
              <a:buSzPct val="130000"/>
            </a:pPr>
            <a:endParaRPr lang="en-IN" sz="2200" dirty="0">
              <a:solidFill>
                <a:prstClr val="black"/>
              </a:solidFill>
              <a:latin typeface="Trebuchet MS" panose="020B0603020202020204" pitchFamily="34" charset="0"/>
            </a:endParaRPr>
          </a:p>
          <a:p>
            <a:pPr>
              <a:lnSpc>
                <a:spcPct val="120000"/>
              </a:lnSpc>
              <a:spcAft>
                <a:spcPts val="600"/>
              </a:spcAft>
              <a:buClr>
                <a:srgbClr val="C00000"/>
              </a:buClr>
              <a:buSzPct val="130000"/>
            </a:pPr>
            <a:endParaRPr lang="en-IN" sz="2200" dirty="0" smtClean="0">
              <a:latin typeface="Trebuchet MS" panose="020B0603020202020204" pitchFamily="34" charset="0"/>
            </a:endParaRPr>
          </a:p>
          <a:p>
            <a:pPr>
              <a:lnSpc>
                <a:spcPct val="120000"/>
              </a:lnSpc>
              <a:spcAft>
                <a:spcPts val="600"/>
              </a:spcAft>
              <a:buClr>
                <a:srgbClr val="C00000"/>
              </a:buClr>
              <a:buSzPct val="130000"/>
            </a:pPr>
            <a:endParaRPr lang="en-IN" sz="2200" dirty="0" smtClean="0">
              <a:latin typeface="Trebuchet MS" panose="020B0603020202020204" pitchFamily="34" charset="0"/>
            </a:endParaRPr>
          </a:p>
          <a:p>
            <a:pPr marL="457200" lvl="1" indent="0">
              <a:lnSpc>
                <a:spcPct val="120000"/>
              </a:lnSpc>
              <a:spcAft>
                <a:spcPts val="600"/>
              </a:spcAft>
              <a:buClr>
                <a:srgbClr val="C00000"/>
              </a:buClr>
              <a:buSzPct val="130000"/>
              <a:buNone/>
            </a:pPr>
            <a:endParaRPr lang="en-IN" sz="1800" dirty="0" smtClean="0">
              <a:latin typeface="Trebuchet MS" panose="020B0603020202020204" pitchFamily="34" charset="0"/>
            </a:endParaRPr>
          </a:p>
          <a:p>
            <a:pPr marL="0" indent="0">
              <a:lnSpc>
                <a:spcPct val="120000"/>
              </a:lnSpc>
              <a:spcAft>
                <a:spcPts val="600"/>
              </a:spcAft>
              <a:buClr>
                <a:srgbClr val="C00000"/>
              </a:buClr>
              <a:buSzPct val="130000"/>
              <a:buNone/>
            </a:pPr>
            <a:endParaRPr lang="en-IN" sz="2200" dirty="0" smtClean="0">
              <a:latin typeface="Trebuchet MS" panose="020B0603020202020204" pitchFamily="34" charset="0"/>
            </a:endParaRPr>
          </a:p>
        </p:txBody>
      </p:sp>
    </p:spTree>
    <p:extLst>
      <p:ext uri="{BB962C8B-B14F-4D97-AF65-F5344CB8AC3E}">
        <p14:creationId xmlns:p14="http://schemas.microsoft.com/office/powerpoint/2010/main" val="33485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819400"/>
            <a:ext cx="9144000" cy="404664"/>
          </a:xfrm>
        </p:spPr>
        <p:txBody>
          <a:bodyPr>
            <a:noAutofit/>
          </a:bodyPr>
          <a:lstStyle/>
          <a:p>
            <a:r>
              <a:rPr lang="en-IN" sz="3200" dirty="0" smtClean="0">
                <a:solidFill>
                  <a:srgbClr val="0000CC"/>
                </a:solidFill>
              </a:rPr>
              <a:t>Particle Swarm Optimization</a:t>
            </a:r>
            <a:endParaRPr lang="en-IN" sz="3200" dirty="0"/>
          </a:p>
        </p:txBody>
      </p:sp>
    </p:spTree>
    <p:extLst>
      <p:ext uri="{BB962C8B-B14F-4D97-AF65-F5344CB8AC3E}">
        <p14:creationId xmlns:p14="http://schemas.microsoft.com/office/powerpoint/2010/main" val="3886458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2000" y="0"/>
            <a:ext cx="8001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800" dirty="0" smtClean="0">
                <a:solidFill>
                  <a:srgbClr val="0000CC"/>
                </a:solidFill>
              </a:rPr>
              <a:t>Particle Swarm Optimization </a:t>
            </a:r>
            <a:endParaRPr lang="en-IN" sz="3200" dirty="0"/>
          </a:p>
        </p:txBody>
      </p:sp>
      <p:sp>
        <p:nvSpPr>
          <p:cNvPr id="5" name="TextBox 4"/>
          <p:cNvSpPr txBox="1"/>
          <p:nvPr/>
        </p:nvSpPr>
        <p:spPr>
          <a:xfrm>
            <a:off x="228600" y="762000"/>
            <a:ext cx="8686800" cy="5943600"/>
          </a:xfrm>
          <a:prstGeom prst="rect">
            <a:avLst/>
          </a:prstGeom>
          <a:noFill/>
        </p:spPr>
        <p:txBody>
          <a:bodyPr wrap="square" rtlCol="0">
            <a:noAutofit/>
          </a:bodyPr>
          <a:lstStyle/>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Particle Swarm Optimization (PSO) is the foremost among the </a:t>
            </a:r>
            <a:r>
              <a:rPr lang="en-IN" sz="2200" i="1" dirty="0" smtClean="0">
                <a:latin typeface="Trebuchet MS" panose="020B0603020202020204" pitchFamily="34" charset="0"/>
              </a:rPr>
              <a:t>Swarm Optimization Algorithms</a:t>
            </a:r>
            <a:r>
              <a:rPr lang="en-IN" sz="2200" dirty="0" smtClean="0">
                <a:latin typeface="Trebuchet MS" panose="020B0603020202020204" pitchFamily="34" charset="0"/>
              </a:rPr>
              <a:t>, which can be called Cousins of </a:t>
            </a:r>
            <a:r>
              <a:rPr lang="en-IN" sz="2200" i="1" dirty="0" smtClean="0">
                <a:latin typeface="Trebuchet MS" panose="020B0603020202020204" pitchFamily="34" charset="0"/>
              </a:rPr>
              <a:t>Evolutionary Optimization Algorithms</a:t>
            </a:r>
          </a:p>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The similarity is that both work upon a population of candidate solutions that improve in parallel across a large sequence of iterative steps</a:t>
            </a:r>
          </a:p>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Dissimilarity: while Evolutionary Algorithms create new solutions from old ones by combining them through crossover- and mutation- like (</a:t>
            </a:r>
            <a:r>
              <a:rPr lang="en-IN" sz="2200" dirty="0">
                <a:latin typeface="Trebuchet MS" panose="020B0603020202020204" pitchFamily="34" charset="0"/>
              </a:rPr>
              <a:t>G</a:t>
            </a:r>
            <a:r>
              <a:rPr lang="en-IN" sz="2200" dirty="0" smtClean="0">
                <a:latin typeface="Trebuchet MS" panose="020B0603020202020204" pitchFamily="34" charset="0"/>
              </a:rPr>
              <a:t>enetic Evolution) operations, in Swarm Algorithms the candidates maintain their individual identities and travel over the parameter space by exchanging information with each other (like Swarms)(no “Selection” step)</a:t>
            </a:r>
          </a:p>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Strictly speaking, Swarm Algorithms can be more appropriately said to be </a:t>
            </a:r>
            <a:r>
              <a:rPr lang="en-IN" sz="2200" i="1" dirty="0" smtClean="0">
                <a:latin typeface="Trebuchet MS" panose="020B0603020202020204" pitchFamily="34" charset="0"/>
              </a:rPr>
              <a:t>Socially Inspired </a:t>
            </a:r>
            <a:r>
              <a:rPr lang="en-IN" sz="2200" dirty="0" smtClean="0">
                <a:latin typeface="Trebuchet MS" panose="020B0603020202020204" pitchFamily="34" charset="0"/>
              </a:rPr>
              <a:t>rather than </a:t>
            </a:r>
            <a:r>
              <a:rPr lang="en-IN" sz="2200" i="1" dirty="0">
                <a:latin typeface="Trebuchet MS" panose="020B0603020202020204" pitchFamily="34" charset="0"/>
              </a:rPr>
              <a:t>B</a:t>
            </a:r>
            <a:r>
              <a:rPr lang="en-IN" sz="2200" i="1" dirty="0" smtClean="0">
                <a:latin typeface="Trebuchet MS" panose="020B0603020202020204" pitchFamily="34" charset="0"/>
              </a:rPr>
              <a:t>iologically </a:t>
            </a:r>
            <a:r>
              <a:rPr lang="en-IN" sz="2200" i="1" dirty="0">
                <a:latin typeface="Trebuchet MS" panose="020B0603020202020204" pitchFamily="34" charset="0"/>
              </a:rPr>
              <a:t>I</a:t>
            </a:r>
            <a:r>
              <a:rPr lang="en-IN" sz="2200" i="1" dirty="0" smtClean="0">
                <a:latin typeface="Trebuchet MS" panose="020B0603020202020204" pitchFamily="34" charset="0"/>
              </a:rPr>
              <a:t>nspired</a:t>
            </a:r>
            <a:r>
              <a:rPr lang="en-IN" sz="2200" dirty="0" smtClean="0">
                <a:latin typeface="Trebuchet MS" panose="020B0603020202020204" pitchFamily="34" charset="0"/>
              </a:rPr>
              <a:t>.</a:t>
            </a:r>
            <a:endParaRPr lang="en-IN" sz="2200" dirty="0">
              <a:latin typeface="Trebuchet MS" panose="020B0603020202020204" pitchFamily="34" charset="0"/>
            </a:endParaRPr>
          </a:p>
        </p:txBody>
      </p:sp>
    </p:spTree>
    <p:extLst>
      <p:ext uri="{BB962C8B-B14F-4D97-AF65-F5344CB8AC3E}">
        <p14:creationId xmlns:p14="http://schemas.microsoft.com/office/powerpoint/2010/main" val="155430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2000" y="0"/>
            <a:ext cx="8001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800" dirty="0" smtClean="0">
                <a:solidFill>
                  <a:srgbClr val="0000CC"/>
                </a:solidFill>
              </a:rPr>
              <a:t>Particle Swarm Optimization </a:t>
            </a:r>
            <a:endParaRPr lang="en-IN" sz="3200" dirty="0"/>
          </a:p>
        </p:txBody>
      </p:sp>
      <p:pic>
        <p:nvPicPr>
          <p:cNvPr id="6" name="Picture 3"/>
          <p:cNvPicPr>
            <a:picLocks noChangeAspect="1" noChangeArrowheads="1"/>
          </p:cNvPicPr>
          <p:nvPr/>
        </p:nvPicPr>
        <p:blipFill>
          <a:blip r:embed="rId3" cstate="print"/>
          <a:srcRect/>
          <a:stretch>
            <a:fillRect/>
          </a:stretch>
        </p:blipFill>
        <p:spPr bwMode="auto">
          <a:xfrm>
            <a:off x="304799" y="469503"/>
            <a:ext cx="3342083" cy="3643491"/>
          </a:xfrm>
          <a:prstGeom prst="rect">
            <a:avLst/>
          </a:prstGeom>
          <a:ln>
            <a:noFill/>
          </a:ln>
          <a:effectLst>
            <a:softEdge rad="112500"/>
          </a:effectLst>
        </p:spPr>
      </p:pic>
      <p:pic>
        <p:nvPicPr>
          <p:cNvPr id="7" name="Picture 2" descr="C:\Users\Su\Desktop\12123233985zwAUl8.jpg"/>
          <p:cNvPicPr>
            <a:picLocks noChangeAspect="1" noChangeArrowheads="1"/>
          </p:cNvPicPr>
          <p:nvPr/>
        </p:nvPicPr>
        <p:blipFill>
          <a:blip r:embed="rId4"/>
          <a:srcRect b="19656"/>
          <a:stretch>
            <a:fillRect/>
          </a:stretch>
        </p:blipFill>
        <p:spPr bwMode="auto">
          <a:xfrm>
            <a:off x="3646883" y="3886200"/>
            <a:ext cx="5380319" cy="2819400"/>
          </a:xfrm>
          <a:prstGeom prst="rect">
            <a:avLst/>
          </a:prstGeom>
          <a:ln>
            <a:noFill/>
          </a:ln>
          <a:effectLst>
            <a:softEdge rad="112500"/>
          </a:effectLst>
        </p:spPr>
      </p:pic>
    </p:spTree>
    <p:extLst>
      <p:ext uri="{BB962C8B-B14F-4D97-AF65-F5344CB8AC3E}">
        <p14:creationId xmlns:p14="http://schemas.microsoft.com/office/powerpoint/2010/main" val="14678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2000" y="0"/>
            <a:ext cx="8001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800" dirty="0" smtClean="0">
                <a:solidFill>
                  <a:srgbClr val="0000CC"/>
                </a:solidFill>
              </a:rPr>
              <a:t>Particle Swarm Optimization </a:t>
            </a:r>
            <a:endParaRPr lang="en-IN" sz="3200" dirty="0"/>
          </a:p>
        </p:txBody>
      </p:sp>
      <p:sp>
        <p:nvSpPr>
          <p:cNvPr id="5" name="TextBox 4"/>
          <p:cNvSpPr txBox="1"/>
          <p:nvPr/>
        </p:nvSpPr>
        <p:spPr>
          <a:xfrm>
            <a:off x="228600" y="762000"/>
            <a:ext cx="8686800" cy="5410200"/>
          </a:xfrm>
          <a:prstGeom prst="rect">
            <a:avLst/>
          </a:prstGeom>
          <a:noFill/>
        </p:spPr>
        <p:txBody>
          <a:bodyPr wrap="square" rtlCol="0">
            <a:noAutofit/>
          </a:bodyPr>
          <a:lstStyle/>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Let us take </a:t>
            </a:r>
            <a:r>
              <a:rPr lang="en-IN" sz="2200" i="1" dirty="0" smtClean="0">
                <a:latin typeface="Trebuchet MS" panose="020B0603020202020204" pitchFamily="34" charset="0"/>
              </a:rPr>
              <a:t>N</a:t>
            </a:r>
            <a:r>
              <a:rPr lang="en-IN" sz="2200" dirty="0" smtClean="0">
                <a:latin typeface="Trebuchet MS" panose="020B0603020202020204" pitchFamily="34" charset="0"/>
              </a:rPr>
              <a:t> candidates of a population in a multi-dimensional (M) solution space, we will call these candidates as “particles”</a:t>
            </a:r>
            <a:endParaRPr lang="en-IN" sz="2200" i="1" dirty="0" smtClean="0">
              <a:latin typeface="Trebuchet MS" panose="020B0603020202020204" pitchFamily="34" charset="0"/>
            </a:endParaRPr>
          </a:p>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At any iteration </a:t>
            </a:r>
            <a:r>
              <a:rPr lang="en-IN" sz="2200" i="1" dirty="0" smtClean="0">
                <a:latin typeface="Trebuchet MS" panose="020B0603020202020204" pitchFamily="34" charset="0"/>
              </a:rPr>
              <a:t>G</a:t>
            </a:r>
            <a:r>
              <a:rPr lang="en-IN" sz="2200" dirty="0" smtClean="0">
                <a:latin typeface="Trebuchet MS" panose="020B0603020202020204" pitchFamily="34" charset="0"/>
              </a:rPr>
              <a:t> – strictly we no longer call them </a:t>
            </a:r>
            <a:r>
              <a:rPr lang="en-IN" sz="2200" i="1" dirty="0" smtClean="0">
                <a:latin typeface="Trebuchet MS" panose="020B0603020202020204" pitchFamily="34" charset="0"/>
              </a:rPr>
              <a:t>generations</a:t>
            </a:r>
            <a:r>
              <a:rPr lang="en-IN" sz="2200" dirty="0" smtClean="0">
                <a:latin typeface="Trebuchet MS" panose="020B0603020202020204" pitchFamily="34" charset="0"/>
              </a:rPr>
              <a:t> but instead </a:t>
            </a:r>
            <a:r>
              <a:rPr lang="en-IN" sz="2200" i="1" dirty="0" smtClean="0">
                <a:latin typeface="Trebuchet MS" panose="020B0603020202020204" pitchFamily="34" charset="0"/>
              </a:rPr>
              <a:t>iterations</a:t>
            </a:r>
            <a:r>
              <a:rPr lang="en-IN" sz="2200" dirty="0" smtClean="0">
                <a:latin typeface="Trebuchet MS" panose="020B0603020202020204" pitchFamily="34" charset="0"/>
              </a:rPr>
              <a:t>, however, for similarity with earlier formalisms we still call it </a:t>
            </a:r>
            <a:r>
              <a:rPr lang="en-IN" sz="2200" i="1" dirty="0" smtClean="0">
                <a:latin typeface="Trebuchet MS" panose="020B0603020202020204" pitchFamily="34" charset="0"/>
              </a:rPr>
              <a:t>G</a:t>
            </a:r>
            <a:r>
              <a:rPr lang="en-IN" sz="2200" dirty="0" smtClean="0">
                <a:latin typeface="Trebuchet MS" panose="020B0603020202020204" pitchFamily="34" charset="0"/>
              </a:rPr>
              <a:t> – we have these </a:t>
            </a:r>
            <a:r>
              <a:rPr lang="en-IN" sz="2200" i="1" dirty="0" smtClean="0">
                <a:latin typeface="Trebuchet MS" panose="020B0603020202020204" pitchFamily="34" charset="0"/>
              </a:rPr>
              <a:t>N</a:t>
            </a:r>
            <a:r>
              <a:rPr lang="en-IN" sz="2200" dirty="0" smtClean="0">
                <a:latin typeface="Trebuchet MS" panose="020B0603020202020204" pitchFamily="34" charset="0"/>
              </a:rPr>
              <a:t> particles at various positions </a:t>
            </a:r>
            <a:r>
              <a:rPr lang="en-IN" sz="2200" i="1" dirty="0" smtClean="0">
                <a:latin typeface="Trebuchet MS" panose="020B0603020202020204" pitchFamily="34" charset="0"/>
              </a:rPr>
              <a:t>p</a:t>
            </a:r>
            <a:r>
              <a:rPr lang="en-IN" sz="2200" i="1" baseline="-25000" dirty="0" smtClean="0">
                <a:latin typeface="Trebuchet MS" panose="020B0603020202020204" pitchFamily="34" charset="0"/>
              </a:rPr>
              <a:t>i</a:t>
            </a:r>
            <a:r>
              <a:rPr lang="en-IN" sz="2200" dirty="0" smtClean="0">
                <a:latin typeface="Trebuchet MS" panose="020B0603020202020204" pitchFamily="34" charset="0"/>
              </a:rPr>
              <a:t> and moving with corresponding velocities </a:t>
            </a:r>
            <a:r>
              <a:rPr lang="en-IN" sz="2200" i="1" dirty="0" smtClean="0">
                <a:latin typeface="Trebuchet MS" panose="020B0603020202020204" pitchFamily="34" charset="0"/>
              </a:rPr>
              <a:t>v</a:t>
            </a:r>
            <a:r>
              <a:rPr lang="en-IN" sz="2200" i="1" baseline="-25000" dirty="0" smtClean="0">
                <a:latin typeface="Trebuchet MS" panose="020B0603020202020204" pitchFamily="34" charset="0"/>
              </a:rPr>
              <a:t>i</a:t>
            </a:r>
            <a:r>
              <a:rPr lang="en-IN" sz="2200" dirty="0" smtClean="0">
                <a:latin typeface="Trebuchet MS" panose="020B0603020202020204" pitchFamily="34" charset="0"/>
              </a:rPr>
              <a:t>, for </a:t>
            </a:r>
            <a:r>
              <a:rPr lang="en-IN" sz="2200" i="1" dirty="0" err="1" smtClean="0">
                <a:latin typeface="Trebuchet MS" panose="020B0603020202020204" pitchFamily="34" charset="0"/>
              </a:rPr>
              <a:t>i</a:t>
            </a:r>
            <a:r>
              <a:rPr lang="en-IN" sz="2200" i="1" dirty="0" smtClean="0">
                <a:latin typeface="Trebuchet MS" panose="020B0603020202020204" pitchFamily="34" charset="0"/>
              </a:rPr>
              <a:t> </a:t>
            </a:r>
            <a:r>
              <a:rPr lang="en-IN" sz="2200" i="1" dirty="0" smtClean="0">
                <a:latin typeface="Trebuchet MS" panose="020B0603020202020204" pitchFamily="34" charset="0"/>
                <a:sym typeface="Symbol"/>
              </a:rPr>
              <a:t> {1, 2, …, N}</a:t>
            </a:r>
            <a:endParaRPr lang="en-IN" sz="2200" i="1" dirty="0" smtClean="0">
              <a:latin typeface="Trebuchet MS" panose="020B0603020202020204" pitchFamily="34" charset="0"/>
            </a:endParaRPr>
          </a:p>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Importantly, each particle retains memory of its own best ever position </a:t>
            </a:r>
            <a:r>
              <a:rPr lang="en-IN" sz="2200" i="1" dirty="0" err="1" smtClean="0">
                <a:latin typeface="Trebuchet MS" panose="020B0603020202020204" pitchFamily="34" charset="0"/>
              </a:rPr>
              <a:t>p</a:t>
            </a:r>
            <a:r>
              <a:rPr lang="en-IN" sz="2200" i="1" baseline="-25000" dirty="0" err="1" smtClean="0">
                <a:latin typeface="Trebuchet MS" panose="020B0603020202020204" pitchFamily="34" charset="0"/>
              </a:rPr>
              <a:t>i,best</a:t>
            </a:r>
            <a:r>
              <a:rPr lang="en-IN" sz="2200" dirty="0" smtClean="0">
                <a:latin typeface="Trebuchet MS" panose="020B0603020202020204" pitchFamily="34" charset="0"/>
              </a:rPr>
              <a:t> – where best-ever implies that position which had the best fitness when mapped into objective space – and has information also of the </a:t>
            </a:r>
            <a:r>
              <a:rPr lang="en-IN" sz="2200" i="1" dirty="0" err="1" smtClean="0">
                <a:latin typeface="Trebuchet MS" panose="020B0603020202020204" pitchFamily="34" charset="0"/>
              </a:rPr>
              <a:t>g</a:t>
            </a:r>
            <a:r>
              <a:rPr lang="en-IN" sz="2200" i="1" baseline="-25000" dirty="0" err="1" smtClean="0">
                <a:latin typeface="Trebuchet MS" panose="020B0603020202020204" pitchFamily="34" charset="0"/>
              </a:rPr>
              <a:t>best</a:t>
            </a:r>
            <a:r>
              <a:rPr lang="en-IN" sz="2200" dirty="0" smtClean="0">
                <a:latin typeface="Trebuchet MS" panose="020B0603020202020204" pitchFamily="34" charset="0"/>
              </a:rPr>
              <a:t>, i.e. the global best ever attained by any particle</a:t>
            </a:r>
          </a:p>
        </p:txBody>
      </p:sp>
    </p:spTree>
    <p:extLst>
      <p:ext uri="{BB962C8B-B14F-4D97-AF65-F5344CB8AC3E}">
        <p14:creationId xmlns:p14="http://schemas.microsoft.com/office/powerpoint/2010/main" val="405804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2000" y="0"/>
            <a:ext cx="8001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800" dirty="0" smtClean="0">
                <a:solidFill>
                  <a:srgbClr val="0000CC"/>
                </a:solidFill>
              </a:rPr>
              <a:t>Particle Swarm Optimization </a:t>
            </a:r>
            <a:endParaRPr lang="en-IN" sz="3200" dirty="0"/>
          </a:p>
        </p:txBody>
      </p:sp>
      <p:sp>
        <p:nvSpPr>
          <p:cNvPr id="5" name="TextBox 4"/>
          <p:cNvSpPr txBox="1"/>
          <p:nvPr/>
        </p:nvSpPr>
        <p:spPr>
          <a:xfrm>
            <a:off x="0" y="490180"/>
            <a:ext cx="9144000" cy="6367820"/>
          </a:xfrm>
          <a:prstGeom prst="rect">
            <a:avLst/>
          </a:prstGeom>
          <a:noFill/>
        </p:spPr>
        <p:txBody>
          <a:bodyPr wrap="square" rtlCol="0">
            <a:noAutofit/>
          </a:bodyPr>
          <a:lstStyle/>
          <a:p>
            <a:pPr marL="285750" indent="-285750" algn="just">
              <a:lnSpc>
                <a:spcPct val="120000"/>
              </a:lnSpc>
              <a:spcAft>
                <a:spcPts val="600"/>
              </a:spcAft>
              <a:buClr>
                <a:srgbClr val="C00000"/>
              </a:buClr>
              <a:buSzPct val="130000"/>
              <a:buFont typeface="Arial" panose="020B0604020202020204" pitchFamily="34" charset="0"/>
              <a:buChar char="•"/>
            </a:pPr>
            <a:r>
              <a:rPr lang="en-IN" sz="2200" dirty="0" smtClean="0">
                <a:latin typeface="Trebuchet MS" panose="020B0603020202020204" pitchFamily="34" charset="0"/>
              </a:rPr>
              <a:t>Then the velocity and position update rules of particle </a:t>
            </a:r>
            <a:r>
              <a:rPr lang="en-IN" sz="2200" i="1" dirty="0" err="1" smtClean="0">
                <a:latin typeface="Trebuchet MS" panose="020B0603020202020204" pitchFamily="34" charset="0"/>
              </a:rPr>
              <a:t>i</a:t>
            </a:r>
            <a:r>
              <a:rPr lang="en-IN" sz="2200" dirty="0" smtClean="0">
                <a:latin typeface="Trebuchet MS" panose="020B0603020202020204" pitchFamily="34" charset="0"/>
              </a:rPr>
              <a:t>, in the classical PSO Algorithm, is </a:t>
            </a:r>
          </a:p>
          <a:p>
            <a:pPr marL="285750" indent="-285750" algn="just">
              <a:lnSpc>
                <a:spcPct val="120000"/>
              </a:lnSpc>
              <a:spcAft>
                <a:spcPts val="600"/>
              </a:spcAft>
              <a:buClr>
                <a:srgbClr val="C00000"/>
              </a:buClr>
              <a:buSzPct val="130000"/>
              <a:buFont typeface="Arial" panose="020B0604020202020204" pitchFamily="34" charset="0"/>
              <a:buChar char="•"/>
            </a:pPr>
            <a:endParaRPr lang="en-IN" sz="2200" i="1" dirty="0" smtClean="0">
              <a:latin typeface="Trebuchet MS" panose="020B0603020202020204" pitchFamily="34" charset="0"/>
            </a:endParaRPr>
          </a:p>
          <a:p>
            <a:pPr algn="just">
              <a:lnSpc>
                <a:spcPct val="120000"/>
              </a:lnSpc>
              <a:spcAft>
                <a:spcPts val="600"/>
              </a:spcAft>
              <a:buClr>
                <a:srgbClr val="C00000"/>
              </a:buClr>
              <a:buSzPct val="130000"/>
            </a:pPr>
            <a:r>
              <a:rPr lang="en-IN" sz="2200" i="1" dirty="0">
                <a:latin typeface="Trebuchet MS" panose="020B0603020202020204" pitchFamily="34" charset="0"/>
              </a:rPr>
              <a:t>	</a:t>
            </a:r>
            <a:r>
              <a:rPr lang="en-IN" sz="2200" dirty="0" smtClean="0">
                <a:latin typeface="Trebuchet MS" panose="020B0603020202020204" pitchFamily="34" charset="0"/>
              </a:rPr>
              <a:t>and</a:t>
            </a:r>
          </a:p>
          <a:p>
            <a:pPr algn="just">
              <a:lnSpc>
                <a:spcPct val="120000"/>
              </a:lnSpc>
              <a:spcAft>
                <a:spcPts val="600"/>
              </a:spcAft>
              <a:buClr>
                <a:srgbClr val="C00000"/>
              </a:buClr>
              <a:buSzPct val="130000"/>
            </a:pPr>
            <a:r>
              <a:rPr lang="en-IN" sz="2200" i="1" dirty="0" smtClean="0">
                <a:latin typeface="Trebuchet MS" panose="020B0603020202020204" pitchFamily="34" charset="0"/>
              </a:rPr>
              <a:t>     </a:t>
            </a:r>
            <a:endParaRPr lang="en-IN" sz="2200" i="1" dirty="0">
              <a:latin typeface="Trebuchet MS" panose="020B0603020202020204" pitchFamily="34" charset="0"/>
            </a:endParaRPr>
          </a:p>
          <a:p>
            <a:pPr marL="285750" indent="-285750" algn="just">
              <a:lnSpc>
                <a:spcPct val="120000"/>
              </a:lnSpc>
              <a:spcAft>
                <a:spcPts val="0"/>
              </a:spcAft>
              <a:buClr>
                <a:srgbClr val="C00000"/>
              </a:buClr>
              <a:buSzPct val="130000"/>
              <a:buFont typeface="Arial" panose="020B0604020202020204" pitchFamily="34" charset="0"/>
              <a:buChar char="•"/>
            </a:pPr>
            <a:r>
              <a:rPr lang="en-IN" sz="2200" dirty="0" smtClean="0">
                <a:latin typeface="Trebuchet MS" panose="020B0603020202020204" pitchFamily="34" charset="0"/>
              </a:rPr>
              <a:t>where, apart from the earlier defined notations,</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latin typeface="Trebuchet MS" panose="020B0603020202020204" pitchFamily="34" charset="0"/>
              </a:rPr>
              <a:t>c</a:t>
            </a:r>
            <a:r>
              <a:rPr lang="en-IN" sz="2000" baseline="-25000" dirty="0" smtClean="0">
                <a:latin typeface="Trebuchet MS" panose="020B0603020202020204" pitchFamily="34" charset="0"/>
              </a:rPr>
              <a:t>1</a:t>
            </a:r>
            <a:r>
              <a:rPr lang="en-IN" sz="2000" dirty="0" smtClean="0">
                <a:latin typeface="Trebuchet MS" panose="020B0603020202020204" pitchFamily="34" charset="0"/>
              </a:rPr>
              <a:t>, c</a:t>
            </a:r>
            <a:r>
              <a:rPr lang="en-IN" sz="2000" baseline="-25000" dirty="0" smtClean="0">
                <a:latin typeface="Trebuchet MS" panose="020B0603020202020204" pitchFamily="34" charset="0"/>
              </a:rPr>
              <a:t>2</a:t>
            </a:r>
            <a:r>
              <a:rPr lang="en-IN" sz="2000" dirty="0" smtClean="0">
                <a:latin typeface="Trebuchet MS" panose="020B0603020202020204" pitchFamily="34" charset="0"/>
              </a:rPr>
              <a:t> are the weights of local and global information</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solidFill>
                  <a:prstClr val="black"/>
                </a:solidFill>
                <a:latin typeface="Trebuchet MS" panose="020B0603020202020204" pitchFamily="34" charset="0"/>
              </a:rPr>
              <a:t>rand is a random number in [0, 1], different for each use</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solidFill>
                  <a:prstClr val="black"/>
                </a:solidFill>
                <a:latin typeface="Trebuchet MS" panose="020B0603020202020204" pitchFamily="34" charset="0"/>
              </a:rPr>
              <a:t>it is being assumed that velocity represents the change in position from one iteration to the next </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solidFill>
                  <a:prstClr val="black"/>
                </a:solidFill>
                <a:latin typeface="Trebuchet MS" panose="020B0603020202020204" pitchFamily="34" charset="0"/>
              </a:rPr>
              <a:t>c</a:t>
            </a:r>
            <a:r>
              <a:rPr lang="en-IN" sz="2000" baseline="-25000" dirty="0" smtClean="0">
                <a:solidFill>
                  <a:prstClr val="black"/>
                </a:solidFill>
                <a:latin typeface="Trebuchet MS" panose="020B0603020202020204" pitchFamily="34" charset="0"/>
              </a:rPr>
              <a:t>1</a:t>
            </a:r>
            <a:r>
              <a:rPr lang="en-IN" sz="2000" dirty="0" smtClean="0">
                <a:solidFill>
                  <a:prstClr val="black"/>
                </a:solidFill>
                <a:latin typeface="Trebuchet MS" panose="020B0603020202020204" pitchFamily="34" charset="0"/>
              </a:rPr>
              <a:t> and c</a:t>
            </a:r>
            <a:r>
              <a:rPr lang="en-IN" sz="2000" baseline="-25000" dirty="0" smtClean="0">
                <a:solidFill>
                  <a:prstClr val="black"/>
                </a:solidFill>
                <a:latin typeface="Trebuchet MS" panose="020B0603020202020204" pitchFamily="34" charset="0"/>
              </a:rPr>
              <a:t>2</a:t>
            </a:r>
            <a:r>
              <a:rPr lang="en-IN" sz="2000" dirty="0" smtClean="0">
                <a:solidFill>
                  <a:prstClr val="black"/>
                </a:solidFill>
                <a:latin typeface="Trebuchet MS" panose="020B0603020202020204" pitchFamily="34" charset="0"/>
              </a:rPr>
              <a:t> are empirical parameters (meta-parameters) but these are selected by rule of thumb such that c</a:t>
            </a:r>
            <a:r>
              <a:rPr lang="en-IN" sz="2000" baseline="-25000" dirty="0" smtClean="0">
                <a:solidFill>
                  <a:prstClr val="black"/>
                </a:solidFill>
                <a:latin typeface="Trebuchet MS" panose="020B0603020202020204" pitchFamily="34" charset="0"/>
              </a:rPr>
              <a:t>1</a:t>
            </a:r>
            <a:r>
              <a:rPr lang="en-IN" sz="2000" dirty="0" smtClean="0">
                <a:solidFill>
                  <a:prstClr val="black"/>
                </a:solidFill>
                <a:latin typeface="Trebuchet MS" panose="020B0603020202020204" pitchFamily="34" charset="0"/>
              </a:rPr>
              <a:t> + c</a:t>
            </a:r>
            <a:r>
              <a:rPr lang="en-IN" sz="2000" baseline="-25000" dirty="0" smtClean="0">
                <a:solidFill>
                  <a:prstClr val="black"/>
                </a:solidFill>
                <a:latin typeface="Trebuchet MS" panose="020B0603020202020204" pitchFamily="34" charset="0"/>
              </a:rPr>
              <a:t>2</a:t>
            </a:r>
            <a:r>
              <a:rPr lang="en-IN" sz="2000" dirty="0" smtClean="0">
                <a:solidFill>
                  <a:prstClr val="black"/>
                </a:solidFill>
                <a:latin typeface="Trebuchet MS" panose="020B0603020202020204" pitchFamily="34" charset="0"/>
              </a:rPr>
              <a:t> = 4</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solidFill>
                  <a:prstClr val="black"/>
                </a:solidFill>
                <a:latin typeface="Trebuchet MS" panose="020B0603020202020204" pitchFamily="34" charset="0"/>
              </a:rPr>
              <a:t>higher velocities lead to faster movements but with higher chances of instability, hence a max. vel. </a:t>
            </a:r>
            <a:r>
              <a:rPr lang="en-IN" sz="2000" i="1" dirty="0" err="1" smtClean="0">
                <a:solidFill>
                  <a:prstClr val="black"/>
                </a:solidFill>
                <a:latin typeface="Trebuchet MS" panose="020B0603020202020204" pitchFamily="34" charset="0"/>
              </a:rPr>
              <a:t>v</a:t>
            </a:r>
            <a:r>
              <a:rPr lang="en-IN" sz="2000" i="1" baseline="-25000" dirty="0" err="1" smtClean="0">
                <a:solidFill>
                  <a:prstClr val="black"/>
                </a:solidFill>
                <a:latin typeface="Trebuchet MS" panose="020B0603020202020204" pitchFamily="34" charset="0"/>
              </a:rPr>
              <a:t>max</a:t>
            </a:r>
            <a:r>
              <a:rPr lang="en-IN" sz="2000" dirty="0" smtClean="0">
                <a:solidFill>
                  <a:prstClr val="black"/>
                </a:solidFill>
                <a:latin typeface="Trebuchet MS" panose="020B0603020202020204" pitchFamily="34" charset="0"/>
              </a:rPr>
              <a:t> is set for each dimension</a:t>
            </a:r>
          </a:p>
          <a:p>
            <a:pPr marL="742950" lvl="1" indent="-285750" algn="just">
              <a:lnSpc>
                <a:spcPct val="120000"/>
              </a:lnSpc>
              <a:spcAft>
                <a:spcPts val="0"/>
              </a:spcAft>
              <a:buClr>
                <a:srgbClr val="C00000"/>
              </a:buClr>
              <a:buSzPct val="130000"/>
              <a:buFont typeface="Arial" panose="020B0604020202020204" pitchFamily="34" charset="0"/>
              <a:buChar char="•"/>
            </a:pPr>
            <a:r>
              <a:rPr lang="en-IN" sz="2000" dirty="0" smtClean="0">
                <a:solidFill>
                  <a:prstClr val="black"/>
                </a:solidFill>
                <a:latin typeface="Trebuchet MS" panose="020B0603020202020204" pitchFamily="34" charset="0"/>
              </a:rPr>
              <a:t>remember that </a:t>
            </a:r>
            <a:r>
              <a:rPr lang="en-IN" sz="2000" i="1" dirty="0" smtClean="0">
                <a:solidFill>
                  <a:prstClr val="black"/>
                </a:solidFill>
                <a:latin typeface="Trebuchet MS" panose="020B0603020202020204" pitchFamily="34" charset="0"/>
              </a:rPr>
              <a:t>v, p and g</a:t>
            </a:r>
            <a:r>
              <a:rPr lang="en-IN" sz="2000" dirty="0" smtClean="0">
                <a:solidFill>
                  <a:prstClr val="black"/>
                </a:solidFill>
                <a:latin typeface="Trebuchet MS" panose="020B0603020202020204" pitchFamily="34" charset="0"/>
              </a:rPr>
              <a:t> are all real-valued vectors in </a:t>
            </a:r>
            <a:r>
              <a:rPr lang="en-IN" sz="2000" i="1" dirty="0">
                <a:solidFill>
                  <a:prstClr val="black"/>
                </a:solidFill>
                <a:latin typeface="Trebuchet MS" panose="020B0603020202020204" pitchFamily="34" charset="0"/>
              </a:rPr>
              <a:t>M</a:t>
            </a:r>
            <a:r>
              <a:rPr lang="en-IN" sz="2000" i="1" dirty="0" smtClean="0">
                <a:solidFill>
                  <a:prstClr val="black"/>
                </a:solidFill>
                <a:latin typeface="Trebuchet MS" panose="020B0603020202020204" pitchFamily="34" charset="0"/>
              </a:rPr>
              <a:t>-dimensional</a:t>
            </a:r>
            <a:r>
              <a:rPr lang="en-IN" sz="2000" dirty="0" smtClean="0">
                <a:solidFill>
                  <a:prstClr val="black"/>
                </a:solidFill>
                <a:latin typeface="Trebuchet MS" panose="020B0603020202020204" pitchFamily="34" charset="0"/>
              </a:rPr>
              <a:t> solution space.</a:t>
            </a:r>
            <a:endParaRPr lang="en-IN" sz="2000" dirty="0">
              <a:solidFill>
                <a:prstClr val="black"/>
              </a:solidFill>
              <a:latin typeface="Trebuchet MS" panose="020B0603020202020204" pitchFamily="34" charset="0"/>
            </a:endParaRPr>
          </a:p>
          <a:p>
            <a:pPr marL="742950" lvl="1" indent="-285750" algn="just">
              <a:lnSpc>
                <a:spcPct val="120000"/>
              </a:lnSpc>
              <a:spcAft>
                <a:spcPts val="600"/>
              </a:spcAft>
              <a:buClr>
                <a:srgbClr val="C00000"/>
              </a:buClr>
              <a:buSzPct val="130000"/>
              <a:buFont typeface="Arial" panose="020B0604020202020204" pitchFamily="34" charset="0"/>
              <a:buChar char="•"/>
            </a:pPr>
            <a:endParaRPr lang="en-IN" sz="2200" dirty="0" smtClean="0">
              <a:latin typeface="Trebuchet MS" panose="020B0603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705184563"/>
              </p:ext>
            </p:extLst>
          </p:nvPr>
        </p:nvGraphicFramePr>
        <p:xfrm>
          <a:off x="609600" y="1447800"/>
          <a:ext cx="7781925" cy="508000"/>
        </p:xfrm>
        <a:graphic>
          <a:graphicData uri="http://schemas.openxmlformats.org/presentationml/2006/ole">
            <mc:AlternateContent xmlns:mc="http://schemas.openxmlformats.org/markup-compatibility/2006">
              <mc:Choice xmlns:v="urn:schemas-microsoft-com:vml" Requires="v">
                <p:oleObj spid="_x0000_s172078" name="Equation" r:id="rId4" imgW="4863960" imgH="317160" progId="Equation.DSMT4">
                  <p:embed/>
                </p:oleObj>
              </mc:Choice>
              <mc:Fallback>
                <p:oleObj name="Equation" r:id="rId4" imgW="4863960" imgH="317160" progId="Equation.DSMT4">
                  <p:embed/>
                  <p:pic>
                    <p:nvPicPr>
                      <p:cNvPr id="0" name=""/>
                      <p:cNvPicPr/>
                      <p:nvPr/>
                    </p:nvPicPr>
                    <p:blipFill>
                      <a:blip r:embed="rId5"/>
                      <a:stretch>
                        <a:fillRect/>
                      </a:stretch>
                    </p:blipFill>
                    <p:spPr>
                      <a:xfrm>
                        <a:off x="609600" y="1447800"/>
                        <a:ext cx="7781925" cy="5080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58748887"/>
              </p:ext>
            </p:extLst>
          </p:nvPr>
        </p:nvGraphicFramePr>
        <p:xfrm>
          <a:off x="609600" y="2362200"/>
          <a:ext cx="2173824" cy="487296"/>
        </p:xfrm>
        <a:graphic>
          <a:graphicData uri="http://schemas.openxmlformats.org/presentationml/2006/ole">
            <mc:AlternateContent xmlns:mc="http://schemas.openxmlformats.org/markup-compatibility/2006">
              <mc:Choice xmlns:v="urn:schemas-microsoft-com:vml" Requires="v">
                <p:oleObj spid="_x0000_s172079" name="Equation" r:id="rId6" imgW="1358640" imgH="304560" progId="Equation.DSMT4">
                  <p:embed/>
                </p:oleObj>
              </mc:Choice>
              <mc:Fallback>
                <p:oleObj name="Equation" r:id="rId6" imgW="1358640" imgH="304560" progId="Equation.DSMT4">
                  <p:embed/>
                  <p:pic>
                    <p:nvPicPr>
                      <p:cNvPr id="0" name=""/>
                      <p:cNvPicPr/>
                      <p:nvPr/>
                    </p:nvPicPr>
                    <p:blipFill>
                      <a:blip r:embed="rId7"/>
                      <a:stretch>
                        <a:fillRect/>
                      </a:stretch>
                    </p:blipFill>
                    <p:spPr>
                      <a:xfrm>
                        <a:off x="609600" y="2362200"/>
                        <a:ext cx="2173824" cy="487296"/>
                      </a:xfrm>
                      <a:prstGeom prst="rect">
                        <a:avLst/>
                      </a:prstGeom>
                    </p:spPr>
                  </p:pic>
                </p:oleObj>
              </mc:Fallback>
            </mc:AlternateContent>
          </a:graphicData>
        </a:graphic>
      </p:graphicFrame>
    </p:spTree>
    <p:extLst>
      <p:ext uri="{BB962C8B-B14F-4D97-AF65-F5344CB8AC3E}">
        <p14:creationId xmlns:p14="http://schemas.microsoft.com/office/powerpoint/2010/main" val="315923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AD5FF">
            <a:alpha val="30000"/>
          </a:srgb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762000" y="0"/>
            <a:ext cx="80010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800" dirty="0" smtClean="0">
                <a:solidFill>
                  <a:srgbClr val="0000CC"/>
                </a:solidFill>
              </a:rPr>
              <a:t>Particle Swarm Optimization: Algorithm </a:t>
            </a:r>
            <a:endParaRPr lang="en-IN" sz="3200" dirty="0"/>
          </a:p>
        </p:txBody>
      </p:sp>
      <p:sp>
        <p:nvSpPr>
          <p:cNvPr id="5" name="TextBox 4"/>
          <p:cNvSpPr txBox="1"/>
          <p:nvPr/>
        </p:nvSpPr>
        <p:spPr>
          <a:xfrm>
            <a:off x="0" y="490180"/>
            <a:ext cx="9144000" cy="6367820"/>
          </a:xfrm>
          <a:prstGeom prst="rect">
            <a:avLst/>
          </a:prstGeom>
          <a:noFill/>
        </p:spPr>
        <p:txBody>
          <a:bodyPr wrap="square" rtlCol="0">
            <a:noAutofit/>
          </a:bodyPr>
          <a:lstStyle/>
          <a:p>
            <a:pPr marL="742950" lvl="1" indent="-285750" algn="just">
              <a:lnSpc>
                <a:spcPct val="120000"/>
              </a:lnSpc>
              <a:spcAft>
                <a:spcPts val="600"/>
              </a:spcAft>
              <a:buClr>
                <a:srgbClr val="C00000"/>
              </a:buClr>
              <a:buSzPct val="130000"/>
              <a:buFont typeface="Arial" panose="020B0604020202020204" pitchFamily="34" charset="0"/>
              <a:buChar char="•"/>
            </a:pPr>
            <a:endParaRPr lang="en-IN" sz="2200" dirty="0" smtClean="0">
              <a:latin typeface="Trebuchet MS" panose="020B0603020202020204" pitchFamily="34" charset="0"/>
            </a:endParaRPr>
          </a:p>
        </p:txBody>
      </p:sp>
      <p:sp>
        <p:nvSpPr>
          <p:cNvPr id="6" name="TextBox 5"/>
          <p:cNvSpPr txBox="1"/>
          <p:nvPr/>
        </p:nvSpPr>
        <p:spPr>
          <a:xfrm>
            <a:off x="0" y="588706"/>
            <a:ext cx="9144000" cy="6269294"/>
          </a:xfrm>
          <a:prstGeom prst="rect">
            <a:avLst/>
          </a:prstGeom>
          <a:noFill/>
        </p:spPr>
        <p:txBody>
          <a:bodyPr wrap="square" rtlCol="0">
            <a:noAutofit/>
          </a:bodyPr>
          <a:lstStyle/>
          <a:p>
            <a:r>
              <a:rPr lang="en-IN" sz="2000" dirty="0">
                <a:latin typeface="Trebuchet MS" panose="020B0603020202020204" pitchFamily="34" charset="0"/>
              </a:rPr>
              <a:t>f</a:t>
            </a:r>
            <a:r>
              <a:rPr lang="en-IN" sz="2000" dirty="0" smtClean="0">
                <a:latin typeface="Trebuchet MS" panose="020B0603020202020204" pitchFamily="34" charset="0"/>
              </a:rPr>
              <a:t>or each particle</a:t>
            </a:r>
          </a:p>
          <a:p>
            <a:pPr defTabSz="468000"/>
            <a:r>
              <a:rPr lang="en-IN" sz="2000" dirty="0" smtClean="0">
                <a:latin typeface="Trebuchet MS" panose="020B0603020202020204" pitchFamily="34" charset="0"/>
              </a:rPr>
              <a:t>	initialize particle  </a:t>
            </a:r>
            <a:r>
              <a:rPr lang="en-IN" sz="2000" dirty="0" smtClean="0">
                <a:solidFill>
                  <a:srgbClr val="C00000"/>
                </a:solidFill>
                <a:latin typeface="Trebuchet MS" panose="020B0603020202020204" pitchFamily="34" charset="0"/>
              </a:rPr>
              <a:t># Try to ensure maximum spread across solution space</a:t>
            </a:r>
          </a:p>
          <a:p>
            <a:pPr defTabSz="468000"/>
            <a:r>
              <a:rPr lang="en-IN" sz="2000" dirty="0">
                <a:solidFill>
                  <a:srgbClr val="C00000"/>
                </a:solidFill>
                <a:latin typeface="Trebuchet MS" panose="020B0603020202020204" pitchFamily="34" charset="0"/>
              </a:rPr>
              <a:t>	</a:t>
            </a:r>
            <a:r>
              <a:rPr lang="en-IN" sz="2000" dirty="0" smtClean="0">
                <a:latin typeface="Trebuchet MS" panose="020B0603020202020204" pitchFamily="34" charset="0"/>
              </a:rPr>
              <a:t>if constraints not satisfied, re-initialize</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obtain fitness</a:t>
            </a:r>
          </a:p>
          <a:p>
            <a:pPr defTabSz="468000"/>
            <a:r>
              <a:rPr lang="en-IN" sz="2000" dirty="0">
                <a:latin typeface="Trebuchet MS" panose="020B0603020202020204" pitchFamily="34" charset="0"/>
              </a:rPr>
              <a:t>	</a:t>
            </a:r>
            <a:r>
              <a:rPr lang="en-IN" sz="2000" dirty="0" err="1" smtClean="0">
                <a:latin typeface="Trebuchet MS" panose="020B0603020202020204" pitchFamily="34" charset="0"/>
              </a:rPr>
              <a:t>fbest</a:t>
            </a:r>
            <a:r>
              <a:rPr lang="en-IN" sz="2000" dirty="0" smtClean="0">
                <a:latin typeface="Trebuchet MS" panose="020B0603020202020204" pitchFamily="34" charset="0"/>
              </a:rPr>
              <a:t>, </a:t>
            </a:r>
            <a:r>
              <a:rPr lang="en-IN" sz="2000" dirty="0" err="1" smtClean="0">
                <a:latin typeface="Trebuchet MS" panose="020B0603020202020204" pitchFamily="34" charset="0"/>
              </a:rPr>
              <a:t>pbest</a:t>
            </a:r>
            <a:r>
              <a:rPr lang="en-IN" sz="2000" dirty="0" smtClean="0">
                <a:latin typeface="Trebuchet MS" panose="020B0603020202020204" pitchFamily="34" charset="0"/>
              </a:rPr>
              <a:t> </a:t>
            </a:r>
            <a:r>
              <a:rPr lang="en-IN" sz="2000" dirty="0" smtClean="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fitness, position</a:t>
            </a:r>
            <a:endParaRPr lang="en-IN" sz="2000" dirty="0" smtClean="0">
              <a:latin typeface="Trebuchet MS" panose="020B0603020202020204" pitchFamily="34" charset="0"/>
              <a:sym typeface="Wingdings" panose="05000000000000000000" pitchFamily="2" charset="2"/>
            </a:endParaRPr>
          </a:p>
          <a:p>
            <a:pPr defTabSz="468000"/>
            <a:r>
              <a:rPr lang="en-IN" sz="2000" dirty="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broadcast </a:t>
            </a:r>
            <a:r>
              <a:rPr lang="en-IN" sz="2000" dirty="0" err="1" smtClean="0">
                <a:latin typeface="Trebuchet MS" panose="020B0603020202020204" pitchFamily="34" charset="0"/>
                <a:sym typeface="Wingdings" panose="05000000000000000000" pitchFamily="2" charset="2"/>
              </a:rPr>
              <a:t>fbest</a:t>
            </a:r>
            <a:r>
              <a:rPr lang="en-IN" sz="2000" dirty="0" smtClean="0">
                <a:latin typeface="Trebuchet MS" panose="020B0603020202020204" pitchFamily="34" charset="0"/>
                <a:sym typeface="Wingdings" panose="05000000000000000000" pitchFamily="2" charset="2"/>
              </a:rPr>
              <a:t>, </a:t>
            </a:r>
            <a:r>
              <a:rPr lang="en-IN" sz="2000" dirty="0" err="1" smtClean="0">
                <a:latin typeface="Trebuchet MS" panose="020B0603020202020204" pitchFamily="34" charset="0"/>
                <a:sym typeface="Wingdings" panose="05000000000000000000" pitchFamily="2" charset="2"/>
              </a:rPr>
              <a:t>pbest</a:t>
            </a:r>
            <a:endParaRPr lang="en-IN" sz="2000" dirty="0" smtClean="0">
              <a:latin typeface="Trebuchet MS" panose="020B0603020202020204" pitchFamily="34" charset="0"/>
              <a:sym typeface="Wingdings" panose="05000000000000000000" pitchFamily="2" charset="2"/>
            </a:endParaRPr>
          </a:p>
          <a:p>
            <a:pPr defTabSz="468000"/>
            <a:r>
              <a:rPr lang="en-IN" sz="2000" dirty="0">
                <a:latin typeface="Trebuchet MS" panose="020B0603020202020204" pitchFamily="34" charset="0"/>
                <a:sym typeface="Wingdings" panose="05000000000000000000" pitchFamily="2" charset="2"/>
              </a:rPr>
              <a:t>	</a:t>
            </a:r>
            <a:r>
              <a:rPr lang="en-IN" sz="2000" dirty="0" err="1" smtClean="0">
                <a:latin typeface="Trebuchet MS" panose="020B0603020202020204" pitchFamily="34" charset="0"/>
                <a:sym typeface="Wingdings" panose="05000000000000000000" pitchFamily="2" charset="2"/>
              </a:rPr>
              <a:t>gbest</a:t>
            </a:r>
            <a:r>
              <a:rPr lang="en-IN" sz="2000" dirty="0" smtClean="0">
                <a:latin typeface="Trebuchet MS" panose="020B0603020202020204" pitchFamily="34" charset="0"/>
                <a:sym typeface="Wingdings" panose="05000000000000000000" pitchFamily="2" charset="2"/>
              </a:rPr>
              <a:t>  </a:t>
            </a:r>
            <a:r>
              <a:rPr lang="en-IN" sz="2000" dirty="0" err="1" smtClean="0">
                <a:latin typeface="Trebuchet MS" panose="020B0603020202020204" pitchFamily="34" charset="0"/>
                <a:sym typeface="Wingdings" panose="05000000000000000000" pitchFamily="2" charset="2"/>
              </a:rPr>
              <a:t>pbest</a:t>
            </a:r>
            <a:r>
              <a:rPr lang="en-IN" sz="2000" dirty="0" smtClean="0">
                <a:latin typeface="Trebuchet MS" panose="020B0603020202020204" pitchFamily="34" charset="0"/>
                <a:sym typeface="Wingdings" panose="05000000000000000000" pitchFamily="2" charset="2"/>
              </a:rPr>
              <a:t> of best(all </a:t>
            </a:r>
            <a:r>
              <a:rPr lang="en-IN" sz="2000" dirty="0" err="1">
                <a:latin typeface="Trebuchet MS" panose="020B0603020202020204" pitchFamily="34" charset="0"/>
                <a:sym typeface="Wingdings" panose="05000000000000000000" pitchFamily="2" charset="2"/>
              </a:rPr>
              <a:t>f</a:t>
            </a:r>
            <a:r>
              <a:rPr lang="en-IN" sz="2000" dirty="0" err="1" smtClean="0">
                <a:latin typeface="Trebuchet MS" panose="020B0603020202020204" pitchFamily="34" charset="0"/>
                <a:sym typeface="Wingdings" panose="05000000000000000000" pitchFamily="2" charset="2"/>
              </a:rPr>
              <a:t>best</a:t>
            </a:r>
            <a:r>
              <a:rPr lang="en-IN" sz="2000" dirty="0" smtClean="0">
                <a:latin typeface="Trebuchet MS" panose="020B0603020202020204" pitchFamily="34" charset="0"/>
                <a:sym typeface="Wingdings" panose="05000000000000000000" pitchFamily="2" charset="2"/>
              </a:rPr>
              <a:t>)</a:t>
            </a:r>
          </a:p>
          <a:p>
            <a:pPr defTabSz="468000"/>
            <a:r>
              <a:rPr lang="en-IN" sz="2000" dirty="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v         0</a:t>
            </a:r>
            <a:endParaRPr lang="en-IN" sz="2000" dirty="0" smtClean="0">
              <a:latin typeface="Trebuchet MS" panose="020B0603020202020204" pitchFamily="34" charset="0"/>
            </a:endParaRPr>
          </a:p>
          <a:p>
            <a:pPr defTabSz="468000"/>
            <a:r>
              <a:rPr lang="en-IN" sz="2000" dirty="0" smtClean="0">
                <a:latin typeface="Trebuchet MS" panose="020B0603020202020204" pitchFamily="34" charset="0"/>
              </a:rPr>
              <a:t>end </a:t>
            </a:r>
          </a:p>
          <a:p>
            <a:pPr defTabSz="468000"/>
            <a:r>
              <a:rPr lang="en-IN" sz="2000" dirty="0" smtClean="0">
                <a:latin typeface="Trebuchet MS" panose="020B0603020202020204" pitchFamily="34" charset="0"/>
              </a:rPr>
              <a:t>do		</a:t>
            </a:r>
            <a:r>
              <a:rPr lang="en-IN" sz="2000" dirty="0" smtClean="0">
                <a:solidFill>
                  <a:srgbClr val="C00000"/>
                </a:solidFill>
                <a:latin typeface="Trebuchet MS" panose="020B0603020202020204" pitchFamily="34" charset="0"/>
              </a:rPr>
              <a:t># for iteration or “generation” loop</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for each particle</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	evaluate new v  </a:t>
            </a:r>
            <a:r>
              <a:rPr lang="en-IN" sz="2000" dirty="0" smtClean="0">
                <a:solidFill>
                  <a:srgbClr val="C00000"/>
                </a:solidFill>
                <a:latin typeface="Trebuchet MS" panose="020B0603020202020204" pitchFamily="34" charset="0"/>
              </a:rPr>
              <a:t># Check and implement bound </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	evaluate new p</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	evaluate fitness</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	if fitness &lt; </a:t>
            </a:r>
            <a:r>
              <a:rPr lang="en-IN" sz="2000" dirty="0" err="1">
                <a:latin typeface="Trebuchet MS" panose="020B0603020202020204" pitchFamily="34" charset="0"/>
              </a:rPr>
              <a:t>f</a:t>
            </a:r>
            <a:r>
              <a:rPr lang="en-IN" sz="2000" dirty="0" err="1" smtClean="0">
                <a:latin typeface="Trebuchet MS" panose="020B0603020202020204" pitchFamily="34" charset="0"/>
              </a:rPr>
              <a:t>best</a:t>
            </a:r>
            <a:r>
              <a:rPr lang="en-IN" sz="2000" dirty="0" smtClean="0">
                <a:latin typeface="Trebuchet MS" panose="020B0603020202020204" pitchFamily="34" charset="0"/>
              </a:rPr>
              <a:t>  </a:t>
            </a:r>
            <a:r>
              <a:rPr lang="en-IN" sz="2000" dirty="0" smtClean="0">
                <a:solidFill>
                  <a:srgbClr val="C00000"/>
                </a:solidFill>
                <a:latin typeface="Trebuchet MS" panose="020B0603020202020204" pitchFamily="34" charset="0"/>
              </a:rPr>
              <a:t># for minimization problem, else reverse</a:t>
            </a:r>
          </a:p>
          <a:p>
            <a:pPr defTabSz="468000"/>
            <a:r>
              <a:rPr lang="en-IN" sz="2000" dirty="0">
                <a:latin typeface="Trebuchet MS" panose="020B0603020202020204" pitchFamily="34" charset="0"/>
              </a:rPr>
              <a:t>	</a:t>
            </a:r>
            <a:r>
              <a:rPr lang="en-IN" sz="2000" dirty="0" smtClean="0">
                <a:latin typeface="Trebuchet MS" panose="020B0603020202020204" pitchFamily="34" charset="0"/>
              </a:rPr>
              <a:t>		</a:t>
            </a:r>
            <a:r>
              <a:rPr lang="en-IN" sz="2000" dirty="0" err="1" smtClean="0">
                <a:latin typeface="Trebuchet MS" panose="020B0603020202020204" pitchFamily="34" charset="0"/>
              </a:rPr>
              <a:t>fbest</a:t>
            </a:r>
            <a:r>
              <a:rPr lang="en-IN" sz="2000" dirty="0" smtClean="0">
                <a:latin typeface="Trebuchet MS" panose="020B0603020202020204" pitchFamily="34" charset="0"/>
              </a:rPr>
              <a:t>, </a:t>
            </a:r>
            <a:r>
              <a:rPr lang="en-IN" sz="2000" dirty="0" err="1" smtClean="0">
                <a:latin typeface="Trebuchet MS" panose="020B0603020202020204" pitchFamily="34" charset="0"/>
              </a:rPr>
              <a:t>pbest</a:t>
            </a:r>
            <a:r>
              <a:rPr lang="en-IN" sz="2000" dirty="0" smtClean="0">
                <a:latin typeface="Trebuchet MS" panose="020B0603020202020204" pitchFamily="34" charset="0"/>
              </a:rPr>
              <a:t> </a:t>
            </a:r>
            <a:r>
              <a:rPr lang="en-IN" sz="2000" dirty="0" smtClean="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fitness, p </a:t>
            </a:r>
            <a:endParaRPr lang="en-IN" sz="2000" dirty="0" smtClean="0">
              <a:latin typeface="Trebuchet MS" panose="020B0603020202020204" pitchFamily="34" charset="0"/>
              <a:sym typeface="Wingdings" panose="05000000000000000000" pitchFamily="2" charset="2"/>
            </a:endParaRPr>
          </a:p>
          <a:p>
            <a:pPr defTabSz="468000"/>
            <a:r>
              <a:rPr lang="en-IN" sz="2000" dirty="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	broadcast </a:t>
            </a:r>
            <a:r>
              <a:rPr lang="en-IN" sz="2000" dirty="0" err="1" smtClean="0">
                <a:latin typeface="Trebuchet MS" panose="020B0603020202020204" pitchFamily="34" charset="0"/>
                <a:sym typeface="Wingdings" panose="05000000000000000000" pitchFamily="2" charset="2"/>
              </a:rPr>
              <a:t>fbest</a:t>
            </a:r>
            <a:r>
              <a:rPr lang="en-IN" sz="2000" dirty="0" smtClean="0">
                <a:latin typeface="Trebuchet MS" panose="020B0603020202020204" pitchFamily="34" charset="0"/>
                <a:sym typeface="Wingdings" panose="05000000000000000000" pitchFamily="2" charset="2"/>
              </a:rPr>
              <a:t>, </a:t>
            </a:r>
            <a:r>
              <a:rPr lang="en-IN" sz="2000" dirty="0" err="1" smtClean="0">
                <a:latin typeface="Trebuchet MS" panose="020B0603020202020204" pitchFamily="34" charset="0"/>
                <a:sym typeface="Wingdings" panose="05000000000000000000" pitchFamily="2" charset="2"/>
              </a:rPr>
              <a:t>pbest</a:t>
            </a:r>
            <a:endParaRPr lang="en-IN" sz="2000" dirty="0" smtClean="0">
              <a:latin typeface="Trebuchet MS" panose="020B0603020202020204" pitchFamily="34" charset="0"/>
              <a:sym typeface="Wingdings" panose="05000000000000000000" pitchFamily="2" charset="2"/>
            </a:endParaRPr>
          </a:p>
          <a:p>
            <a:pPr defTabSz="468000"/>
            <a:r>
              <a:rPr lang="en-IN" sz="2000" dirty="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	</a:t>
            </a:r>
            <a:r>
              <a:rPr lang="en-IN" sz="2000" dirty="0" err="1" smtClean="0">
                <a:latin typeface="Trebuchet MS" panose="020B0603020202020204" pitchFamily="34" charset="0"/>
                <a:sym typeface="Wingdings" panose="05000000000000000000" pitchFamily="2" charset="2"/>
              </a:rPr>
              <a:t>gbest</a:t>
            </a:r>
            <a:r>
              <a:rPr lang="en-IN" sz="2000" dirty="0" smtClean="0">
                <a:latin typeface="Trebuchet MS" panose="020B0603020202020204" pitchFamily="34" charset="0"/>
                <a:sym typeface="Wingdings" panose="05000000000000000000" pitchFamily="2" charset="2"/>
              </a:rPr>
              <a:t>  </a:t>
            </a:r>
            <a:r>
              <a:rPr lang="en-IN" sz="2000" dirty="0" err="1" smtClean="0">
                <a:latin typeface="Trebuchet MS" panose="020B0603020202020204" pitchFamily="34" charset="0"/>
                <a:sym typeface="Wingdings" panose="05000000000000000000" pitchFamily="2" charset="2"/>
              </a:rPr>
              <a:t>pbest</a:t>
            </a:r>
            <a:r>
              <a:rPr lang="en-IN" sz="2000" dirty="0" smtClean="0">
                <a:latin typeface="Trebuchet MS" panose="020B0603020202020204" pitchFamily="34" charset="0"/>
                <a:sym typeface="Wingdings" panose="05000000000000000000" pitchFamily="2" charset="2"/>
              </a:rPr>
              <a:t> of best(all </a:t>
            </a:r>
            <a:r>
              <a:rPr lang="en-IN" sz="2000" dirty="0" err="1">
                <a:latin typeface="Trebuchet MS" panose="020B0603020202020204" pitchFamily="34" charset="0"/>
                <a:sym typeface="Wingdings" panose="05000000000000000000" pitchFamily="2" charset="2"/>
              </a:rPr>
              <a:t>f</a:t>
            </a:r>
            <a:r>
              <a:rPr lang="en-IN" sz="2000" dirty="0" err="1" smtClean="0">
                <a:latin typeface="Trebuchet MS" panose="020B0603020202020204" pitchFamily="34" charset="0"/>
                <a:sym typeface="Wingdings" panose="05000000000000000000" pitchFamily="2" charset="2"/>
              </a:rPr>
              <a:t>best</a:t>
            </a:r>
            <a:r>
              <a:rPr lang="en-IN" sz="2000" dirty="0" smtClean="0">
                <a:latin typeface="Trebuchet MS" panose="020B0603020202020204" pitchFamily="34" charset="0"/>
                <a:sym typeface="Wingdings" panose="05000000000000000000" pitchFamily="2" charset="2"/>
              </a:rPr>
              <a:t>)</a:t>
            </a:r>
          </a:p>
          <a:p>
            <a:pPr defTabSz="468000"/>
            <a:r>
              <a:rPr lang="en-IN" sz="2000" dirty="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end</a:t>
            </a:r>
          </a:p>
          <a:p>
            <a:pPr defTabSz="468000"/>
            <a:r>
              <a:rPr lang="en-IN" sz="2000" dirty="0" smtClean="0">
                <a:latin typeface="Trebuchet MS" panose="020B0603020202020204" pitchFamily="34" charset="0"/>
                <a:sym typeface="Wingdings" panose="05000000000000000000" pitchFamily="2" charset="2"/>
              </a:rPr>
              <a:t>while </a:t>
            </a:r>
            <a:r>
              <a:rPr lang="en-IN" sz="2000" dirty="0" err="1" smtClean="0">
                <a:latin typeface="Trebuchet MS" panose="020B0603020202020204" pitchFamily="34" charset="0"/>
                <a:sym typeface="Wingdings" panose="05000000000000000000" pitchFamily="2" charset="2"/>
              </a:rPr>
              <a:t>preset</a:t>
            </a:r>
            <a:r>
              <a:rPr lang="en-IN" sz="2000" dirty="0" smtClean="0">
                <a:latin typeface="Trebuchet MS" panose="020B0603020202020204" pitchFamily="34" charset="0"/>
                <a:sym typeface="Wingdings" panose="05000000000000000000" pitchFamily="2" charset="2"/>
              </a:rPr>
              <a:t> </a:t>
            </a:r>
            <a:r>
              <a:rPr lang="en-IN" sz="2000" dirty="0" err="1">
                <a:latin typeface="Trebuchet MS" panose="020B0603020202020204" pitchFamily="34" charset="0"/>
                <a:sym typeface="Wingdings" panose="05000000000000000000" pitchFamily="2" charset="2"/>
              </a:rPr>
              <a:t>f</a:t>
            </a:r>
            <a:r>
              <a:rPr lang="en-IN" sz="2000" dirty="0" err="1" smtClean="0">
                <a:latin typeface="Trebuchet MS" panose="020B0603020202020204" pitchFamily="34" charset="0"/>
                <a:sym typeface="Wingdings" panose="05000000000000000000" pitchFamily="2" charset="2"/>
              </a:rPr>
              <a:t>best</a:t>
            </a:r>
            <a:r>
              <a:rPr lang="en-IN" sz="2000" dirty="0" smtClean="0">
                <a:latin typeface="Trebuchet MS" panose="020B0603020202020204" pitchFamily="34" charset="0"/>
                <a:sym typeface="Wingdings" panose="05000000000000000000" pitchFamily="2" charset="2"/>
              </a:rPr>
              <a:t> </a:t>
            </a:r>
            <a:r>
              <a:rPr lang="en-IN" sz="2000" dirty="0" smtClean="0">
                <a:latin typeface="Trebuchet MS" panose="020B0603020202020204" pitchFamily="34" charset="0"/>
                <a:sym typeface="Wingdings" panose="05000000000000000000" pitchFamily="2" charset="2"/>
              </a:rPr>
              <a:t>not achieved or within max. num. of gens.</a:t>
            </a:r>
            <a:endParaRPr lang="en-IN" sz="2000" dirty="0" smtClean="0">
              <a:latin typeface="Trebuchet MS" panose="020B0603020202020204" pitchFamily="34" charset="0"/>
            </a:endParaRPr>
          </a:p>
          <a:p>
            <a:pPr defTabSz="468000"/>
            <a:r>
              <a:rPr lang="en-IN" sz="2000" dirty="0">
                <a:latin typeface="Trebuchet MS" panose="020B0603020202020204" pitchFamily="34" charset="0"/>
              </a:rPr>
              <a:t>	</a:t>
            </a:r>
            <a:r>
              <a:rPr lang="en-IN" sz="2000" dirty="0" smtClean="0">
                <a:latin typeface="Trebuchet MS" panose="020B0603020202020204" pitchFamily="34" charset="0"/>
              </a:rPr>
              <a:t>	</a:t>
            </a:r>
            <a:endParaRPr lang="en-IN" sz="2000" dirty="0">
              <a:latin typeface="Trebuchet MS" panose="020B0603020202020204" pitchFamily="34" charset="0"/>
            </a:endParaRPr>
          </a:p>
        </p:txBody>
      </p:sp>
    </p:spTree>
    <p:extLst>
      <p:ext uri="{BB962C8B-B14F-4D97-AF65-F5344CB8AC3E}">
        <p14:creationId xmlns:p14="http://schemas.microsoft.com/office/powerpoint/2010/main" val="41675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IN" dirty="0" smtClean="0">
                <a:latin typeface="Trebuchet MS" panose="020B0603020202020204" pitchFamily="34" charset="0"/>
              </a:rPr>
              <a:t>THANK YOU</a:t>
            </a:r>
            <a:endParaRPr lang="en-IN" dirty="0">
              <a:latin typeface="Trebuchet MS" panose="020B0603020202020204" pitchFamily="34" charset="0"/>
            </a:endParaRPr>
          </a:p>
        </p:txBody>
      </p:sp>
    </p:spTree>
    <p:extLst>
      <p:ext uri="{BB962C8B-B14F-4D97-AF65-F5344CB8AC3E}">
        <p14:creationId xmlns:p14="http://schemas.microsoft.com/office/powerpoint/2010/main" val="1077689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Text Box 5"/>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04454" name="Text Box 6"/>
          <p:cNvSpPr txBox="1">
            <a:spLocks noChangeArrowheads="1"/>
          </p:cNvSpPr>
          <p:nvPr/>
        </p:nvSpPr>
        <p:spPr bwMode="auto">
          <a:xfrm>
            <a:off x="304800" y="1143000"/>
            <a:ext cx="8458200" cy="604838"/>
          </a:xfrm>
          <a:prstGeom prst="rect">
            <a:avLst/>
          </a:prstGeom>
          <a:noFill/>
          <a:ln w="9525">
            <a:noFill/>
            <a:miter lim="800000"/>
            <a:headEnd/>
            <a:tailEnd/>
          </a:ln>
          <a:effectLst/>
        </p:spPr>
        <p:txBody>
          <a:bodyPr>
            <a:spAutoFit/>
          </a:bodyPr>
          <a:lstStyle/>
          <a:p>
            <a:pPr>
              <a:lnSpc>
                <a:spcPct val="120000"/>
              </a:lnSpc>
            </a:pPr>
            <a:r>
              <a:rPr lang="en-US" sz="2800">
                <a:solidFill>
                  <a:srgbClr val="66FFFF"/>
                </a:solidFill>
                <a:latin typeface="Verdana" pitchFamily="34" charset="0"/>
              </a:rPr>
              <a:t>WHAT ARE EVOLUTIONARY ALGORITHMS?</a:t>
            </a:r>
          </a:p>
        </p:txBody>
      </p:sp>
      <p:sp>
        <p:nvSpPr>
          <p:cNvPr id="104455" name="Rectangle 7"/>
          <p:cNvSpPr>
            <a:spLocks noChangeArrowheads="1"/>
          </p:cNvSpPr>
          <p:nvPr/>
        </p:nvSpPr>
        <p:spPr bwMode="auto">
          <a:xfrm>
            <a:off x="304800" y="1676400"/>
            <a:ext cx="7924800" cy="4648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a:t>    </a:t>
            </a:r>
          </a:p>
        </p:txBody>
      </p:sp>
      <p:sp>
        <p:nvSpPr>
          <p:cNvPr id="104456" name="Rectangle 8"/>
          <p:cNvSpPr>
            <a:spLocks noChangeArrowheads="1"/>
          </p:cNvSpPr>
          <p:nvPr/>
        </p:nvSpPr>
        <p:spPr bwMode="auto">
          <a:xfrm>
            <a:off x="304800" y="2209800"/>
            <a:ext cx="8839200" cy="3200400"/>
          </a:xfrm>
          <a:prstGeom prst="rect">
            <a:avLst/>
          </a:prstGeom>
          <a:noFill/>
          <a:ln w="9525">
            <a:noFill/>
            <a:miter lim="800000"/>
            <a:headEnd/>
            <a:tailEnd/>
          </a:ln>
          <a:effectLst/>
        </p:spPr>
        <p:txBody>
          <a:bodyPr/>
          <a:lstStyle/>
          <a:p>
            <a:pPr marL="342900" indent="-342900" eaLnBrk="1" hangingPunct="1">
              <a:lnSpc>
                <a:spcPct val="140000"/>
              </a:lnSpc>
              <a:spcBef>
                <a:spcPct val="40000"/>
              </a:spcBef>
              <a:buClr>
                <a:schemeClr val="tx2"/>
              </a:buClr>
              <a:buFont typeface="Wingdings" pitchFamily="2" charset="2"/>
              <a:buChar char="§"/>
            </a:pPr>
            <a:r>
              <a:rPr lang="en-US" sz="2400">
                <a:solidFill>
                  <a:schemeClr val="hlink"/>
                </a:solidFill>
                <a:latin typeface="Verdana" pitchFamily="34" charset="0"/>
              </a:rPr>
              <a:t>Application of the principle of Natural Selection –   </a:t>
            </a:r>
            <a:r>
              <a:rPr lang="en-US" sz="2400" i="1">
                <a:solidFill>
                  <a:schemeClr val="hlink"/>
                </a:solidFill>
                <a:latin typeface="Verdana" pitchFamily="34" charset="0"/>
              </a:rPr>
              <a:t>The Survival of the Fittest</a:t>
            </a:r>
            <a:r>
              <a:rPr lang="en-US" sz="2400">
                <a:solidFill>
                  <a:schemeClr val="hlink"/>
                </a:solidFill>
                <a:latin typeface="Verdana" pitchFamily="34" charset="0"/>
              </a:rPr>
              <a:t> – to the problem of Optimization.</a:t>
            </a:r>
          </a:p>
          <a:p>
            <a:pPr marL="342900" indent="-342900" eaLnBrk="1" hangingPunct="1">
              <a:lnSpc>
                <a:spcPct val="140000"/>
              </a:lnSpc>
              <a:spcBef>
                <a:spcPct val="40000"/>
              </a:spcBef>
              <a:buClr>
                <a:schemeClr val="tx2"/>
              </a:buClr>
              <a:buFont typeface="Wingdings" pitchFamily="2" charset="2"/>
              <a:buChar char="§"/>
            </a:pPr>
            <a:r>
              <a:rPr lang="en-US" sz="2400">
                <a:solidFill>
                  <a:srgbClr val="66FFFF"/>
                </a:solidFill>
                <a:latin typeface="Verdana" pitchFamily="34" charset="0"/>
              </a:rPr>
              <a:t>HOW?</a:t>
            </a:r>
          </a:p>
          <a:p>
            <a:pPr marL="342900" indent="-342900" eaLnBrk="1" hangingPunct="1">
              <a:lnSpc>
                <a:spcPct val="90000"/>
              </a:lnSpc>
              <a:spcBef>
                <a:spcPct val="20000"/>
              </a:spcBef>
              <a:buClr>
                <a:schemeClr val="tx2"/>
              </a:buClr>
            </a:pPr>
            <a:r>
              <a:rPr lang="en-US" sz="2400"/>
              <a:t>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673100"/>
          </a:xfrm>
        </p:spPr>
        <p:txBody>
          <a:bodyPr/>
          <a:lstStyle/>
          <a:p>
            <a:r>
              <a:rPr lang="en-IN" sz="2400" dirty="0" smtClean="0">
                <a:solidFill>
                  <a:schemeClr val="accent6">
                    <a:lumMod val="20000"/>
                    <a:lumOff val="80000"/>
                  </a:schemeClr>
                </a:solidFill>
              </a:rPr>
              <a:t>Darwin was unaware of Genetics</a:t>
            </a:r>
            <a:endParaRPr lang="en-IN" sz="2400" dirty="0">
              <a:solidFill>
                <a:schemeClr val="accent6">
                  <a:lumMod val="20000"/>
                  <a:lumOff val="80000"/>
                </a:schemeClr>
              </a:solidFill>
            </a:endParaRPr>
          </a:p>
        </p:txBody>
      </p:sp>
      <p:sp>
        <p:nvSpPr>
          <p:cNvPr id="4" name="Rectangle 3"/>
          <p:cNvSpPr/>
          <p:nvPr/>
        </p:nvSpPr>
        <p:spPr>
          <a:xfrm>
            <a:off x="228600" y="838200"/>
            <a:ext cx="8686800" cy="4724400"/>
          </a:xfrm>
          <a:prstGeom prst="rect">
            <a:avLst/>
          </a:prstGeom>
        </p:spPr>
        <p:txBody>
          <a:bodyPr wrap="square">
            <a:noAutofit/>
          </a:bodyPr>
          <a:lstStyle/>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Darwin was unaware of the existence of genes, chromosomes or DNA</a:t>
            </a:r>
          </a:p>
          <a:p>
            <a:pPr marL="800100" lvl="1" indent="-342900" algn="just">
              <a:lnSpc>
                <a:spcPct val="110000"/>
              </a:lnSpc>
              <a:spcAft>
                <a:spcPts val="600"/>
              </a:spcAft>
              <a:buFont typeface="Arial" panose="020B0604020202020204" pitchFamily="34" charset="0"/>
              <a:buChar char="•"/>
            </a:pPr>
            <a:r>
              <a:rPr lang="en-IN" sz="2000" dirty="0" smtClean="0">
                <a:latin typeface="Trebuchet MS" panose="020B0603020202020204" pitchFamily="34" charset="0"/>
              </a:rPr>
              <a:t>However, he with his team was aware that parents somehow pass on their physical characteristics to children</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Gregory Mendel, Austrian monk (1866), postulated the theory that small elements in the cells of parents codify these physical characteristics and pass them on to children as pairs – one from each parent</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His theory became popular only after 1900 when scientists actively starting researching into and developing this field</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Now Gregor Mendel is known as the father of Genetics. </a:t>
            </a:r>
            <a:endParaRPr lang="en-IN" sz="2200" dirty="0">
              <a:latin typeface="Trebuchet MS" panose="020B0603020202020204" pitchFamily="34" charset="0"/>
            </a:endParaRPr>
          </a:p>
        </p:txBody>
      </p:sp>
    </p:spTree>
    <p:extLst>
      <p:ext uri="{BB962C8B-B14F-4D97-AF65-F5344CB8AC3E}">
        <p14:creationId xmlns:p14="http://schemas.microsoft.com/office/powerpoint/2010/main" val="4001922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IN" sz="2400" dirty="0" smtClean="0">
                <a:solidFill>
                  <a:schemeClr val="accent6">
                    <a:lumMod val="20000"/>
                    <a:lumOff val="80000"/>
                  </a:schemeClr>
                </a:solidFill>
                <a:latin typeface="Trebuchet MS" panose="020B0603020202020204" pitchFamily="34" charset="0"/>
              </a:rPr>
              <a:t>From Natural Selection of Species – through Natural Selection of Chromosomes – to Natural Selection of Optimal Solutions</a:t>
            </a:r>
            <a:endParaRPr lang="en-IN" sz="2400" dirty="0">
              <a:solidFill>
                <a:schemeClr val="accent6">
                  <a:lumMod val="20000"/>
                  <a:lumOff val="80000"/>
                </a:schemeClr>
              </a:solidFill>
              <a:latin typeface="Trebuchet MS" panose="020B0603020202020204" pitchFamily="34" charset="0"/>
            </a:endParaRPr>
          </a:p>
        </p:txBody>
      </p:sp>
      <p:sp>
        <p:nvSpPr>
          <p:cNvPr id="4" name="Rectangle 3"/>
          <p:cNvSpPr/>
          <p:nvPr/>
        </p:nvSpPr>
        <p:spPr>
          <a:xfrm>
            <a:off x="0" y="1066800"/>
            <a:ext cx="8953500" cy="4724400"/>
          </a:xfrm>
          <a:prstGeom prst="rect">
            <a:avLst/>
          </a:prstGeom>
        </p:spPr>
        <p:txBody>
          <a:bodyPr wrap="square">
            <a:noAutofit/>
          </a:bodyPr>
          <a:lstStyle/>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It was not until the 1960’s that people started thinking – </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Can not the genetic techniques that enable the natural evolution of biological species …..</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 be applied to the natural evolution of optimal solutions ….</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if these artificial optimal solutions can somehow be expressed as chromosomes and genes?</a:t>
            </a:r>
          </a:p>
          <a:p>
            <a:pPr marL="342900" indent="-342900" algn="just">
              <a:lnSpc>
                <a:spcPct val="110000"/>
              </a:lnSpc>
              <a:spcAft>
                <a:spcPts val="600"/>
              </a:spcAft>
              <a:buFont typeface="Arial" panose="020B0604020202020204" pitchFamily="34" charset="0"/>
              <a:buChar char="•"/>
            </a:pPr>
            <a:r>
              <a:rPr lang="en-IN" sz="2000" dirty="0" smtClean="0">
                <a:latin typeface="Trebuchet MS" panose="020B0603020202020204" pitchFamily="34" charset="0"/>
              </a:rPr>
              <a:t>In the late 1960’s and early 70’s , Ingo </a:t>
            </a:r>
            <a:r>
              <a:rPr lang="en-IN" sz="2000" dirty="0" err="1" smtClean="0">
                <a:latin typeface="Trebuchet MS" panose="020B0603020202020204" pitchFamily="34" charset="0"/>
              </a:rPr>
              <a:t>Rechenberg</a:t>
            </a:r>
            <a:r>
              <a:rPr lang="en-IN" sz="2000" dirty="0" smtClean="0">
                <a:latin typeface="Trebuchet MS" panose="020B0603020202020204" pitchFamily="34" charset="0"/>
              </a:rPr>
              <a:t> in Germany and John Holland in USA independently came up with methods for the artificial evolution of optimization problems</a:t>
            </a:r>
          </a:p>
          <a:p>
            <a:pPr marL="342900" indent="-342900" algn="just">
              <a:lnSpc>
                <a:spcPct val="110000"/>
              </a:lnSpc>
              <a:spcAft>
                <a:spcPts val="600"/>
              </a:spcAft>
              <a:buFont typeface="Arial" panose="020B0604020202020204" pitchFamily="34" charset="0"/>
              <a:buChar char="•"/>
            </a:pPr>
            <a:r>
              <a:rPr lang="en-IN" sz="2000" dirty="0" err="1" smtClean="0">
                <a:latin typeface="Trebuchet MS" panose="020B0603020202020204" pitchFamily="34" charset="0"/>
              </a:rPr>
              <a:t>Rechenberg</a:t>
            </a:r>
            <a:r>
              <a:rPr lang="en-IN" sz="2000" dirty="0" smtClean="0">
                <a:latin typeface="Trebuchet MS" panose="020B0603020202020204" pitchFamily="34" charset="0"/>
              </a:rPr>
              <a:t> came up with Evolutionary Strategies and Holland with Genetic Algorithms</a:t>
            </a:r>
          </a:p>
          <a:p>
            <a:pPr marL="342900" indent="-342900" algn="just">
              <a:lnSpc>
                <a:spcPct val="110000"/>
              </a:lnSpc>
              <a:spcAft>
                <a:spcPts val="600"/>
              </a:spcAft>
              <a:buFont typeface="Arial" panose="020B0604020202020204" pitchFamily="34" charset="0"/>
              <a:buChar char="•"/>
            </a:pPr>
            <a:r>
              <a:rPr lang="en-IN" sz="2000" dirty="0" smtClean="0">
                <a:latin typeface="Trebuchet MS" panose="020B0603020202020204" pitchFamily="34" charset="0"/>
              </a:rPr>
              <a:t>Other techniques were also invented that broadly come under the umbrella of Evolutionary Algorithms. </a:t>
            </a:r>
          </a:p>
        </p:txBody>
      </p:sp>
    </p:spTree>
    <p:extLst>
      <p:ext uri="{BB962C8B-B14F-4D97-AF65-F5344CB8AC3E}">
        <p14:creationId xmlns:p14="http://schemas.microsoft.com/office/powerpoint/2010/main" val="447570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IN" sz="2400" dirty="0" smtClean="0">
                <a:solidFill>
                  <a:schemeClr val="accent6">
                    <a:lumMod val="20000"/>
                    <a:lumOff val="80000"/>
                  </a:schemeClr>
                </a:solidFill>
                <a:latin typeface="Trebuchet MS" panose="020B0603020202020204" pitchFamily="34" charset="0"/>
              </a:rPr>
              <a:t>Biologically Inspired Algorithms</a:t>
            </a:r>
            <a:endParaRPr lang="en-IN" sz="2400" dirty="0">
              <a:solidFill>
                <a:schemeClr val="accent6">
                  <a:lumMod val="20000"/>
                  <a:lumOff val="80000"/>
                </a:schemeClr>
              </a:solidFill>
              <a:latin typeface="Trebuchet MS" panose="020B0603020202020204" pitchFamily="34" charset="0"/>
            </a:endParaRPr>
          </a:p>
        </p:txBody>
      </p:sp>
      <p:sp>
        <p:nvSpPr>
          <p:cNvPr id="4" name="Rectangle 3"/>
          <p:cNvSpPr/>
          <p:nvPr/>
        </p:nvSpPr>
        <p:spPr>
          <a:xfrm>
            <a:off x="0" y="1066800"/>
            <a:ext cx="8953500" cy="4724400"/>
          </a:xfrm>
          <a:prstGeom prst="rect">
            <a:avLst/>
          </a:prstGeom>
        </p:spPr>
        <p:txBody>
          <a:bodyPr wrap="square">
            <a:noAutofit/>
          </a:bodyPr>
          <a:lstStyle/>
          <a:p>
            <a:pPr marL="342900" indent="-342900" algn="just">
              <a:lnSpc>
                <a:spcPct val="110000"/>
              </a:lnSpc>
              <a:spcAft>
                <a:spcPts val="600"/>
              </a:spcAft>
              <a:buFont typeface="Arial" panose="020B0604020202020204" pitchFamily="34" charset="0"/>
              <a:buChar char="•"/>
            </a:pPr>
            <a:r>
              <a:rPr lang="en-IN" sz="2200" dirty="0">
                <a:latin typeface="Trebuchet MS" panose="020B0603020202020204" pitchFamily="34" charset="0"/>
              </a:rPr>
              <a:t>T</a:t>
            </a:r>
            <a:r>
              <a:rPr lang="en-IN" sz="2200" dirty="0" smtClean="0">
                <a:latin typeface="Trebuchet MS" panose="020B0603020202020204" pitchFamily="34" charset="0"/>
              </a:rPr>
              <a:t>here is an important class of Algorithms in Artificial Intelligence that are known as </a:t>
            </a:r>
            <a:r>
              <a:rPr lang="en-IN" sz="2200" i="1" dirty="0" smtClean="0">
                <a:latin typeface="Trebuchet MS" panose="020B0603020202020204" pitchFamily="34" charset="0"/>
              </a:rPr>
              <a:t>Biologically Inspired Algorithms  </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They Include:</a:t>
            </a:r>
          </a:p>
          <a:p>
            <a:pPr marL="800100" lvl="1"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Evolutionary Algorithms</a:t>
            </a:r>
          </a:p>
          <a:p>
            <a:pPr marL="800100" lvl="1"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Swarm Algorithms (also known as </a:t>
            </a:r>
            <a:r>
              <a:rPr lang="en-IN" sz="2200" i="1" dirty="0" smtClean="0">
                <a:latin typeface="Trebuchet MS" panose="020B0603020202020204" pitchFamily="34" charset="0"/>
              </a:rPr>
              <a:t>Socially Inspired Algorithms</a:t>
            </a:r>
            <a:r>
              <a:rPr lang="en-IN" sz="2200" dirty="0" smtClean="0">
                <a:latin typeface="Trebuchet MS" panose="020B0603020202020204" pitchFamily="34" charset="0"/>
              </a:rPr>
              <a:t>)</a:t>
            </a:r>
          </a:p>
          <a:p>
            <a:pPr marL="800100" lvl="1"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Fuzzy Logic</a:t>
            </a:r>
          </a:p>
          <a:p>
            <a:pPr marL="800100" lvl="1"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Artificial Neural Networks</a:t>
            </a:r>
          </a:p>
          <a:p>
            <a:pPr marL="342900" indent="-342900" algn="just">
              <a:lnSpc>
                <a:spcPct val="110000"/>
              </a:lnSpc>
              <a:spcAft>
                <a:spcPts val="600"/>
              </a:spcAft>
              <a:buFont typeface="Arial" panose="020B0604020202020204" pitchFamily="34" charset="0"/>
              <a:buChar char="•"/>
            </a:pPr>
            <a:r>
              <a:rPr lang="en-IN" sz="2200" dirty="0" smtClean="0">
                <a:latin typeface="Trebuchet MS" panose="020B0603020202020204" pitchFamily="34" charset="0"/>
              </a:rPr>
              <a:t>They comprise an important subset of AI called </a:t>
            </a:r>
            <a:r>
              <a:rPr lang="en-IN" sz="2200" i="1" dirty="0" smtClean="0">
                <a:solidFill>
                  <a:srgbClr val="FFFF00"/>
                </a:solidFill>
                <a:latin typeface="Trebuchet MS" panose="020B0603020202020204" pitchFamily="34" charset="0"/>
              </a:rPr>
              <a:t>Computational Intelligence</a:t>
            </a:r>
            <a:r>
              <a:rPr lang="en-IN" sz="2200" dirty="0" smtClean="0">
                <a:latin typeface="Trebuchet MS" panose="020B0603020202020204" pitchFamily="34" charset="0"/>
              </a:rPr>
              <a:t> and also </a:t>
            </a:r>
            <a:r>
              <a:rPr lang="en-IN" sz="2200" i="1" dirty="0" smtClean="0">
                <a:solidFill>
                  <a:srgbClr val="FFFF00"/>
                </a:solidFill>
                <a:latin typeface="Trebuchet MS" panose="020B0603020202020204" pitchFamily="34" charset="0"/>
              </a:rPr>
              <a:t>Soft Computing</a:t>
            </a:r>
            <a:r>
              <a:rPr lang="en-IN" sz="2200" dirty="0" smtClean="0">
                <a:latin typeface="Trebuchet MS" panose="020B0603020202020204" pitchFamily="34" charset="0"/>
              </a:rPr>
              <a:t>. </a:t>
            </a:r>
          </a:p>
        </p:txBody>
      </p:sp>
    </p:spTree>
    <p:extLst>
      <p:ext uri="{BB962C8B-B14F-4D97-AF65-F5344CB8AC3E}">
        <p14:creationId xmlns:p14="http://schemas.microsoft.com/office/powerpoint/2010/main" val="3632276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937146" y="0"/>
            <a:ext cx="7772400" cy="366713"/>
          </a:xfrm>
          <a:prstGeom prst="rect">
            <a:avLst/>
          </a:prstGeom>
          <a:noFill/>
          <a:ln w="9525">
            <a:noFill/>
            <a:miter lim="800000"/>
            <a:headEnd/>
            <a:tailEnd/>
          </a:ln>
          <a:effectLst/>
        </p:spPr>
        <p:txBody>
          <a:bodyPr>
            <a:spAutoFit/>
          </a:bodyPr>
          <a:lstStyle/>
          <a:p>
            <a:r>
              <a:rPr lang="en-US" dirty="0">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05477" name="Rectangle 5"/>
          <p:cNvSpPr>
            <a:spLocks noChangeArrowheads="1"/>
          </p:cNvSpPr>
          <p:nvPr/>
        </p:nvSpPr>
        <p:spPr bwMode="auto">
          <a:xfrm>
            <a:off x="304800" y="1676400"/>
            <a:ext cx="7924800" cy="4648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a:t>    </a:t>
            </a:r>
          </a:p>
        </p:txBody>
      </p:sp>
      <p:sp>
        <p:nvSpPr>
          <p:cNvPr id="105478" name="Rectangle 6"/>
          <p:cNvSpPr>
            <a:spLocks noChangeArrowheads="1"/>
          </p:cNvSpPr>
          <p:nvPr/>
        </p:nvSpPr>
        <p:spPr bwMode="auto">
          <a:xfrm>
            <a:off x="0" y="533400"/>
            <a:ext cx="9144000" cy="5791200"/>
          </a:xfrm>
          <a:prstGeom prst="rect">
            <a:avLst/>
          </a:prstGeom>
          <a:noFill/>
          <a:ln w="9525">
            <a:noFill/>
            <a:miter lim="800000"/>
            <a:headEnd/>
            <a:tailEnd/>
          </a:ln>
          <a:effectLst/>
        </p:spPr>
        <p:txBody>
          <a:bodyPr/>
          <a:lstStyle/>
          <a:p>
            <a:pPr marL="342900" indent="-342900" eaLnBrk="1" hangingPunct="1">
              <a:lnSpc>
                <a:spcPct val="120000"/>
              </a:lnSpc>
              <a:spcBef>
                <a:spcPct val="40000"/>
              </a:spcBef>
              <a:buClr>
                <a:schemeClr val="hlink"/>
              </a:buClr>
              <a:buFont typeface="Wingdings" pitchFamily="2" charset="2"/>
              <a:buChar char="§"/>
            </a:pPr>
            <a:r>
              <a:rPr lang="en-US" dirty="0">
                <a:solidFill>
                  <a:schemeClr val="hlink"/>
                </a:solidFill>
                <a:latin typeface="Verdana" pitchFamily="34" charset="0"/>
              </a:rPr>
              <a:t>In the N- dimensional (assuming N- parameters) solution space there exists one point that is the </a:t>
            </a:r>
            <a:r>
              <a:rPr lang="en-US" dirty="0" smtClean="0">
                <a:solidFill>
                  <a:schemeClr val="hlink"/>
                </a:solidFill>
                <a:latin typeface="Verdana" pitchFamily="34" charset="0"/>
              </a:rPr>
              <a:t>optimum – </a:t>
            </a:r>
            <a:r>
              <a:rPr lang="en-US" i="1" dirty="0" smtClean="0">
                <a:solidFill>
                  <a:schemeClr val="hlink"/>
                </a:solidFill>
                <a:latin typeface="Verdana" pitchFamily="34" charset="0"/>
              </a:rPr>
              <a:t>the global optimum</a:t>
            </a:r>
            <a:endParaRPr lang="en-US" i="1" dirty="0">
              <a:solidFill>
                <a:schemeClr val="hlink"/>
              </a:solidFill>
              <a:latin typeface="Verdana" pitchFamily="34" charset="0"/>
            </a:endParaRPr>
          </a:p>
          <a:p>
            <a:pPr marL="342900" indent="-342900" eaLnBrk="1" hangingPunct="1">
              <a:lnSpc>
                <a:spcPct val="120000"/>
              </a:lnSpc>
              <a:spcBef>
                <a:spcPct val="40000"/>
              </a:spcBef>
              <a:buClr>
                <a:schemeClr val="hlink"/>
              </a:buClr>
              <a:buFont typeface="Wingdings" pitchFamily="2" charset="2"/>
              <a:buChar char="§"/>
            </a:pPr>
            <a:r>
              <a:rPr lang="en-US" dirty="0">
                <a:solidFill>
                  <a:schemeClr val="hlink"/>
                </a:solidFill>
                <a:latin typeface="Verdana" pitchFamily="34" charset="0"/>
              </a:rPr>
              <a:t>At this point the objective function which we seek to optimize reaches a global maximum or minimum value</a:t>
            </a:r>
          </a:p>
          <a:p>
            <a:pPr marL="342900" indent="-342900" eaLnBrk="1" hangingPunct="1">
              <a:lnSpc>
                <a:spcPct val="120000"/>
              </a:lnSpc>
              <a:spcBef>
                <a:spcPct val="40000"/>
              </a:spcBef>
              <a:buClr>
                <a:schemeClr val="hlink"/>
              </a:buClr>
              <a:buFont typeface="Wingdings" pitchFamily="2" charset="2"/>
              <a:buChar char="§"/>
            </a:pPr>
            <a:r>
              <a:rPr lang="en-US" dirty="0">
                <a:solidFill>
                  <a:schemeClr val="hlink"/>
                </a:solidFill>
                <a:latin typeface="Verdana" pitchFamily="34" charset="0"/>
              </a:rPr>
              <a:t>Every single point in this space is associated with a “fitness”, i.e. where it stands relative to this global </a:t>
            </a:r>
            <a:r>
              <a:rPr lang="en-US" dirty="0" smtClean="0">
                <a:solidFill>
                  <a:schemeClr val="hlink"/>
                </a:solidFill>
                <a:latin typeface="Verdana" pitchFamily="34" charset="0"/>
              </a:rPr>
              <a:t>optimum; there is a one-to-one mapping between the location of each point and its fitness</a:t>
            </a:r>
            <a:endParaRPr lang="en-US" dirty="0">
              <a:solidFill>
                <a:schemeClr val="hlink"/>
              </a:solidFill>
              <a:latin typeface="Verdana" pitchFamily="34" charset="0"/>
            </a:endParaRPr>
          </a:p>
          <a:p>
            <a:pPr marL="342900" indent="-342900" eaLnBrk="1" hangingPunct="1">
              <a:lnSpc>
                <a:spcPct val="120000"/>
              </a:lnSpc>
              <a:spcBef>
                <a:spcPct val="40000"/>
              </a:spcBef>
              <a:buClr>
                <a:schemeClr val="hlink"/>
              </a:buClr>
              <a:buFont typeface="Wingdings" pitchFamily="2" charset="2"/>
              <a:buChar char="§"/>
            </a:pPr>
            <a:r>
              <a:rPr lang="en-US" dirty="0">
                <a:solidFill>
                  <a:schemeClr val="hlink"/>
                </a:solidFill>
                <a:latin typeface="Verdana" pitchFamily="34" charset="0"/>
              </a:rPr>
              <a:t>A number of candidate solutions – the “population” – are created that concurrently traverse the total solution space across “generations” – striving to “evolve” to higher and higher levels of fitness</a:t>
            </a:r>
          </a:p>
          <a:p>
            <a:pPr marL="342900" indent="-342900" eaLnBrk="1" hangingPunct="1">
              <a:lnSpc>
                <a:spcPct val="120000"/>
              </a:lnSpc>
              <a:spcBef>
                <a:spcPct val="40000"/>
              </a:spcBef>
              <a:buClr>
                <a:schemeClr val="hlink"/>
              </a:buClr>
              <a:buFont typeface="Wingdings" pitchFamily="2" charset="2"/>
              <a:buChar char="§"/>
            </a:pPr>
            <a:r>
              <a:rPr lang="en-US" dirty="0">
                <a:solidFill>
                  <a:schemeClr val="hlink"/>
                </a:solidFill>
                <a:latin typeface="Verdana" pitchFamily="34" charset="0"/>
              </a:rPr>
              <a:t>When a candidate moves from one point to another (evolves), what essentially changes is its state, i.e. the values of its component variables – very often coded as bits called the </a:t>
            </a:r>
            <a:r>
              <a:rPr lang="en-US" i="1" dirty="0">
                <a:solidFill>
                  <a:schemeClr val="hlink"/>
                </a:solidFill>
                <a:latin typeface="Verdana" pitchFamily="34" charset="0"/>
              </a:rPr>
              <a:t>genes</a:t>
            </a:r>
            <a:r>
              <a:rPr lang="en-US" dirty="0">
                <a:solidFill>
                  <a:schemeClr val="hlink"/>
                </a:solidFill>
                <a:latin typeface="Verdana" pitchFamily="34" charset="0"/>
              </a:rPr>
              <a:t> that compose the </a:t>
            </a:r>
            <a:r>
              <a:rPr lang="en-US" i="1" dirty="0">
                <a:solidFill>
                  <a:schemeClr val="hlink"/>
                </a:solidFill>
                <a:latin typeface="Verdana" pitchFamily="34" charset="0"/>
              </a:rPr>
              <a:t>chromosome</a:t>
            </a:r>
          </a:p>
          <a:p>
            <a:pPr marL="342900" indent="-342900" eaLnBrk="1" hangingPunct="1">
              <a:lnSpc>
                <a:spcPct val="120000"/>
              </a:lnSpc>
              <a:spcBef>
                <a:spcPct val="40000"/>
              </a:spcBef>
              <a:buClr>
                <a:srgbClr val="FFFF66"/>
              </a:buClr>
              <a:buFont typeface="Wingdings" pitchFamily="2" charset="2"/>
              <a:buChar char="§"/>
            </a:pPr>
            <a:r>
              <a:rPr lang="en-US" dirty="0">
                <a:solidFill>
                  <a:srgbClr val="FFFF66"/>
                </a:solidFill>
                <a:latin typeface="Verdana" pitchFamily="34" charset="0"/>
              </a:rPr>
              <a:t>When moving from one generation to the next, the fitter solutions are reproduced more, while the weaker ones are gradually eliminated</a:t>
            </a:r>
          </a:p>
          <a:p>
            <a:pPr marL="342900" indent="-342900" eaLnBrk="1" hangingPunct="1">
              <a:lnSpc>
                <a:spcPct val="90000"/>
              </a:lnSpc>
              <a:spcBef>
                <a:spcPct val="20000"/>
              </a:spcBef>
              <a:buClr>
                <a:schemeClr val="tx2"/>
              </a:buClr>
            </a:pPr>
            <a:r>
              <a:rPr lang="en-US" dirty="0">
                <a:solidFill>
                  <a:schemeClr val="hlink"/>
                </a:solidFill>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8">
                                            <p:txEl>
                                              <p:pRg st="0" end="0"/>
                                            </p:txEl>
                                          </p:spTgt>
                                        </p:tgtEl>
                                        <p:attrNameLst>
                                          <p:attrName>style.visibility</p:attrName>
                                        </p:attrNameLst>
                                      </p:cBhvr>
                                      <p:to>
                                        <p:strVal val="visible"/>
                                      </p:to>
                                    </p:set>
                                    <p:anim calcmode="lin" valueType="num">
                                      <p:cBhvr additive="base">
                                        <p:cTn id="7" dur="500" fill="hold"/>
                                        <p:tgtEl>
                                          <p:spTgt spid="1054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8">
                                            <p:txEl>
                                              <p:pRg st="1" end="1"/>
                                            </p:txEl>
                                          </p:spTgt>
                                        </p:tgtEl>
                                        <p:attrNameLst>
                                          <p:attrName>style.visibility</p:attrName>
                                        </p:attrNameLst>
                                      </p:cBhvr>
                                      <p:to>
                                        <p:strVal val="visible"/>
                                      </p:to>
                                    </p:set>
                                    <p:anim calcmode="lin" valueType="num">
                                      <p:cBhvr additive="base">
                                        <p:cTn id="13" dur="500" fill="hold"/>
                                        <p:tgtEl>
                                          <p:spTgt spid="1054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8">
                                            <p:txEl>
                                              <p:pRg st="2" end="2"/>
                                            </p:txEl>
                                          </p:spTgt>
                                        </p:tgtEl>
                                        <p:attrNameLst>
                                          <p:attrName>style.visibility</p:attrName>
                                        </p:attrNameLst>
                                      </p:cBhvr>
                                      <p:to>
                                        <p:strVal val="visible"/>
                                      </p:to>
                                    </p:set>
                                    <p:anim calcmode="lin" valueType="num">
                                      <p:cBhvr additive="base">
                                        <p:cTn id="19" dur="500" fill="hold"/>
                                        <p:tgtEl>
                                          <p:spTgt spid="1054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478">
                                            <p:txEl>
                                              <p:pRg st="3" end="3"/>
                                            </p:txEl>
                                          </p:spTgt>
                                        </p:tgtEl>
                                        <p:attrNameLst>
                                          <p:attrName>style.visibility</p:attrName>
                                        </p:attrNameLst>
                                      </p:cBhvr>
                                      <p:to>
                                        <p:strVal val="visible"/>
                                      </p:to>
                                    </p:set>
                                    <p:anim calcmode="lin" valueType="num">
                                      <p:cBhvr additive="base">
                                        <p:cTn id="25" dur="500" fill="hold"/>
                                        <p:tgtEl>
                                          <p:spTgt spid="1054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478">
                                            <p:txEl>
                                              <p:pRg st="4" end="4"/>
                                            </p:txEl>
                                          </p:spTgt>
                                        </p:tgtEl>
                                        <p:attrNameLst>
                                          <p:attrName>style.visibility</p:attrName>
                                        </p:attrNameLst>
                                      </p:cBhvr>
                                      <p:to>
                                        <p:strVal val="visible"/>
                                      </p:to>
                                    </p:set>
                                    <p:anim calcmode="lin" valueType="num">
                                      <p:cBhvr additive="base">
                                        <p:cTn id="31" dur="500" fill="hold"/>
                                        <p:tgtEl>
                                          <p:spTgt spid="10547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8">
                                            <p:txEl>
                                              <p:pRg st="5" end="5"/>
                                            </p:txEl>
                                          </p:spTgt>
                                        </p:tgtEl>
                                        <p:attrNameLst>
                                          <p:attrName>style.visibility</p:attrName>
                                        </p:attrNameLst>
                                      </p:cBhvr>
                                      <p:to>
                                        <p:strVal val="visible"/>
                                      </p:to>
                                    </p:set>
                                    <p:anim calcmode="lin" valueType="num">
                                      <p:cBhvr additive="base">
                                        <p:cTn id="37" dur="500" fill="hold"/>
                                        <p:tgtEl>
                                          <p:spTgt spid="10547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09572" name="Text Box 4"/>
          <p:cNvSpPr txBox="1">
            <a:spLocks noChangeArrowheads="1"/>
          </p:cNvSpPr>
          <p:nvPr/>
        </p:nvSpPr>
        <p:spPr bwMode="auto">
          <a:xfrm>
            <a:off x="304800" y="838200"/>
            <a:ext cx="8458200" cy="604838"/>
          </a:xfrm>
          <a:prstGeom prst="rect">
            <a:avLst/>
          </a:prstGeom>
          <a:noFill/>
          <a:ln w="9525">
            <a:noFill/>
            <a:miter lim="800000"/>
            <a:headEnd/>
            <a:tailEnd/>
          </a:ln>
          <a:effectLst/>
        </p:spPr>
        <p:txBody>
          <a:bodyPr>
            <a:spAutoFit/>
          </a:bodyPr>
          <a:lstStyle/>
          <a:p>
            <a:pPr>
              <a:lnSpc>
                <a:spcPct val="120000"/>
              </a:lnSpc>
            </a:pPr>
            <a:r>
              <a:rPr lang="en-US" sz="2800">
                <a:solidFill>
                  <a:srgbClr val="66FFFF"/>
                </a:solidFill>
                <a:latin typeface="Verdana" pitchFamily="34" charset="0"/>
              </a:rPr>
              <a:t>CLASSICAL GENETIC ALGORITHMS</a:t>
            </a:r>
          </a:p>
        </p:txBody>
      </p:sp>
      <p:sp>
        <p:nvSpPr>
          <p:cNvPr id="109573" name="Rectangle 5"/>
          <p:cNvSpPr>
            <a:spLocks noChangeArrowheads="1"/>
          </p:cNvSpPr>
          <p:nvPr/>
        </p:nvSpPr>
        <p:spPr bwMode="auto">
          <a:xfrm>
            <a:off x="304800" y="1676400"/>
            <a:ext cx="7924800" cy="685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chemeClr val="hlink"/>
                </a:solidFill>
                <a:latin typeface="Verdana" pitchFamily="34" charset="0"/>
              </a:rPr>
              <a:t>SELECTION:  More the fitness, more the probability of being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reproduced into the next generation</a:t>
            </a:r>
            <a:r>
              <a:rPr lang="en-US" dirty="0"/>
              <a:t>   </a:t>
            </a:r>
          </a:p>
        </p:txBody>
      </p:sp>
      <p:sp>
        <p:nvSpPr>
          <p:cNvPr id="109582" name="Rectangle 14"/>
          <p:cNvSpPr>
            <a:spLocks noChangeArrowheads="1"/>
          </p:cNvSpPr>
          <p:nvPr/>
        </p:nvSpPr>
        <p:spPr bwMode="auto">
          <a:xfrm>
            <a:off x="304800" y="2451100"/>
            <a:ext cx="7924800" cy="685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2"/>
              </a:buClr>
            </a:pPr>
            <a:r>
              <a:rPr lang="en-US" dirty="0"/>
              <a:t> </a:t>
            </a:r>
            <a:r>
              <a:rPr lang="en-US" dirty="0">
                <a:solidFill>
                  <a:schemeClr val="hlink"/>
                </a:solidFill>
                <a:latin typeface="Verdana" pitchFamily="34" charset="0"/>
              </a:rPr>
              <a:t>CROSSOVER:  A pair of candidate solutions flip their genes within     </a:t>
            </a:r>
          </a:p>
          <a:p>
            <a:pPr marL="342900" indent="-342900" eaLnBrk="1" hangingPunct="1">
              <a:lnSpc>
                <a:spcPct val="90000"/>
              </a:lnSpc>
              <a:spcBef>
                <a:spcPct val="20000"/>
              </a:spcBef>
              <a:buClr>
                <a:schemeClr val="tx2"/>
              </a:buClr>
            </a:pPr>
            <a:r>
              <a:rPr lang="en-US" dirty="0">
                <a:solidFill>
                  <a:schemeClr val="hlink"/>
                </a:solidFill>
                <a:latin typeface="Verdana" pitchFamily="34" charset="0"/>
              </a:rPr>
              <a:t>                      a crossover zone</a:t>
            </a:r>
            <a:r>
              <a:rPr lang="en-US" dirty="0"/>
              <a:t>   </a:t>
            </a:r>
          </a:p>
        </p:txBody>
      </p:sp>
      <p:grpSp>
        <p:nvGrpSpPr>
          <p:cNvPr id="2" name="Group 1"/>
          <p:cNvGrpSpPr/>
          <p:nvPr/>
        </p:nvGrpSpPr>
        <p:grpSpPr>
          <a:xfrm>
            <a:off x="1482725" y="3048000"/>
            <a:ext cx="5984875" cy="3246438"/>
            <a:chOff x="1482725" y="3048000"/>
            <a:chExt cx="5984875" cy="3246438"/>
          </a:xfrm>
        </p:grpSpPr>
        <p:grpSp>
          <p:nvGrpSpPr>
            <p:cNvPr id="109724" name="Group 156"/>
            <p:cNvGrpSpPr>
              <a:grpSpLocks/>
            </p:cNvGrpSpPr>
            <p:nvPr/>
          </p:nvGrpSpPr>
          <p:grpSpPr bwMode="auto">
            <a:xfrm>
              <a:off x="1524000" y="4876800"/>
              <a:ext cx="5943600" cy="1417638"/>
              <a:chOff x="960" y="3072"/>
              <a:chExt cx="3744" cy="893"/>
            </a:xfrm>
          </p:grpSpPr>
          <p:grpSp>
            <p:nvGrpSpPr>
              <p:cNvPr id="109723" name="Group 155"/>
              <p:cNvGrpSpPr>
                <a:grpSpLocks/>
              </p:cNvGrpSpPr>
              <p:nvPr/>
            </p:nvGrpSpPr>
            <p:grpSpPr bwMode="auto">
              <a:xfrm>
                <a:off x="960" y="3120"/>
                <a:ext cx="3744" cy="303"/>
                <a:chOff x="960" y="3120"/>
                <a:chExt cx="3744" cy="303"/>
              </a:xfrm>
            </p:grpSpPr>
            <p:sp>
              <p:nvSpPr>
                <p:cNvPr id="109576" name="Rectangle 8"/>
                <p:cNvSpPr>
                  <a:spLocks noChangeArrowheads="1"/>
                </p:cNvSpPr>
                <p:nvPr/>
              </p:nvSpPr>
              <p:spPr bwMode="auto">
                <a:xfrm>
                  <a:off x="960" y="3120"/>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577" name="Rectangle 9"/>
                <p:cNvSpPr>
                  <a:spLocks noChangeArrowheads="1"/>
                </p:cNvSpPr>
                <p:nvPr/>
              </p:nvSpPr>
              <p:spPr bwMode="auto">
                <a:xfrm>
                  <a:off x="2209" y="3127"/>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578" name="Rectangle 10"/>
                <p:cNvSpPr>
                  <a:spLocks noChangeArrowheads="1"/>
                </p:cNvSpPr>
                <p:nvPr/>
              </p:nvSpPr>
              <p:spPr bwMode="auto">
                <a:xfrm>
                  <a:off x="3456" y="3127"/>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583" name="Line 15"/>
                <p:cNvSpPr>
                  <a:spLocks noChangeShapeType="1"/>
                </p:cNvSpPr>
                <p:nvPr/>
              </p:nvSpPr>
              <p:spPr bwMode="auto">
                <a:xfrm>
                  <a:off x="1200" y="3135"/>
                  <a:ext cx="0" cy="288"/>
                </a:xfrm>
                <a:prstGeom prst="line">
                  <a:avLst/>
                </a:prstGeom>
                <a:noFill/>
                <a:ln w="9525">
                  <a:solidFill>
                    <a:schemeClr val="tx1"/>
                  </a:solidFill>
                  <a:round/>
                  <a:headEnd/>
                  <a:tailEnd/>
                </a:ln>
                <a:effectLst/>
              </p:spPr>
              <p:txBody>
                <a:bodyPr/>
                <a:lstStyle/>
                <a:p>
                  <a:endParaRPr lang="en-US"/>
                </a:p>
              </p:txBody>
            </p:sp>
            <p:sp>
              <p:nvSpPr>
                <p:cNvPr id="109584" name="Line 16"/>
                <p:cNvSpPr>
                  <a:spLocks noChangeShapeType="1"/>
                </p:cNvSpPr>
                <p:nvPr/>
              </p:nvSpPr>
              <p:spPr bwMode="auto">
                <a:xfrm>
                  <a:off x="1456" y="3135"/>
                  <a:ext cx="0" cy="288"/>
                </a:xfrm>
                <a:prstGeom prst="line">
                  <a:avLst/>
                </a:prstGeom>
                <a:noFill/>
                <a:ln w="9525">
                  <a:solidFill>
                    <a:schemeClr val="tx1"/>
                  </a:solidFill>
                  <a:round/>
                  <a:headEnd/>
                  <a:tailEnd/>
                </a:ln>
                <a:effectLst/>
              </p:spPr>
              <p:txBody>
                <a:bodyPr/>
                <a:lstStyle/>
                <a:p>
                  <a:endParaRPr lang="en-US"/>
                </a:p>
              </p:txBody>
            </p:sp>
            <p:sp>
              <p:nvSpPr>
                <p:cNvPr id="109585" name="Line 17"/>
                <p:cNvSpPr>
                  <a:spLocks noChangeShapeType="1"/>
                </p:cNvSpPr>
                <p:nvPr/>
              </p:nvSpPr>
              <p:spPr bwMode="auto">
                <a:xfrm>
                  <a:off x="1712" y="3127"/>
                  <a:ext cx="0" cy="288"/>
                </a:xfrm>
                <a:prstGeom prst="line">
                  <a:avLst/>
                </a:prstGeom>
                <a:noFill/>
                <a:ln w="9525">
                  <a:solidFill>
                    <a:schemeClr val="tx1"/>
                  </a:solidFill>
                  <a:round/>
                  <a:headEnd/>
                  <a:tailEnd/>
                </a:ln>
                <a:effectLst/>
              </p:spPr>
              <p:txBody>
                <a:bodyPr/>
                <a:lstStyle/>
                <a:p>
                  <a:endParaRPr lang="en-US"/>
                </a:p>
              </p:txBody>
            </p:sp>
            <p:sp>
              <p:nvSpPr>
                <p:cNvPr id="109586" name="Line 18"/>
                <p:cNvSpPr>
                  <a:spLocks noChangeShapeType="1"/>
                </p:cNvSpPr>
                <p:nvPr/>
              </p:nvSpPr>
              <p:spPr bwMode="auto">
                <a:xfrm>
                  <a:off x="1960" y="3127"/>
                  <a:ext cx="0" cy="288"/>
                </a:xfrm>
                <a:prstGeom prst="line">
                  <a:avLst/>
                </a:prstGeom>
                <a:noFill/>
                <a:ln w="9525">
                  <a:solidFill>
                    <a:schemeClr val="tx1"/>
                  </a:solidFill>
                  <a:round/>
                  <a:headEnd/>
                  <a:tailEnd/>
                </a:ln>
                <a:effectLst/>
              </p:spPr>
              <p:txBody>
                <a:bodyPr/>
                <a:lstStyle/>
                <a:p>
                  <a:endParaRPr lang="en-US"/>
                </a:p>
              </p:txBody>
            </p:sp>
            <p:sp>
              <p:nvSpPr>
                <p:cNvPr id="109587" name="Line 19"/>
                <p:cNvSpPr>
                  <a:spLocks noChangeShapeType="1"/>
                </p:cNvSpPr>
                <p:nvPr/>
              </p:nvSpPr>
              <p:spPr bwMode="auto">
                <a:xfrm>
                  <a:off x="2456" y="3127"/>
                  <a:ext cx="0" cy="288"/>
                </a:xfrm>
                <a:prstGeom prst="line">
                  <a:avLst/>
                </a:prstGeom>
                <a:noFill/>
                <a:ln w="9525">
                  <a:solidFill>
                    <a:schemeClr val="tx1"/>
                  </a:solidFill>
                  <a:round/>
                  <a:headEnd/>
                  <a:tailEnd/>
                </a:ln>
                <a:effectLst/>
              </p:spPr>
              <p:txBody>
                <a:bodyPr/>
                <a:lstStyle/>
                <a:p>
                  <a:endParaRPr lang="en-US"/>
                </a:p>
              </p:txBody>
            </p:sp>
            <p:sp>
              <p:nvSpPr>
                <p:cNvPr id="109588" name="Line 20"/>
                <p:cNvSpPr>
                  <a:spLocks noChangeShapeType="1"/>
                </p:cNvSpPr>
                <p:nvPr/>
              </p:nvSpPr>
              <p:spPr bwMode="auto">
                <a:xfrm>
                  <a:off x="2720" y="3127"/>
                  <a:ext cx="0" cy="288"/>
                </a:xfrm>
                <a:prstGeom prst="line">
                  <a:avLst/>
                </a:prstGeom>
                <a:noFill/>
                <a:ln w="9525">
                  <a:solidFill>
                    <a:schemeClr val="tx1"/>
                  </a:solidFill>
                  <a:round/>
                  <a:headEnd/>
                  <a:tailEnd/>
                </a:ln>
                <a:effectLst/>
              </p:spPr>
              <p:txBody>
                <a:bodyPr/>
                <a:lstStyle/>
                <a:p>
                  <a:endParaRPr lang="en-US"/>
                </a:p>
              </p:txBody>
            </p:sp>
            <p:sp>
              <p:nvSpPr>
                <p:cNvPr id="109589" name="Line 21"/>
                <p:cNvSpPr>
                  <a:spLocks noChangeShapeType="1"/>
                </p:cNvSpPr>
                <p:nvPr/>
              </p:nvSpPr>
              <p:spPr bwMode="auto">
                <a:xfrm>
                  <a:off x="2976" y="3127"/>
                  <a:ext cx="0" cy="288"/>
                </a:xfrm>
                <a:prstGeom prst="line">
                  <a:avLst/>
                </a:prstGeom>
                <a:noFill/>
                <a:ln w="9525">
                  <a:solidFill>
                    <a:schemeClr val="tx1"/>
                  </a:solidFill>
                  <a:round/>
                  <a:headEnd/>
                  <a:tailEnd/>
                </a:ln>
                <a:effectLst/>
              </p:spPr>
              <p:txBody>
                <a:bodyPr/>
                <a:lstStyle/>
                <a:p>
                  <a:endParaRPr lang="en-US"/>
                </a:p>
              </p:txBody>
            </p:sp>
            <p:sp>
              <p:nvSpPr>
                <p:cNvPr id="109590" name="Line 22"/>
                <p:cNvSpPr>
                  <a:spLocks noChangeShapeType="1"/>
                </p:cNvSpPr>
                <p:nvPr/>
              </p:nvSpPr>
              <p:spPr bwMode="auto">
                <a:xfrm>
                  <a:off x="3216" y="3127"/>
                  <a:ext cx="0" cy="288"/>
                </a:xfrm>
                <a:prstGeom prst="line">
                  <a:avLst/>
                </a:prstGeom>
                <a:noFill/>
                <a:ln w="9525">
                  <a:solidFill>
                    <a:schemeClr val="tx1"/>
                  </a:solidFill>
                  <a:round/>
                  <a:headEnd/>
                  <a:tailEnd/>
                </a:ln>
                <a:effectLst/>
              </p:spPr>
              <p:txBody>
                <a:bodyPr/>
                <a:lstStyle/>
                <a:p>
                  <a:endParaRPr lang="en-US"/>
                </a:p>
              </p:txBody>
            </p:sp>
            <p:sp>
              <p:nvSpPr>
                <p:cNvPr id="109591" name="Line 23"/>
                <p:cNvSpPr>
                  <a:spLocks noChangeShapeType="1"/>
                </p:cNvSpPr>
                <p:nvPr/>
              </p:nvSpPr>
              <p:spPr bwMode="auto">
                <a:xfrm>
                  <a:off x="3696" y="3127"/>
                  <a:ext cx="0" cy="288"/>
                </a:xfrm>
                <a:prstGeom prst="line">
                  <a:avLst/>
                </a:prstGeom>
                <a:noFill/>
                <a:ln w="9525">
                  <a:solidFill>
                    <a:schemeClr val="tx1"/>
                  </a:solidFill>
                  <a:round/>
                  <a:headEnd/>
                  <a:tailEnd/>
                </a:ln>
                <a:effectLst/>
              </p:spPr>
              <p:txBody>
                <a:bodyPr/>
                <a:lstStyle/>
                <a:p>
                  <a:endParaRPr lang="en-US"/>
                </a:p>
              </p:txBody>
            </p:sp>
            <p:sp>
              <p:nvSpPr>
                <p:cNvPr id="109592" name="Line 24"/>
                <p:cNvSpPr>
                  <a:spLocks noChangeShapeType="1"/>
                </p:cNvSpPr>
                <p:nvPr/>
              </p:nvSpPr>
              <p:spPr bwMode="auto">
                <a:xfrm>
                  <a:off x="3952" y="3127"/>
                  <a:ext cx="0" cy="288"/>
                </a:xfrm>
                <a:prstGeom prst="line">
                  <a:avLst/>
                </a:prstGeom>
                <a:noFill/>
                <a:ln w="9525">
                  <a:solidFill>
                    <a:schemeClr val="tx1"/>
                  </a:solidFill>
                  <a:round/>
                  <a:headEnd/>
                  <a:tailEnd/>
                </a:ln>
                <a:effectLst/>
              </p:spPr>
              <p:txBody>
                <a:bodyPr/>
                <a:lstStyle/>
                <a:p>
                  <a:endParaRPr lang="en-US"/>
                </a:p>
              </p:txBody>
            </p:sp>
            <p:sp>
              <p:nvSpPr>
                <p:cNvPr id="109593" name="Line 25"/>
                <p:cNvSpPr>
                  <a:spLocks noChangeShapeType="1"/>
                </p:cNvSpPr>
                <p:nvPr/>
              </p:nvSpPr>
              <p:spPr bwMode="auto">
                <a:xfrm>
                  <a:off x="4208" y="3127"/>
                  <a:ext cx="0" cy="288"/>
                </a:xfrm>
                <a:prstGeom prst="line">
                  <a:avLst/>
                </a:prstGeom>
                <a:noFill/>
                <a:ln w="9525">
                  <a:solidFill>
                    <a:schemeClr val="tx1"/>
                  </a:solidFill>
                  <a:round/>
                  <a:headEnd/>
                  <a:tailEnd/>
                </a:ln>
                <a:effectLst/>
              </p:spPr>
              <p:txBody>
                <a:bodyPr/>
                <a:lstStyle/>
                <a:p>
                  <a:endParaRPr lang="en-US"/>
                </a:p>
              </p:txBody>
            </p:sp>
            <p:sp>
              <p:nvSpPr>
                <p:cNvPr id="109594" name="Line 26"/>
                <p:cNvSpPr>
                  <a:spLocks noChangeShapeType="1"/>
                </p:cNvSpPr>
                <p:nvPr/>
              </p:nvSpPr>
              <p:spPr bwMode="auto">
                <a:xfrm>
                  <a:off x="4464" y="3127"/>
                  <a:ext cx="0" cy="288"/>
                </a:xfrm>
                <a:prstGeom prst="line">
                  <a:avLst/>
                </a:prstGeom>
                <a:noFill/>
                <a:ln w="9525">
                  <a:solidFill>
                    <a:schemeClr val="tx1"/>
                  </a:solidFill>
                  <a:round/>
                  <a:headEnd/>
                  <a:tailEnd/>
                </a:ln>
                <a:effectLst/>
              </p:spPr>
              <p:txBody>
                <a:bodyPr/>
                <a:lstStyle/>
                <a:p>
                  <a:endParaRPr lang="en-US"/>
                </a:p>
              </p:txBody>
            </p:sp>
            <p:sp>
              <p:nvSpPr>
                <p:cNvPr id="109596" name="Text Box 28"/>
                <p:cNvSpPr txBox="1">
                  <a:spLocks noChangeArrowheads="1"/>
                </p:cNvSpPr>
                <p:nvPr/>
              </p:nvSpPr>
              <p:spPr bwMode="auto">
                <a:xfrm>
                  <a:off x="990" y="3158"/>
                  <a:ext cx="212" cy="231"/>
                </a:xfrm>
                <a:prstGeom prst="rect">
                  <a:avLst/>
                </a:prstGeom>
                <a:noFill/>
                <a:ln w="9525">
                  <a:noFill/>
                  <a:miter lim="800000"/>
                  <a:headEnd/>
                  <a:tailEnd/>
                </a:ln>
                <a:effectLst/>
              </p:spPr>
              <p:txBody>
                <a:bodyPr wrap="none">
                  <a:spAutoFit/>
                </a:bodyPr>
                <a:lstStyle/>
                <a:p>
                  <a:r>
                    <a:rPr lang="en-US"/>
                    <a:t>A</a:t>
                  </a:r>
                </a:p>
              </p:txBody>
            </p:sp>
            <p:sp>
              <p:nvSpPr>
                <p:cNvPr id="109597" name="Line 29"/>
                <p:cNvSpPr>
                  <a:spLocks noChangeShapeType="1"/>
                </p:cNvSpPr>
                <p:nvPr/>
              </p:nvSpPr>
              <p:spPr bwMode="auto">
                <a:xfrm>
                  <a:off x="4192" y="3127"/>
                  <a:ext cx="0" cy="288"/>
                </a:xfrm>
                <a:prstGeom prst="line">
                  <a:avLst/>
                </a:prstGeom>
                <a:noFill/>
                <a:ln w="9525">
                  <a:solidFill>
                    <a:schemeClr val="tx1"/>
                  </a:solidFill>
                  <a:round/>
                  <a:headEnd/>
                  <a:tailEnd/>
                </a:ln>
                <a:effectLst/>
              </p:spPr>
              <p:txBody>
                <a:bodyPr/>
                <a:lstStyle/>
                <a:p>
                  <a:endParaRPr lang="en-US"/>
                </a:p>
              </p:txBody>
            </p:sp>
            <p:sp>
              <p:nvSpPr>
                <p:cNvPr id="109598" name="Text Box 30"/>
                <p:cNvSpPr txBox="1">
                  <a:spLocks noChangeArrowheads="1"/>
                </p:cNvSpPr>
                <p:nvPr/>
              </p:nvSpPr>
              <p:spPr bwMode="auto">
                <a:xfrm>
                  <a:off x="1222" y="3158"/>
                  <a:ext cx="212" cy="231"/>
                </a:xfrm>
                <a:prstGeom prst="rect">
                  <a:avLst/>
                </a:prstGeom>
                <a:noFill/>
                <a:ln w="9525">
                  <a:noFill/>
                  <a:miter lim="800000"/>
                  <a:headEnd/>
                  <a:tailEnd/>
                </a:ln>
                <a:effectLst/>
              </p:spPr>
              <p:txBody>
                <a:bodyPr wrap="none">
                  <a:spAutoFit/>
                </a:bodyPr>
                <a:lstStyle/>
                <a:p>
                  <a:r>
                    <a:rPr lang="en-US"/>
                    <a:t>A</a:t>
                  </a:r>
                </a:p>
              </p:txBody>
            </p:sp>
            <p:sp>
              <p:nvSpPr>
                <p:cNvPr id="109599" name="Text Box 31"/>
                <p:cNvSpPr txBox="1">
                  <a:spLocks noChangeArrowheads="1"/>
                </p:cNvSpPr>
                <p:nvPr/>
              </p:nvSpPr>
              <p:spPr bwMode="auto">
                <a:xfrm>
                  <a:off x="1488" y="3159"/>
                  <a:ext cx="212" cy="231"/>
                </a:xfrm>
                <a:prstGeom prst="rect">
                  <a:avLst/>
                </a:prstGeom>
                <a:noFill/>
                <a:ln w="9525">
                  <a:noFill/>
                  <a:miter lim="800000"/>
                  <a:headEnd/>
                  <a:tailEnd/>
                </a:ln>
                <a:effectLst/>
              </p:spPr>
              <p:txBody>
                <a:bodyPr wrap="none">
                  <a:spAutoFit/>
                </a:bodyPr>
                <a:lstStyle/>
                <a:p>
                  <a:r>
                    <a:rPr lang="en-US"/>
                    <a:t>A</a:t>
                  </a:r>
                </a:p>
              </p:txBody>
            </p:sp>
            <p:sp>
              <p:nvSpPr>
                <p:cNvPr id="109600" name="Text Box 32"/>
                <p:cNvSpPr txBox="1">
                  <a:spLocks noChangeArrowheads="1"/>
                </p:cNvSpPr>
                <p:nvPr/>
              </p:nvSpPr>
              <p:spPr bwMode="auto">
                <a:xfrm>
                  <a:off x="1736" y="3159"/>
                  <a:ext cx="212" cy="231"/>
                </a:xfrm>
                <a:prstGeom prst="rect">
                  <a:avLst/>
                </a:prstGeom>
                <a:noFill/>
                <a:ln w="9525">
                  <a:noFill/>
                  <a:miter lim="800000"/>
                  <a:headEnd/>
                  <a:tailEnd/>
                </a:ln>
                <a:effectLst/>
              </p:spPr>
              <p:txBody>
                <a:bodyPr wrap="none">
                  <a:spAutoFit/>
                </a:bodyPr>
                <a:lstStyle/>
                <a:p>
                  <a:r>
                    <a:rPr lang="en-US"/>
                    <a:t>A</a:t>
                  </a:r>
                </a:p>
              </p:txBody>
            </p:sp>
            <p:sp>
              <p:nvSpPr>
                <p:cNvPr id="109601" name="Text Box 33"/>
                <p:cNvSpPr txBox="1">
                  <a:spLocks noChangeArrowheads="1"/>
                </p:cNvSpPr>
                <p:nvPr/>
              </p:nvSpPr>
              <p:spPr bwMode="auto">
                <a:xfrm>
                  <a:off x="1984" y="3159"/>
                  <a:ext cx="212" cy="231"/>
                </a:xfrm>
                <a:prstGeom prst="rect">
                  <a:avLst/>
                </a:prstGeom>
                <a:noFill/>
                <a:ln w="9525">
                  <a:noFill/>
                  <a:miter lim="800000"/>
                  <a:headEnd/>
                  <a:tailEnd/>
                </a:ln>
                <a:effectLst/>
              </p:spPr>
              <p:txBody>
                <a:bodyPr wrap="none">
                  <a:spAutoFit/>
                </a:bodyPr>
                <a:lstStyle/>
                <a:p>
                  <a:r>
                    <a:rPr lang="en-US"/>
                    <a:t>A</a:t>
                  </a:r>
                </a:p>
              </p:txBody>
            </p:sp>
            <p:sp>
              <p:nvSpPr>
                <p:cNvPr id="109602" name="Text Box 34"/>
                <p:cNvSpPr txBox="1">
                  <a:spLocks noChangeArrowheads="1"/>
                </p:cNvSpPr>
                <p:nvPr/>
              </p:nvSpPr>
              <p:spPr bwMode="auto">
                <a:xfrm>
                  <a:off x="2240" y="3159"/>
                  <a:ext cx="212" cy="231"/>
                </a:xfrm>
                <a:prstGeom prst="rect">
                  <a:avLst/>
                </a:prstGeom>
                <a:noFill/>
                <a:ln w="9525">
                  <a:noFill/>
                  <a:miter lim="800000"/>
                  <a:headEnd/>
                  <a:tailEnd/>
                </a:ln>
                <a:effectLst/>
              </p:spPr>
              <p:txBody>
                <a:bodyPr wrap="none">
                  <a:spAutoFit/>
                </a:bodyPr>
                <a:lstStyle/>
                <a:p>
                  <a:r>
                    <a:rPr lang="en-US"/>
                    <a:t>A</a:t>
                  </a:r>
                </a:p>
              </p:txBody>
            </p:sp>
            <p:sp>
              <p:nvSpPr>
                <p:cNvPr id="109603" name="Text Box 35"/>
                <p:cNvSpPr txBox="1">
                  <a:spLocks noChangeArrowheads="1"/>
                </p:cNvSpPr>
                <p:nvPr/>
              </p:nvSpPr>
              <p:spPr bwMode="auto">
                <a:xfrm>
                  <a:off x="2496" y="3151"/>
                  <a:ext cx="212" cy="231"/>
                </a:xfrm>
                <a:prstGeom prst="rect">
                  <a:avLst/>
                </a:prstGeom>
                <a:noFill/>
                <a:ln w="9525">
                  <a:noFill/>
                  <a:miter lim="800000"/>
                  <a:headEnd/>
                  <a:tailEnd/>
                </a:ln>
                <a:effectLst/>
              </p:spPr>
              <p:txBody>
                <a:bodyPr wrap="none">
                  <a:spAutoFit/>
                </a:bodyPr>
                <a:lstStyle/>
                <a:p>
                  <a:r>
                    <a:rPr lang="en-US"/>
                    <a:t>A</a:t>
                  </a:r>
                </a:p>
              </p:txBody>
            </p:sp>
            <p:sp>
              <p:nvSpPr>
                <p:cNvPr id="109604" name="Text Box 36"/>
                <p:cNvSpPr txBox="1">
                  <a:spLocks noChangeArrowheads="1"/>
                </p:cNvSpPr>
                <p:nvPr/>
              </p:nvSpPr>
              <p:spPr bwMode="auto">
                <a:xfrm>
                  <a:off x="2752" y="3151"/>
                  <a:ext cx="212" cy="231"/>
                </a:xfrm>
                <a:prstGeom prst="rect">
                  <a:avLst/>
                </a:prstGeom>
                <a:noFill/>
                <a:ln w="9525">
                  <a:noFill/>
                  <a:miter lim="800000"/>
                  <a:headEnd/>
                  <a:tailEnd/>
                </a:ln>
                <a:effectLst/>
              </p:spPr>
              <p:txBody>
                <a:bodyPr wrap="none">
                  <a:spAutoFit/>
                </a:bodyPr>
                <a:lstStyle/>
                <a:p>
                  <a:r>
                    <a:rPr lang="en-US"/>
                    <a:t>A</a:t>
                  </a:r>
                </a:p>
              </p:txBody>
            </p:sp>
            <p:sp>
              <p:nvSpPr>
                <p:cNvPr id="109605" name="Text Box 37"/>
                <p:cNvSpPr txBox="1">
                  <a:spLocks noChangeArrowheads="1"/>
                </p:cNvSpPr>
                <p:nvPr/>
              </p:nvSpPr>
              <p:spPr bwMode="auto">
                <a:xfrm>
                  <a:off x="3008" y="3151"/>
                  <a:ext cx="212" cy="231"/>
                </a:xfrm>
                <a:prstGeom prst="rect">
                  <a:avLst/>
                </a:prstGeom>
                <a:noFill/>
                <a:ln w="9525">
                  <a:noFill/>
                  <a:miter lim="800000"/>
                  <a:headEnd/>
                  <a:tailEnd/>
                </a:ln>
                <a:effectLst/>
              </p:spPr>
              <p:txBody>
                <a:bodyPr wrap="none">
                  <a:spAutoFit/>
                </a:bodyPr>
                <a:lstStyle/>
                <a:p>
                  <a:r>
                    <a:rPr lang="en-US"/>
                    <a:t>B</a:t>
                  </a:r>
                </a:p>
              </p:txBody>
            </p:sp>
            <p:sp>
              <p:nvSpPr>
                <p:cNvPr id="109606" name="Text Box 38"/>
                <p:cNvSpPr txBox="1">
                  <a:spLocks noChangeArrowheads="1"/>
                </p:cNvSpPr>
                <p:nvPr/>
              </p:nvSpPr>
              <p:spPr bwMode="auto">
                <a:xfrm>
                  <a:off x="3232" y="3151"/>
                  <a:ext cx="212" cy="231"/>
                </a:xfrm>
                <a:prstGeom prst="rect">
                  <a:avLst/>
                </a:prstGeom>
                <a:noFill/>
                <a:ln w="9525">
                  <a:noFill/>
                  <a:miter lim="800000"/>
                  <a:headEnd/>
                  <a:tailEnd/>
                </a:ln>
                <a:effectLst/>
              </p:spPr>
              <p:txBody>
                <a:bodyPr wrap="none">
                  <a:spAutoFit/>
                </a:bodyPr>
                <a:lstStyle/>
                <a:p>
                  <a:r>
                    <a:rPr lang="en-US"/>
                    <a:t>B</a:t>
                  </a:r>
                </a:p>
              </p:txBody>
            </p:sp>
            <p:sp>
              <p:nvSpPr>
                <p:cNvPr id="109607" name="Text Box 39"/>
                <p:cNvSpPr txBox="1">
                  <a:spLocks noChangeArrowheads="1"/>
                </p:cNvSpPr>
                <p:nvPr/>
              </p:nvSpPr>
              <p:spPr bwMode="auto">
                <a:xfrm>
                  <a:off x="3472" y="3151"/>
                  <a:ext cx="212" cy="231"/>
                </a:xfrm>
                <a:prstGeom prst="rect">
                  <a:avLst/>
                </a:prstGeom>
                <a:noFill/>
                <a:ln w="9525">
                  <a:noFill/>
                  <a:miter lim="800000"/>
                  <a:headEnd/>
                  <a:tailEnd/>
                </a:ln>
                <a:effectLst/>
              </p:spPr>
              <p:txBody>
                <a:bodyPr wrap="none">
                  <a:spAutoFit/>
                </a:bodyPr>
                <a:lstStyle/>
                <a:p>
                  <a:r>
                    <a:rPr lang="en-US"/>
                    <a:t>B</a:t>
                  </a:r>
                </a:p>
              </p:txBody>
            </p:sp>
            <p:sp>
              <p:nvSpPr>
                <p:cNvPr id="109608" name="Text Box 40"/>
                <p:cNvSpPr txBox="1">
                  <a:spLocks noChangeArrowheads="1"/>
                </p:cNvSpPr>
                <p:nvPr/>
              </p:nvSpPr>
              <p:spPr bwMode="auto">
                <a:xfrm>
                  <a:off x="3720" y="3151"/>
                  <a:ext cx="212" cy="231"/>
                </a:xfrm>
                <a:prstGeom prst="rect">
                  <a:avLst/>
                </a:prstGeom>
                <a:noFill/>
                <a:ln w="9525">
                  <a:noFill/>
                  <a:miter lim="800000"/>
                  <a:headEnd/>
                  <a:tailEnd/>
                </a:ln>
                <a:effectLst/>
              </p:spPr>
              <p:txBody>
                <a:bodyPr wrap="none">
                  <a:spAutoFit/>
                </a:bodyPr>
                <a:lstStyle/>
                <a:p>
                  <a:r>
                    <a:rPr lang="en-US"/>
                    <a:t>B</a:t>
                  </a:r>
                </a:p>
              </p:txBody>
            </p:sp>
            <p:sp>
              <p:nvSpPr>
                <p:cNvPr id="109609" name="Text Box 41"/>
                <p:cNvSpPr txBox="1">
                  <a:spLocks noChangeArrowheads="1"/>
                </p:cNvSpPr>
                <p:nvPr/>
              </p:nvSpPr>
              <p:spPr bwMode="auto">
                <a:xfrm>
                  <a:off x="3984" y="3151"/>
                  <a:ext cx="212" cy="231"/>
                </a:xfrm>
                <a:prstGeom prst="rect">
                  <a:avLst/>
                </a:prstGeom>
                <a:noFill/>
                <a:ln w="9525">
                  <a:noFill/>
                  <a:miter lim="800000"/>
                  <a:headEnd/>
                  <a:tailEnd/>
                </a:ln>
                <a:effectLst/>
              </p:spPr>
              <p:txBody>
                <a:bodyPr wrap="none">
                  <a:spAutoFit/>
                </a:bodyPr>
                <a:lstStyle/>
                <a:p>
                  <a:r>
                    <a:rPr lang="en-US"/>
                    <a:t>B</a:t>
                  </a:r>
                </a:p>
              </p:txBody>
            </p:sp>
            <p:sp>
              <p:nvSpPr>
                <p:cNvPr id="109610" name="Text Box 42"/>
                <p:cNvSpPr txBox="1">
                  <a:spLocks noChangeArrowheads="1"/>
                </p:cNvSpPr>
                <p:nvPr/>
              </p:nvSpPr>
              <p:spPr bwMode="auto">
                <a:xfrm>
                  <a:off x="4232" y="3151"/>
                  <a:ext cx="212" cy="231"/>
                </a:xfrm>
                <a:prstGeom prst="rect">
                  <a:avLst/>
                </a:prstGeom>
                <a:noFill/>
                <a:ln w="9525">
                  <a:noFill/>
                  <a:miter lim="800000"/>
                  <a:headEnd/>
                  <a:tailEnd/>
                </a:ln>
                <a:effectLst/>
              </p:spPr>
              <p:txBody>
                <a:bodyPr wrap="none">
                  <a:spAutoFit/>
                </a:bodyPr>
                <a:lstStyle/>
                <a:p>
                  <a:r>
                    <a:rPr lang="en-US"/>
                    <a:t>B</a:t>
                  </a:r>
                </a:p>
              </p:txBody>
            </p:sp>
            <p:sp>
              <p:nvSpPr>
                <p:cNvPr id="109611" name="Text Box 43"/>
                <p:cNvSpPr txBox="1">
                  <a:spLocks noChangeArrowheads="1"/>
                </p:cNvSpPr>
                <p:nvPr/>
              </p:nvSpPr>
              <p:spPr bwMode="auto">
                <a:xfrm>
                  <a:off x="4480" y="3151"/>
                  <a:ext cx="212" cy="231"/>
                </a:xfrm>
                <a:prstGeom prst="rect">
                  <a:avLst/>
                </a:prstGeom>
                <a:noFill/>
                <a:ln w="9525">
                  <a:noFill/>
                  <a:miter lim="800000"/>
                  <a:headEnd/>
                  <a:tailEnd/>
                </a:ln>
                <a:effectLst/>
              </p:spPr>
              <p:txBody>
                <a:bodyPr wrap="none">
                  <a:spAutoFit/>
                </a:bodyPr>
                <a:lstStyle/>
                <a:p>
                  <a:r>
                    <a:rPr lang="en-US"/>
                    <a:t>B</a:t>
                  </a:r>
                </a:p>
              </p:txBody>
            </p:sp>
          </p:grpSp>
          <p:grpSp>
            <p:nvGrpSpPr>
              <p:cNvPr id="109722" name="Group 154"/>
              <p:cNvGrpSpPr>
                <a:grpSpLocks/>
              </p:cNvGrpSpPr>
              <p:nvPr/>
            </p:nvGrpSpPr>
            <p:grpSpPr bwMode="auto">
              <a:xfrm>
                <a:off x="960" y="3584"/>
                <a:ext cx="3744" cy="303"/>
                <a:chOff x="960" y="3584"/>
                <a:chExt cx="3744" cy="303"/>
              </a:xfrm>
            </p:grpSpPr>
            <p:sp>
              <p:nvSpPr>
                <p:cNvPr id="109614" name="Rectangle 46"/>
                <p:cNvSpPr>
                  <a:spLocks noChangeArrowheads="1"/>
                </p:cNvSpPr>
                <p:nvPr/>
              </p:nvSpPr>
              <p:spPr bwMode="auto">
                <a:xfrm>
                  <a:off x="960" y="3584"/>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15" name="Rectangle 47"/>
                <p:cNvSpPr>
                  <a:spLocks noChangeArrowheads="1"/>
                </p:cNvSpPr>
                <p:nvPr/>
              </p:nvSpPr>
              <p:spPr bwMode="auto">
                <a:xfrm>
                  <a:off x="2209" y="3591"/>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16" name="Rectangle 48"/>
                <p:cNvSpPr>
                  <a:spLocks noChangeArrowheads="1"/>
                </p:cNvSpPr>
                <p:nvPr/>
              </p:nvSpPr>
              <p:spPr bwMode="auto">
                <a:xfrm>
                  <a:off x="3456" y="3591"/>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17" name="Line 49"/>
                <p:cNvSpPr>
                  <a:spLocks noChangeShapeType="1"/>
                </p:cNvSpPr>
                <p:nvPr/>
              </p:nvSpPr>
              <p:spPr bwMode="auto">
                <a:xfrm>
                  <a:off x="1200" y="3599"/>
                  <a:ext cx="0" cy="288"/>
                </a:xfrm>
                <a:prstGeom prst="line">
                  <a:avLst/>
                </a:prstGeom>
                <a:noFill/>
                <a:ln w="9525">
                  <a:solidFill>
                    <a:schemeClr val="tx1"/>
                  </a:solidFill>
                  <a:round/>
                  <a:headEnd/>
                  <a:tailEnd/>
                </a:ln>
                <a:effectLst/>
              </p:spPr>
              <p:txBody>
                <a:bodyPr/>
                <a:lstStyle/>
                <a:p>
                  <a:endParaRPr lang="en-US"/>
                </a:p>
              </p:txBody>
            </p:sp>
            <p:sp>
              <p:nvSpPr>
                <p:cNvPr id="109618" name="Line 50"/>
                <p:cNvSpPr>
                  <a:spLocks noChangeShapeType="1"/>
                </p:cNvSpPr>
                <p:nvPr/>
              </p:nvSpPr>
              <p:spPr bwMode="auto">
                <a:xfrm>
                  <a:off x="1456" y="3599"/>
                  <a:ext cx="0" cy="288"/>
                </a:xfrm>
                <a:prstGeom prst="line">
                  <a:avLst/>
                </a:prstGeom>
                <a:noFill/>
                <a:ln w="9525">
                  <a:solidFill>
                    <a:schemeClr val="tx1"/>
                  </a:solidFill>
                  <a:round/>
                  <a:headEnd/>
                  <a:tailEnd/>
                </a:ln>
                <a:effectLst/>
              </p:spPr>
              <p:txBody>
                <a:bodyPr/>
                <a:lstStyle/>
                <a:p>
                  <a:endParaRPr lang="en-US"/>
                </a:p>
              </p:txBody>
            </p:sp>
            <p:sp>
              <p:nvSpPr>
                <p:cNvPr id="109619" name="Line 51"/>
                <p:cNvSpPr>
                  <a:spLocks noChangeShapeType="1"/>
                </p:cNvSpPr>
                <p:nvPr/>
              </p:nvSpPr>
              <p:spPr bwMode="auto">
                <a:xfrm>
                  <a:off x="1712" y="3591"/>
                  <a:ext cx="0" cy="288"/>
                </a:xfrm>
                <a:prstGeom prst="line">
                  <a:avLst/>
                </a:prstGeom>
                <a:noFill/>
                <a:ln w="9525">
                  <a:solidFill>
                    <a:schemeClr val="tx1"/>
                  </a:solidFill>
                  <a:round/>
                  <a:headEnd/>
                  <a:tailEnd/>
                </a:ln>
                <a:effectLst/>
              </p:spPr>
              <p:txBody>
                <a:bodyPr/>
                <a:lstStyle/>
                <a:p>
                  <a:endParaRPr lang="en-US"/>
                </a:p>
              </p:txBody>
            </p:sp>
            <p:sp>
              <p:nvSpPr>
                <p:cNvPr id="109620" name="Line 52"/>
                <p:cNvSpPr>
                  <a:spLocks noChangeShapeType="1"/>
                </p:cNvSpPr>
                <p:nvPr/>
              </p:nvSpPr>
              <p:spPr bwMode="auto">
                <a:xfrm>
                  <a:off x="1960" y="3591"/>
                  <a:ext cx="0" cy="288"/>
                </a:xfrm>
                <a:prstGeom prst="line">
                  <a:avLst/>
                </a:prstGeom>
                <a:noFill/>
                <a:ln w="9525">
                  <a:solidFill>
                    <a:schemeClr val="tx1"/>
                  </a:solidFill>
                  <a:round/>
                  <a:headEnd/>
                  <a:tailEnd/>
                </a:ln>
                <a:effectLst/>
              </p:spPr>
              <p:txBody>
                <a:bodyPr/>
                <a:lstStyle/>
                <a:p>
                  <a:endParaRPr lang="en-US"/>
                </a:p>
              </p:txBody>
            </p:sp>
            <p:sp>
              <p:nvSpPr>
                <p:cNvPr id="109621" name="Line 53"/>
                <p:cNvSpPr>
                  <a:spLocks noChangeShapeType="1"/>
                </p:cNvSpPr>
                <p:nvPr/>
              </p:nvSpPr>
              <p:spPr bwMode="auto">
                <a:xfrm>
                  <a:off x="2456" y="3591"/>
                  <a:ext cx="0" cy="288"/>
                </a:xfrm>
                <a:prstGeom prst="line">
                  <a:avLst/>
                </a:prstGeom>
                <a:noFill/>
                <a:ln w="9525">
                  <a:solidFill>
                    <a:schemeClr val="tx1"/>
                  </a:solidFill>
                  <a:round/>
                  <a:headEnd/>
                  <a:tailEnd/>
                </a:ln>
                <a:effectLst/>
              </p:spPr>
              <p:txBody>
                <a:bodyPr/>
                <a:lstStyle/>
                <a:p>
                  <a:endParaRPr lang="en-US"/>
                </a:p>
              </p:txBody>
            </p:sp>
            <p:sp>
              <p:nvSpPr>
                <p:cNvPr id="109622" name="Line 54"/>
                <p:cNvSpPr>
                  <a:spLocks noChangeShapeType="1"/>
                </p:cNvSpPr>
                <p:nvPr/>
              </p:nvSpPr>
              <p:spPr bwMode="auto">
                <a:xfrm>
                  <a:off x="2720" y="3591"/>
                  <a:ext cx="0" cy="288"/>
                </a:xfrm>
                <a:prstGeom prst="line">
                  <a:avLst/>
                </a:prstGeom>
                <a:noFill/>
                <a:ln w="9525">
                  <a:solidFill>
                    <a:schemeClr val="tx1"/>
                  </a:solidFill>
                  <a:round/>
                  <a:headEnd/>
                  <a:tailEnd/>
                </a:ln>
                <a:effectLst/>
              </p:spPr>
              <p:txBody>
                <a:bodyPr/>
                <a:lstStyle/>
                <a:p>
                  <a:endParaRPr lang="en-US"/>
                </a:p>
              </p:txBody>
            </p:sp>
            <p:sp>
              <p:nvSpPr>
                <p:cNvPr id="109623" name="Line 55"/>
                <p:cNvSpPr>
                  <a:spLocks noChangeShapeType="1"/>
                </p:cNvSpPr>
                <p:nvPr/>
              </p:nvSpPr>
              <p:spPr bwMode="auto">
                <a:xfrm>
                  <a:off x="2976" y="3591"/>
                  <a:ext cx="0" cy="288"/>
                </a:xfrm>
                <a:prstGeom prst="line">
                  <a:avLst/>
                </a:prstGeom>
                <a:noFill/>
                <a:ln w="9525">
                  <a:solidFill>
                    <a:schemeClr val="tx1"/>
                  </a:solidFill>
                  <a:round/>
                  <a:headEnd/>
                  <a:tailEnd/>
                </a:ln>
                <a:effectLst/>
              </p:spPr>
              <p:txBody>
                <a:bodyPr/>
                <a:lstStyle/>
                <a:p>
                  <a:endParaRPr lang="en-US"/>
                </a:p>
              </p:txBody>
            </p:sp>
            <p:sp>
              <p:nvSpPr>
                <p:cNvPr id="109624" name="Line 56"/>
                <p:cNvSpPr>
                  <a:spLocks noChangeShapeType="1"/>
                </p:cNvSpPr>
                <p:nvPr/>
              </p:nvSpPr>
              <p:spPr bwMode="auto">
                <a:xfrm>
                  <a:off x="3216" y="3591"/>
                  <a:ext cx="0" cy="288"/>
                </a:xfrm>
                <a:prstGeom prst="line">
                  <a:avLst/>
                </a:prstGeom>
                <a:noFill/>
                <a:ln w="9525">
                  <a:solidFill>
                    <a:schemeClr val="tx1"/>
                  </a:solidFill>
                  <a:round/>
                  <a:headEnd/>
                  <a:tailEnd/>
                </a:ln>
                <a:effectLst/>
              </p:spPr>
              <p:txBody>
                <a:bodyPr/>
                <a:lstStyle/>
                <a:p>
                  <a:endParaRPr lang="en-US"/>
                </a:p>
              </p:txBody>
            </p:sp>
            <p:sp>
              <p:nvSpPr>
                <p:cNvPr id="109625" name="Line 57"/>
                <p:cNvSpPr>
                  <a:spLocks noChangeShapeType="1"/>
                </p:cNvSpPr>
                <p:nvPr/>
              </p:nvSpPr>
              <p:spPr bwMode="auto">
                <a:xfrm>
                  <a:off x="3696" y="3591"/>
                  <a:ext cx="0" cy="288"/>
                </a:xfrm>
                <a:prstGeom prst="line">
                  <a:avLst/>
                </a:prstGeom>
                <a:noFill/>
                <a:ln w="9525">
                  <a:solidFill>
                    <a:schemeClr val="tx1"/>
                  </a:solidFill>
                  <a:round/>
                  <a:headEnd/>
                  <a:tailEnd/>
                </a:ln>
                <a:effectLst/>
              </p:spPr>
              <p:txBody>
                <a:bodyPr/>
                <a:lstStyle/>
                <a:p>
                  <a:endParaRPr lang="en-US"/>
                </a:p>
              </p:txBody>
            </p:sp>
            <p:sp>
              <p:nvSpPr>
                <p:cNvPr id="109626" name="Line 58"/>
                <p:cNvSpPr>
                  <a:spLocks noChangeShapeType="1"/>
                </p:cNvSpPr>
                <p:nvPr/>
              </p:nvSpPr>
              <p:spPr bwMode="auto">
                <a:xfrm>
                  <a:off x="3952" y="3591"/>
                  <a:ext cx="0" cy="288"/>
                </a:xfrm>
                <a:prstGeom prst="line">
                  <a:avLst/>
                </a:prstGeom>
                <a:noFill/>
                <a:ln w="9525">
                  <a:solidFill>
                    <a:schemeClr val="tx1"/>
                  </a:solidFill>
                  <a:round/>
                  <a:headEnd/>
                  <a:tailEnd/>
                </a:ln>
                <a:effectLst/>
              </p:spPr>
              <p:txBody>
                <a:bodyPr/>
                <a:lstStyle/>
                <a:p>
                  <a:endParaRPr lang="en-US"/>
                </a:p>
              </p:txBody>
            </p:sp>
            <p:sp>
              <p:nvSpPr>
                <p:cNvPr id="109627" name="Line 59"/>
                <p:cNvSpPr>
                  <a:spLocks noChangeShapeType="1"/>
                </p:cNvSpPr>
                <p:nvPr/>
              </p:nvSpPr>
              <p:spPr bwMode="auto">
                <a:xfrm>
                  <a:off x="4208" y="3591"/>
                  <a:ext cx="0" cy="288"/>
                </a:xfrm>
                <a:prstGeom prst="line">
                  <a:avLst/>
                </a:prstGeom>
                <a:noFill/>
                <a:ln w="9525">
                  <a:solidFill>
                    <a:schemeClr val="tx1"/>
                  </a:solidFill>
                  <a:round/>
                  <a:headEnd/>
                  <a:tailEnd/>
                </a:ln>
                <a:effectLst/>
              </p:spPr>
              <p:txBody>
                <a:bodyPr/>
                <a:lstStyle/>
                <a:p>
                  <a:endParaRPr lang="en-US"/>
                </a:p>
              </p:txBody>
            </p:sp>
            <p:sp>
              <p:nvSpPr>
                <p:cNvPr id="109628" name="Line 60"/>
                <p:cNvSpPr>
                  <a:spLocks noChangeShapeType="1"/>
                </p:cNvSpPr>
                <p:nvPr/>
              </p:nvSpPr>
              <p:spPr bwMode="auto">
                <a:xfrm>
                  <a:off x="4464" y="3591"/>
                  <a:ext cx="0" cy="288"/>
                </a:xfrm>
                <a:prstGeom prst="line">
                  <a:avLst/>
                </a:prstGeom>
                <a:noFill/>
                <a:ln w="9525">
                  <a:solidFill>
                    <a:schemeClr val="tx1"/>
                  </a:solidFill>
                  <a:round/>
                  <a:headEnd/>
                  <a:tailEnd/>
                </a:ln>
                <a:effectLst/>
              </p:spPr>
              <p:txBody>
                <a:bodyPr/>
                <a:lstStyle/>
                <a:p>
                  <a:endParaRPr lang="en-US"/>
                </a:p>
              </p:txBody>
            </p:sp>
            <p:sp>
              <p:nvSpPr>
                <p:cNvPr id="109629" name="Text Box 61"/>
                <p:cNvSpPr txBox="1">
                  <a:spLocks noChangeArrowheads="1"/>
                </p:cNvSpPr>
                <p:nvPr/>
              </p:nvSpPr>
              <p:spPr bwMode="auto">
                <a:xfrm>
                  <a:off x="990" y="3622"/>
                  <a:ext cx="212" cy="231"/>
                </a:xfrm>
                <a:prstGeom prst="rect">
                  <a:avLst/>
                </a:prstGeom>
                <a:noFill/>
                <a:ln w="9525">
                  <a:noFill/>
                  <a:miter lim="800000"/>
                  <a:headEnd/>
                  <a:tailEnd/>
                </a:ln>
                <a:effectLst/>
              </p:spPr>
              <p:txBody>
                <a:bodyPr wrap="none">
                  <a:spAutoFit/>
                </a:bodyPr>
                <a:lstStyle/>
                <a:p>
                  <a:r>
                    <a:rPr lang="en-US"/>
                    <a:t>B</a:t>
                  </a:r>
                </a:p>
              </p:txBody>
            </p:sp>
            <p:sp>
              <p:nvSpPr>
                <p:cNvPr id="109630" name="Line 62"/>
                <p:cNvSpPr>
                  <a:spLocks noChangeShapeType="1"/>
                </p:cNvSpPr>
                <p:nvPr/>
              </p:nvSpPr>
              <p:spPr bwMode="auto">
                <a:xfrm>
                  <a:off x="4192" y="3591"/>
                  <a:ext cx="0" cy="288"/>
                </a:xfrm>
                <a:prstGeom prst="line">
                  <a:avLst/>
                </a:prstGeom>
                <a:noFill/>
                <a:ln w="9525">
                  <a:solidFill>
                    <a:schemeClr val="tx1"/>
                  </a:solidFill>
                  <a:round/>
                  <a:headEnd/>
                  <a:tailEnd/>
                </a:ln>
                <a:effectLst/>
              </p:spPr>
              <p:txBody>
                <a:bodyPr/>
                <a:lstStyle/>
                <a:p>
                  <a:endParaRPr lang="en-US"/>
                </a:p>
              </p:txBody>
            </p:sp>
            <p:sp>
              <p:nvSpPr>
                <p:cNvPr id="109631" name="Text Box 63"/>
                <p:cNvSpPr txBox="1">
                  <a:spLocks noChangeArrowheads="1"/>
                </p:cNvSpPr>
                <p:nvPr/>
              </p:nvSpPr>
              <p:spPr bwMode="auto">
                <a:xfrm>
                  <a:off x="1222" y="3622"/>
                  <a:ext cx="212" cy="231"/>
                </a:xfrm>
                <a:prstGeom prst="rect">
                  <a:avLst/>
                </a:prstGeom>
                <a:noFill/>
                <a:ln w="9525">
                  <a:noFill/>
                  <a:miter lim="800000"/>
                  <a:headEnd/>
                  <a:tailEnd/>
                </a:ln>
                <a:effectLst/>
              </p:spPr>
              <p:txBody>
                <a:bodyPr wrap="none">
                  <a:spAutoFit/>
                </a:bodyPr>
                <a:lstStyle/>
                <a:p>
                  <a:r>
                    <a:rPr lang="en-US"/>
                    <a:t>B</a:t>
                  </a:r>
                </a:p>
              </p:txBody>
            </p:sp>
            <p:sp>
              <p:nvSpPr>
                <p:cNvPr id="109632" name="Text Box 64"/>
                <p:cNvSpPr txBox="1">
                  <a:spLocks noChangeArrowheads="1"/>
                </p:cNvSpPr>
                <p:nvPr/>
              </p:nvSpPr>
              <p:spPr bwMode="auto">
                <a:xfrm>
                  <a:off x="1488" y="3623"/>
                  <a:ext cx="212" cy="231"/>
                </a:xfrm>
                <a:prstGeom prst="rect">
                  <a:avLst/>
                </a:prstGeom>
                <a:noFill/>
                <a:ln w="9525">
                  <a:noFill/>
                  <a:miter lim="800000"/>
                  <a:headEnd/>
                  <a:tailEnd/>
                </a:ln>
                <a:effectLst/>
              </p:spPr>
              <p:txBody>
                <a:bodyPr wrap="none">
                  <a:spAutoFit/>
                </a:bodyPr>
                <a:lstStyle/>
                <a:p>
                  <a:r>
                    <a:rPr lang="en-US"/>
                    <a:t>B</a:t>
                  </a:r>
                </a:p>
              </p:txBody>
            </p:sp>
            <p:sp>
              <p:nvSpPr>
                <p:cNvPr id="109633" name="Text Box 65"/>
                <p:cNvSpPr txBox="1">
                  <a:spLocks noChangeArrowheads="1"/>
                </p:cNvSpPr>
                <p:nvPr/>
              </p:nvSpPr>
              <p:spPr bwMode="auto">
                <a:xfrm>
                  <a:off x="1736" y="3623"/>
                  <a:ext cx="212" cy="231"/>
                </a:xfrm>
                <a:prstGeom prst="rect">
                  <a:avLst/>
                </a:prstGeom>
                <a:noFill/>
                <a:ln w="9525">
                  <a:noFill/>
                  <a:miter lim="800000"/>
                  <a:headEnd/>
                  <a:tailEnd/>
                </a:ln>
                <a:effectLst/>
              </p:spPr>
              <p:txBody>
                <a:bodyPr wrap="none">
                  <a:spAutoFit/>
                </a:bodyPr>
                <a:lstStyle/>
                <a:p>
                  <a:r>
                    <a:rPr lang="en-US"/>
                    <a:t>B</a:t>
                  </a:r>
                </a:p>
              </p:txBody>
            </p:sp>
            <p:sp>
              <p:nvSpPr>
                <p:cNvPr id="109634" name="Text Box 66"/>
                <p:cNvSpPr txBox="1">
                  <a:spLocks noChangeArrowheads="1"/>
                </p:cNvSpPr>
                <p:nvPr/>
              </p:nvSpPr>
              <p:spPr bwMode="auto">
                <a:xfrm>
                  <a:off x="1984" y="3623"/>
                  <a:ext cx="212" cy="231"/>
                </a:xfrm>
                <a:prstGeom prst="rect">
                  <a:avLst/>
                </a:prstGeom>
                <a:noFill/>
                <a:ln w="9525">
                  <a:noFill/>
                  <a:miter lim="800000"/>
                  <a:headEnd/>
                  <a:tailEnd/>
                </a:ln>
                <a:effectLst/>
              </p:spPr>
              <p:txBody>
                <a:bodyPr wrap="none">
                  <a:spAutoFit/>
                </a:bodyPr>
                <a:lstStyle/>
                <a:p>
                  <a:r>
                    <a:rPr lang="en-US"/>
                    <a:t>B</a:t>
                  </a:r>
                </a:p>
              </p:txBody>
            </p:sp>
            <p:sp>
              <p:nvSpPr>
                <p:cNvPr id="109635" name="Text Box 67"/>
                <p:cNvSpPr txBox="1">
                  <a:spLocks noChangeArrowheads="1"/>
                </p:cNvSpPr>
                <p:nvPr/>
              </p:nvSpPr>
              <p:spPr bwMode="auto">
                <a:xfrm>
                  <a:off x="2240" y="3623"/>
                  <a:ext cx="212" cy="231"/>
                </a:xfrm>
                <a:prstGeom prst="rect">
                  <a:avLst/>
                </a:prstGeom>
                <a:noFill/>
                <a:ln w="9525">
                  <a:noFill/>
                  <a:miter lim="800000"/>
                  <a:headEnd/>
                  <a:tailEnd/>
                </a:ln>
                <a:effectLst/>
              </p:spPr>
              <p:txBody>
                <a:bodyPr wrap="none">
                  <a:spAutoFit/>
                </a:bodyPr>
                <a:lstStyle/>
                <a:p>
                  <a:r>
                    <a:rPr lang="en-US"/>
                    <a:t>B</a:t>
                  </a:r>
                </a:p>
              </p:txBody>
            </p:sp>
            <p:sp>
              <p:nvSpPr>
                <p:cNvPr id="109636" name="Text Box 68"/>
                <p:cNvSpPr txBox="1">
                  <a:spLocks noChangeArrowheads="1"/>
                </p:cNvSpPr>
                <p:nvPr/>
              </p:nvSpPr>
              <p:spPr bwMode="auto">
                <a:xfrm>
                  <a:off x="2496" y="3615"/>
                  <a:ext cx="212" cy="231"/>
                </a:xfrm>
                <a:prstGeom prst="rect">
                  <a:avLst/>
                </a:prstGeom>
                <a:noFill/>
                <a:ln w="9525">
                  <a:noFill/>
                  <a:miter lim="800000"/>
                  <a:headEnd/>
                  <a:tailEnd/>
                </a:ln>
                <a:effectLst/>
              </p:spPr>
              <p:txBody>
                <a:bodyPr wrap="none">
                  <a:spAutoFit/>
                </a:bodyPr>
                <a:lstStyle/>
                <a:p>
                  <a:r>
                    <a:rPr lang="en-US"/>
                    <a:t>B</a:t>
                  </a:r>
                </a:p>
              </p:txBody>
            </p:sp>
            <p:sp>
              <p:nvSpPr>
                <p:cNvPr id="109637" name="Text Box 69"/>
                <p:cNvSpPr txBox="1">
                  <a:spLocks noChangeArrowheads="1"/>
                </p:cNvSpPr>
                <p:nvPr/>
              </p:nvSpPr>
              <p:spPr bwMode="auto">
                <a:xfrm>
                  <a:off x="2752" y="3615"/>
                  <a:ext cx="212" cy="231"/>
                </a:xfrm>
                <a:prstGeom prst="rect">
                  <a:avLst/>
                </a:prstGeom>
                <a:noFill/>
                <a:ln w="9525">
                  <a:noFill/>
                  <a:miter lim="800000"/>
                  <a:headEnd/>
                  <a:tailEnd/>
                </a:ln>
                <a:effectLst/>
              </p:spPr>
              <p:txBody>
                <a:bodyPr wrap="none">
                  <a:spAutoFit/>
                </a:bodyPr>
                <a:lstStyle/>
                <a:p>
                  <a:r>
                    <a:rPr lang="en-US"/>
                    <a:t>B</a:t>
                  </a:r>
                </a:p>
              </p:txBody>
            </p:sp>
            <p:sp>
              <p:nvSpPr>
                <p:cNvPr id="109638" name="Text Box 70"/>
                <p:cNvSpPr txBox="1">
                  <a:spLocks noChangeArrowheads="1"/>
                </p:cNvSpPr>
                <p:nvPr/>
              </p:nvSpPr>
              <p:spPr bwMode="auto">
                <a:xfrm>
                  <a:off x="3008" y="3615"/>
                  <a:ext cx="212" cy="231"/>
                </a:xfrm>
                <a:prstGeom prst="rect">
                  <a:avLst/>
                </a:prstGeom>
                <a:noFill/>
                <a:ln w="9525">
                  <a:noFill/>
                  <a:miter lim="800000"/>
                  <a:headEnd/>
                  <a:tailEnd/>
                </a:ln>
                <a:effectLst/>
              </p:spPr>
              <p:txBody>
                <a:bodyPr wrap="none">
                  <a:spAutoFit/>
                </a:bodyPr>
                <a:lstStyle/>
                <a:p>
                  <a:r>
                    <a:rPr lang="en-US"/>
                    <a:t>A</a:t>
                  </a:r>
                </a:p>
              </p:txBody>
            </p:sp>
            <p:sp>
              <p:nvSpPr>
                <p:cNvPr id="109639" name="Text Box 71"/>
                <p:cNvSpPr txBox="1">
                  <a:spLocks noChangeArrowheads="1"/>
                </p:cNvSpPr>
                <p:nvPr/>
              </p:nvSpPr>
              <p:spPr bwMode="auto">
                <a:xfrm>
                  <a:off x="3232" y="3615"/>
                  <a:ext cx="212" cy="231"/>
                </a:xfrm>
                <a:prstGeom prst="rect">
                  <a:avLst/>
                </a:prstGeom>
                <a:noFill/>
                <a:ln w="9525">
                  <a:noFill/>
                  <a:miter lim="800000"/>
                  <a:headEnd/>
                  <a:tailEnd/>
                </a:ln>
                <a:effectLst/>
              </p:spPr>
              <p:txBody>
                <a:bodyPr wrap="none">
                  <a:spAutoFit/>
                </a:bodyPr>
                <a:lstStyle/>
                <a:p>
                  <a:r>
                    <a:rPr lang="en-US"/>
                    <a:t>A</a:t>
                  </a:r>
                </a:p>
              </p:txBody>
            </p:sp>
            <p:sp>
              <p:nvSpPr>
                <p:cNvPr id="109640" name="Text Box 72"/>
                <p:cNvSpPr txBox="1">
                  <a:spLocks noChangeArrowheads="1"/>
                </p:cNvSpPr>
                <p:nvPr/>
              </p:nvSpPr>
              <p:spPr bwMode="auto">
                <a:xfrm>
                  <a:off x="3472" y="3615"/>
                  <a:ext cx="212" cy="231"/>
                </a:xfrm>
                <a:prstGeom prst="rect">
                  <a:avLst/>
                </a:prstGeom>
                <a:noFill/>
                <a:ln w="9525">
                  <a:noFill/>
                  <a:miter lim="800000"/>
                  <a:headEnd/>
                  <a:tailEnd/>
                </a:ln>
                <a:effectLst/>
              </p:spPr>
              <p:txBody>
                <a:bodyPr wrap="none">
                  <a:spAutoFit/>
                </a:bodyPr>
                <a:lstStyle/>
                <a:p>
                  <a:r>
                    <a:rPr lang="en-US"/>
                    <a:t>A</a:t>
                  </a:r>
                </a:p>
              </p:txBody>
            </p:sp>
            <p:sp>
              <p:nvSpPr>
                <p:cNvPr id="109641" name="Text Box 73"/>
                <p:cNvSpPr txBox="1">
                  <a:spLocks noChangeArrowheads="1"/>
                </p:cNvSpPr>
                <p:nvPr/>
              </p:nvSpPr>
              <p:spPr bwMode="auto">
                <a:xfrm>
                  <a:off x="3720" y="3615"/>
                  <a:ext cx="212" cy="231"/>
                </a:xfrm>
                <a:prstGeom prst="rect">
                  <a:avLst/>
                </a:prstGeom>
                <a:noFill/>
                <a:ln w="9525">
                  <a:noFill/>
                  <a:miter lim="800000"/>
                  <a:headEnd/>
                  <a:tailEnd/>
                </a:ln>
                <a:effectLst/>
              </p:spPr>
              <p:txBody>
                <a:bodyPr wrap="none">
                  <a:spAutoFit/>
                </a:bodyPr>
                <a:lstStyle/>
                <a:p>
                  <a:r>
                    <a:rPr lang="en-US"/>
                    <a:t>A</a:t>
                  </a:r>
                </a:p>
              </p:txBody>
            </p:sp>
            <p:sp>
              <p:nvSpPr>
                <p:cNvPr id="109642" name="Text Box 74"/>
                <p:cNvSpPr txBox="1">
                  <a:spLocks noChangeArrowheads="1"/>
                </p:cNvSpPr>
                <p:nvPr/>
              </p:nvSpPr>
              <p:spPr bwMode="auto">
                <a:xfrm>
                  <a:off x="3984" y="3615"/>
                  <a:ext cx="212" cy="231"/>
                </a:xfrm>
                <a:prstGeom prst="rect">
                  <a:avLst/>
                </a:prstGeom>
                <a:noFill/>
                <a:ln w="9525">
                  <a:noFill/>
                  <a:miter lim="800000"/>
                  <a:headEnd/>
                  <a:tailEnd/>
                </a:ln>
                <a:effectLst/>
              </p:spPr>
              <p:txBody>
                <a:bodyPr wrap="none">
                  <a:spAutoFit/>
                </a:bodyPr>
                <a:lstStyle/>
                <a:p>
                  <a:r>
                    <a:rPr lang="en-US"/>
                    <a:t>A</a:t>
                  </a:r>
                </a:p>
              </p:txBody>
            </p:sp>
            <p:sp>
              <p:nvSpPr>
                <p:cNvPr id="109643" name="Text Box 75"/>
                <p:cNvSpPr txBox="1">
                  <a:spLocks noChangeArrowheads="1"/>
                </p:cNvSpPr>
                <p:nvPr/>
              </p:nvSpPr>
              <p:spPr bwMode="auto">
                <a:xfrm>
                  <a:off x="4232" y="3615"/>
                  <a:ext cx="212" cy="231"/>
                </a:xfrm>
                <a:prstGeom prst="rect">
                  <a:avLst/>
                </a:prstGeom>
                <a:noFill/>
                <a:ln w="9525">
                  <a:noFill/>
                  <a:miter lim="800000"/>
                  <a:headEnd/>
                  <a:tailEnd/>
                </a:ln>
                <a:effectLst/>
              </p:spPr>
              <p:txBody>
                <a:bodyPr wrap="none">
                  <a:spAutoFit/>
                </a:bodyPr>
                <a:lstStyle/>
                <a:p>
                  <a:r>
                    <a:rPr lang="en-US"/>
                    <a:t>A</a:t>
                  </a:r>
                </a:p>
              </p:txBody>
            </p:sp>
            <p:sp>
              <p:nvSpPr>
                <p:cNvPr id="109644" name="Text Box 76"/>
                <p:cNvSpPr txBox="1">
                  <a:spLocks noChangeArrowheads="1"/>
                </p:cNvSpPr>
                <p:nvPr/>
              </p:nvSpPr>
              <p:spPr bwMode="auto">
                <a:xfrm>
                  <a:off x="4480" y="3615"/>
                  <a:ext cx="212" cy="231"/>
                </a:xfrm>
                <a:prstGeom prst="rect">
                  <a:avLst/>
                </a:prstGeom>
                <a:noFill/>
                <a:ln w="9525">
                  <a:noFill/>
                  <a:miter lim="800000"/>
                  <a:headEnd/>
                  <a:tailEnd/>
                </a:ln>
                <a:effectLst/>
              </p:spPr>
              <p:txBody>
                <a:bodyPr wrap="none">
                  <a:spAutoFit/>
                </a:bodyPr>
                <a:lstStyle/>
                <a:p>
                  <a:r>
                    <a:rPr lang="en-US"/>
                    <a:t>A</a:t>
                  </a:r>
                </a:p>
              </p:txBody>
            </p:sp>
          </p:grpSp>
          <p:sp>
            <p:nvSpPr>
              <p:cNvPr id="109645" name="Line 77"/>
              <p:cNvSpPr>
                <a:spLocks noChangeAspect="1" noChangeShapeType="1"/>
              </p:cNvSpPr>
              <p:nvPr/>
            </p:nvSpPr>
            <p:spPr bwMode="auto">
              <a:xfrm>
                <a:off x="2976" y="3072"/>
                <a:ext cx="1" cy="893"/>
              </a:xfrm>
              <a:prstGeom prst="line">
                <a:avLst/>
              </a:prstGeom>
              <a:noFill/>
              <a:ln w="25400">
                <a:solidFill>
                  <a:srgbClr val="FFFF00"/>
                </a:solidFill>
                <a:prstDash val="dash"/>
                <a:round/>
                <a:headEnd/>
                <a:tailEnd/>
              </a:ln>
              <a:effectLst/>
            </p:spPr>
            <p:txBody>
              <a:bodyPr/>
              <a:lstStyle/>
              <a:p>
                <a:endParaRPr lang="en-US"/>
              </a:p>
            </p:txBody>
          </p:sp>
          <p:sp>
            <p:nvSpPr>
              <p:cNvPr id="109646" name="Text Box 78"/>
              <p:cNvSpPr txBox="1">
                <a:spLocks noChangeArrowheads="1"/>
              </p:cNvSpPr>
              <p:nvPr/>
            </p:nvSpPr>
            <p:spPr bwMode="auto">
              <a:xfrm>
                <a:off x="3126" y="3420"/>
                <a:ext cx="1077" cy="173"/>
              </a:xfrm>
              <a:prstGeom prst="rect">
                <a:avLst/>
              </a:prstGeom>
              <a:noFill/>
              <a:ln w="9525">
                <a:noFill/>
                <a:miter lim="800000"/>
                <a:headEnd/>
                <a:tailEnd/>
              </a:ln>
              <a:effectLst/>
            </p:spPr>
            <p:txBody>
              <a:bodyPr wrap="none">
                <a:spAutoFit/>
              </a:bodyPr>
              <a:lstStyle/>
              <a:p>
                <a:r>
                  <a:rPr lang="en-US" sz="1200" b="1">
                    <a:solidFill>
                      <a:srgbClr val="FFFF66"/>
                    </a:solidFill>
                  </a:rPr>
                  <a:t>CROSSOVER  POINT</a:t>
                </a:r>
              </a:p>
            </p:txBody>
          </p:sp>
          <p:sp>
            <p:nvSpPr>
              <p:cNvPr id="109647" name="Line 79"/>
              <p:cNvSpPr>
                <a:spLocks noChangeShapeType="1"/>
              </p:cNvSpPr>
              <p:nvPr/>
            </p:nvSpPr>
            <p:spPr bwMode="auto">
              <a:xfrm flipH="1">
                <a:off x="3008" y="3511"/>
                <a:ext cx="144" cy="0"/>
              </a:xfrm>
              <a:prstGeom prst="line">
                <a:avLst/>
              </a:prstGeom>
              <a:noFill/>
              <a:ln w="9525">
                <a:solidFill>
                  <a:srgbClr val="FFFF66"/>
                </a:solidFill>
                <a:round/>
                <a:headEnd/>
                <a:tailEnd type="triangle" w="med" len="med"/>
              </a:ln>
              <a:effectLst/>
            </p:spPr>
            <p:txBody>
              <a:bodyPr/>
              <a:lstStyle/>
              <a:p>
                <a:endParaRPr lang="en-US"/>
              </a:p>
            </p:txBody>
          </p:sp>
        </p:grpSp>
        <p:grpSp>
          <p:nvGrpSpPr>
            <p:cNvPr id="109719" name="Group 151"/>
            <p:cNvGrpSpPr>
              <a:grpSpLocks/>
            </p:cNvGrpSpPr>
            <p:nvPr/>
          </p:nvGrpSpPr>
          <p:grpSpPr bwMode="auto">
            <a:xfrm>
              <a:off x="1524000" y="3859213"/>
              <a:ext cx="1981200" cy="469900"/>
              <a:chOff x="960" y="2439"/>
              <a:chExt cx="1248" cy="296"/>
            </a:xfrm>
          </p:grpSpPr>
          <p:sp>
            <p:nvSpPr>
              <p:cNvPr id="109683" name="Rectangle 115"/>
              <p:cNvSpPr>
                <a:spLocks noChangeArrowheads="1"/>
              </p:cNvSpPr>
              <p:nvPr/>
            </p:nvSpPr>
            <p:spPr bwMode="auto">
              <a:xfrm>
                <a:off x="960" y="2440"/>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86" name="Line 118"/>
              <p:cNvSpPr>
                <a:spLocks noChangeShapeType="1"/>
              </p:cNvSpPr>
              <p:nvPr/>
            </p:nvSpPr>
            <p:spPr bwMode="auto">
              <a:xfrm>
                <a:off x="1200" y="2447"/>
                <a:ext cx="0" cy="288"/>
              </a:xfrm>
              <a:prstGeom prst="line">
                <a:avLst/>
              </a:prstGeom>
              <a:noFill/>
              <a:ln w="9525">
                <a:solidFill>
                  <a:schemeClr val="tx1"/>
                </a:solidFill>
                <a:round/>
                <a:headEnd/>
                <a:tailEnd/>
              </a:ln>
              <a:effectLst/>
            </p:spPr>
            <p:txBody>
              <a:bodyPr/>
              <a:lstStyle/>
              <a:p>
                <a:endParaRPr lang="en-US"/>
              </a:p>
            </p:txBody>
          </p:sp>
          <p:sp>
            <p:nvSpPr>
              <p:cNvPr id="109687" name="Line 119"/>
              <p:cNvSpPr>
                <a:spLocks noChangeShapeType="1"/>
              </p:cNvSpPr>
              <p:nvPr/>
            </p:nvSpPr>
            <p:spPr bwMode="auto">
              <a:xfrm>
                <a:off x="1456" y="2447"/>
                <a:ext cx="0" cy="288"/>
              </a:xfrm>
              <a:prstGeom prst="line">
                <a:avLst/>
              </a:prstGeom>
              <a:noFill/>
              <a:ln w="9525">
                <a:solidFill>
                  <a:schemeClr val="tx1"/>
                </a:solidFill>
                <a:round/>
                <a:headEnd/>
                <a:tailEnd/>
              </a:ln>
              <a:effectLst/>
            </p:spPr>
            <p:txBody>
              <a:bodyPr/>
              <a:lstStyle/>
              <a:p>
                <a:endParaRPr lang="en-US"/>
              </a:p>
            </p:txBody>
          </p:sp>
          <p:sp>
            <p:nvSpPr>
              <p:cNvPr id="109688" name="Line 120"/>
              <p:cNvSpPr>
                <a:spLocks noChangeShapeType="1"/>
              </p:cNvSpPr>
              <p:nvPr/>
            </p:nvSpPr>
            <p:spPr bwMode="auto">
              <a:xfrm>
                <a:off x="1712" y="2439"/>
                <a:ext cx="0" cy="288"/>
              </a:xfrm>
              <a:prstGeom prst="line">
                <a:avLst/>
              </a:prstGeom>
              <a:noFill/>
              <a:ln w="9525">
                <a:solidFill>
                  <a:schemeClr val="tx1"/>
                </a:solidFill>
                <a:round/>
                <a:headEnd/>
                <a:tailEnd/>
              </a:ln>
              <a:effectLst/>
            </p:spPr>
            <p:txBody>
              <a:bodyPr/>
              <a:lstStyle/>
              <a:p>
                <a:endParaRPr lang="en-US"/>
              </a:p>
            </p:txBody>
          </p:sp>
          <p:sp>
            <p:nvSpPr>
              <p:cNvPr id="109689" name="Line 121"/>
              <p:cNvSpPr>
                <a:spLocks noChangeShapeType="1"/>
              </p:cNvSpPr>
              <p:nvPr/>
            </p:nvSpPr>
            <p:spPr bwMode="auto">
              <a:xfrm>
                <a:off x="1960" y="2439"/>
                <a:ext cx="0" cy="288"/>
              </a:xfrm>
              <a:prstGeom prst="line">
                <a:avLst/>
              </a:prstGeom>
              <a:noFill/>
              <a:ln w="9525">
                <a:solidFill>
                  <a:schemeClr val="tx1"/>
                </a:solidFill>
                <a:round/>
                <a:headEnd/>
                <a:tailEnd/>
              </a:ln>
              <a:effectLst/>
            </p:spPr>
            <p:txBody>
              <a:bodyPr/>
              <a:lstStyle/>
              <a:p>
                <a:endParaRPr lang="en-US"/>
              </a:p>
            </p:txBody>
          </p:sp>
          <p:sp>
            <p:nvSpPr>
              <p:cNvPr id="109698" name="Text Box 130"/>
              <p:cNvSpPr txBox="1">
                <a:spLocks noChangeArrowheads="1"/>
              </p:cNvSpPr>
              <p:nvPr/>
            </p:nvSpPr>
            <p:spPr bwMode="auto">
              <a:xfrm>
                <a:off x="990" y="2470"/>
                <a:ext cx="212" cy="231"/>
              </a:xfrm>
              <a:prstGeom prst="rect">
                <a:avLst/>
              </a:prstGeom>
              <a:noFill/>
              <a:ln w="9525">
                <a:noFill/>
                <a:miter lim="800000"/>
                <a:headEnd/>
                <a:tailEnd/>
              </a:ln>
              <a:effectLst/>
            </p:spPr>
            <p:txBody>
              <a:bodyPr wrap="none">
                <a:spAutoFit/>
              </a:bodyPr>
              <a:lstStyle/>
              <a:p>
                <a:r>
                  <a:rPr lang="en-US"/>
                  <a:t>B</a:t>
                </a:r>
              </a:p>
            </p:txBody>
          </p:sp>
          <p:sp>
            <p:nvSpPr>
              <p:cNvPr id="109700" name="Text Box 132"/>
              <p:cNvSpPr txBox="1">
                <a:spLocks noChangeArrowheads="1"/>
              </p:cNvSpPr>
              <p:nvPr/>
            </p:nvSpPr>
            <p:spPr bwMode="auto">
              <a:xfrm>
                <a:off x="1222" y="2470"/>
                <a:ext cx="212" cy="231"/>
              </a:xfrm>
              <a:prstGeom prst="rect">
                <a:avLst/>
              </a:prstGeom>
              <a:noFill/>
              <a:ln w="9525">
                <a:noFill/>
                <a:miter lim="800000"/>
                <a:headEnd/>
                <a:tailEnd/>
              </a:ln>
              <a:effectLst/>
            </p:spPr>
            <p:txBody>
              <a:bodyPr wrap="none">
                <a:spAutoFit/>
              </a:bodyPr>
              <a:lstStyle/>
              <a:p>
                <a:r>
                  <a:rPr lang="en-US"/>
                  <a:t>B</a:t>
                </a:r>
              </a:p>
            </p:txBody>
          </p:sp>
          <p:sp>
            <p:nvSpPr>
              <p:cNvPr id="109701" name="Text Box 133"/>
              <p:cNvSpPr txBox="1">
                <a:spLocks noChangeArrowheads="1"/>
              </p:cNvSpPr>
              <p:nvPr/>
            </p:nvSpPr>
            <p:spPr bwMode="auto">
              <a:xfrm>
                <a:off x="1488" y="2471"/>
                <a:ext cx="212" cy="231"/>
              </a:xfrm>
              <a:prstGeom prst="rect">
                <a:avLst/>
              </a:prstGeom>
              <a:noFill/>
              <a:ln w="9525">
                <a:noFill/>
                <a:miter lim="800000"/>
                <a:headEnd/>
                <a:tailEnd/>
              </a:ln>
              <a:effectLst/>
            </p:spPr>
            <p:txBody>
              <a:bodyPr wrap="none">
                <a:spAutoFit/>
              </a:bodyPr>
              <a:lstStyle/>
              <a:p>
                <a:r>
                  <a:rPr lang="en-US"/>
                  <a:t>B</a:t>
                </a:r>
              </a:p>
            </p:txBody>
          </p:sp>
          <p:sp>
            <p:nvSpPr>
              <p:cNvPr id="109702" name="Text Box 134"/>
              <p:cNvSpPr txBox="1">
                <a:spLocks noChangeArrowheads="1"/>
              </p:cNvSpPr>
              <p:nvPr/>
            </p:nvSpPr>
            <p:spPr bwMode="auto">
              <a:xfrm>
                <a:off x="1736" y="2471"/>
                <a:ext cx="212" cy="231"/>
              </a:xfrm>
              <a:prstGeom prst="rect">
                <a:avLst/>
              </a:prstGeom>
              <a:noFill/>
              <a:ln w="9525">
                <a:noFill/>
                <a:miter lim="800000"/>
                <a:headEnd/>
                <a:tailEnd/>
              </a:ln>
              <a:effectLst/>
            </p:spPr>
            <p:txBody>
              <a:bodyPr wrap="none">
                <a:spAutoFit/>
              </a:bodyPr>
              <a:lstStyle/>
              <a:p>
                <a:r>
                  <a:rPr lang="en-US"/>
                  <a:t>B</a:t>
                </a:r>
              </a:p>
            </p:txBody>
          </p:sp>
          <p:sp>
            <p:nvSpPr>
              <p:cNvPr id="109703" name="Text Box 135"/>
              <p:cNvSpPr txBox="1">
                <a:spLocks noChangeArrowheads="1"/>
              </p:cNvSpPr>
              <p:nvPr/>
            </p:nvSpPr>
            <p:spPr bwMode="auto">
              <a:xfrm>
                <a:off x="1968" y="2448"/>
                <a:ext cx="212" cy="231"/>
              </a:xfrm>
              <a:prstGeom prst="rect">
                <a:avLst/>
              </a:prstGeom>
              <a:noFill/>
              <a:ln w="9525">
                <a:noFill/>
                <a:miter lim="800000"/>
                <a:headEnd/>
                <a:tailEnd/>
              </a:ln>
              <a:effectLst/>
            </p:spPr>
            <p:txBody>
              <a:bodyPr wrap="none">
                <a:spAutoFit/>
              </a:bodyPr>
              <a:lstStyle/>
              <a:p>
                <a:r>
                  <a:rPr lang="en-US"/>
                  <a:t>B</a:t>
                </a:r>
              </a:p>
            </p:txBody>
          </p:sp>
        </p:grpSp>
        <p:grpSp>
          <p:nvGrpSpPr>
            <p:cNvPr id="109721" name="Group 153"/>
            <p:cNvGrpSpPr>
              <a:grpSpLocks/>
            </p:cNvGrpSpPr>
            <p:nvPr/>
          </p:nvGrpSpPr>
          <p:grpSpPr bwMode="auto">
            <a:xfrm>
              <a:off x="1524000" y="3048000"/>
              <a:ext cx="5943600" cy="1417638"/>
              <a:chOff x="960" y="1920"/>
              <a:chExt cx="3744" cy="893"/>
            </a:xfrm>
          </p:grpSpPr>
          <p:grpSp>
            <p:nvGrpSpPr>
              <p:cNvPr id="109718" name="Group 150"/>
              <p:cNvGrpSpPr>
                <a:grpSpLocks/>
              </p:cNvGrpSpPr>
              <p:nvPr/>
            </p:nvGrpSpPr>
            <p:grpSpPr bwMode="auto">
              <a:xfrm>
                <a:off x="960" y="1968"/>
                <a:ext cx="3744" cy="303"/>
                <a:chOff x="960" y="1968"/>
                <a:chExt cx="3744" cy="303"/>
              </a:xfrm>
            </p:grpSpPr>
            <p:sp>
              <p:nvSpPr>
                <p:cNvPr id="109651" name="Rectangle 83"/>
                <p:cNvSpPr>
                  <a:spLocks noChangeArrowheads="1"/>
                </p:cNvSpPr>
                <p:nvPr/>
              </p:nvSpPr>
              <p:spPr bwMode="auto">
                <a:xfrm>
                  <a:off x="960" y="1968"/>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52" name="Rectangle 84"/>
                <p:cNvSpPr>
                  <a:spLocks noChangeArrowheads="1"/>
                </p:cNvSpPr>
                <p:nvPr/>
              </p:nvSpPr>
              <p:spPr bwMode="auto">
                <a:xfrm>
                  <a:off x="2209" y="1975"/>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53" name="Rectangle 85"/>
                <p:cNvSpPr>
                  <a:spLocks noChangeArrowheads="1"/>
                </p:cNvSpPr>
                <p:nvPr/>
              </p:nvSpPr>
              <p:spPr bwMode="auto">
                <a:xfrm>
                  <a:off x="3456" y="1975"/>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54" name="Line 86"/>
                <p:cNvSpPr>
                  <a:spLocks noChangeShapeType="1"/>
                </p:cNvSpPr>
                <p:nvPr/>
              </p:nvSpPr>
              <p:spPr bwMode="auto">
                <a:xfrm>
                  <a:off x="1200" y="1983"/>
                  <a:ext cx="0" cy="288"/>
                </a:xfrm>
                <a:prstGeom prst="line">
                  <a:avLst/>
                </a:prstGeom>
                <a:noFill/>
                <a:ln w="9525">
                  <a:solidFill>
                    <a:schemeClr val="tx1"/>
                  </a:solidFill>
                  <a:round/>
                  <a:headEnd/>
                  <a:tailEnd/>
                </a:ln>
                <a:effectLst/>
              </p:spPr>
              <p:txBody>
                <a:bodyPr/>
                <a:lstStyle/>
                <a:p>
                  <a:endParaRPr lang="en-US"/>
                </a:p>
              </p:txBody>
            </p:sp>
            <p:sp>
              <p:nvSpPr>
                <p:cNvPr id="109655" name="Line 87"/>
                <p:cNvSpPr>
                  <a:spLocks noChangeShapeType="1"/>
                </p:cNvSpPr>
                <p:nvPr/>
              </p:nvSpPr>
              <p:spPr bwMode="auto">
                <a:xfrm>
                  <a:off x="1456" y="1983"/>
                  <a:ext cx="0" cy="288"/>
                </a:xfrm>
                <a:prstGeom prst="line">
                  <a:avLst/>
                </a:prstGeom>
                <a:noFill/>
                <a:ln w="9525">
                  <a:solidFill>
                    <a:schemeClr val="tx1"/>
                  </a:solidFill>
                  <a:round/>
                  <a:headEnd/>
                  <a:tailEnd/>
                </a:ln>
                <a:effectLst/>
              </p:spPr>
              <p:txBody>
                <a:bodyPr/>
                <a:lstStyle/>
                <a:p>
                  <a:endParaRPr lang="en-US"/>
                </a:p>
              </p:txBody>
            </p:sp>
            <p:sp>
              <p:nvSpPr>
                <p:cNvPr id="109656" name="Line 88"/>
                <p:cNvSpPr>
                  <a:spLocks noChangeShapeType="1"/>
                </p:cNvSpPr>
                <p:nvPr/>
              </p:nvSpPr>
              <p:spPr bwMode="auto">
                <a:xfrm>
                  <a:off x="1712" y="1975"/>
                  <a:ext cx="0" cy="288"/>
                </a:xfrm>
                <a:prstGeom prst="line">
                  <a:avLst/>
                </a:prstGeom>
                <a:noFill/>
                <a:ln w="9525">
                  <a:solidFill>
                    <a:schemeClr val="tx1"/>
                  </a:solidFill>
                  <a:round/>
                  <a:headEnd/>
                  <a:tailEnd/>
                </a:ln>
                <a:effectLst/>
              </p:spPr>
              <p:txBody>
                <a:bodyPr/>
                <a:lstStyle/>
                <a:p>
                  <a:endParaRPr lang="en-US"/>
                </a:p>
              </p:txBody>
            </p:sp>
            <p:sp>
              <p:nvSpPr>
                <p:cNvPr id="109657" name="Line 89"/>
                <p:cNvSpPr>
                  <a:spLocks noChangeShapeType="1"/>
                </p:cNvSpPr>
                <p:nvPr/>
              </p:nvSpPr>
              <p:spPr bwMode="auto">
                <a:xfrm>
                  <a:off x="1960" y="1975"/>
                  <a:ext cx="0" cy="288"/>
                </a:xfrm>
                <a:prstGeom prst="line">
                  <a:avLst/>
                </a:prstGeom>
                <a:noFill/>
                <a:ln w="9525">
                  <a:solidFill>
                    <a:schemeClr val="tx1"/>
                  </a:solidFill>
                  <a:round/>
                  <a:headEnd/>
                  <a:tailEnd/>
                </a:ln>
                <a:effectLst/>
              </p:spPr>
              <p:txBody>
                <a:bodyPr/>
                <a:lstStyle/>
                <a:p>
                  <a:endParaRPr lang="en-US"/>
                </a:p>
              </p:txBody>
            </p:sp>
            <p:sp>
              <p:nvSpPr>
                <p:cNvPr id="109658" name="Line 90"/>
                <p:cNvSpPr>
                  <a:spLocks noChangeShapeType="1"/>
                </p:cNvSpPr>
                <p:nvPr/>
              </p:nvSpPr>
              <p:spPr bwMode="auto">
                <a:xfrm>
                  <a:off x="2456" y="1975"/>
                  <a:ext cx="0" cy="288"/>
                </a:xfrm>
                <a:prstGeom prst="line">
                  <a:avLst/>
                </a:prstGeom>
                <a:noFill/>
                <a:ln w="9525">
                  <a:solidFill>
                    <a:schemeClr val="tx1"/>
                  </a:solidFill>
                  <a:round/>
                  <a:headEnd/>
                  <a:tailEnd/>
                </a:ln>
                <a:effectLst/>
              </p:spPr>
              <p:txBody>
                <a:bodyPr/>
                <a:lstStyle/>
                <a:p>
                  <a:endParaRPr lang="en-US"/>
                </a:p>
              </p:txBody>
            </p:sp>
            <p:sp>
              <p:nvSpPr>
                <p:cNvPr id="109659" name="Line 91"/>
                <p:cNvSpPr>
                  <a:spLocks noChangeShapeType="1"/>
                </p:cNvSpPr>
                <p:nvPr/>
              </p:nvSpPr>
              <p:spPr bwMode="auto">
                <a:xfrm>
                  <a:off x="2720" y="1975"/>
                  <a:ext cx="0" cy="288"/>
                </a:xfrm>
                <a:prstGeom prst="line">
                  <a:avLst/>
                </a:prstGeom>
                <a:noFill/>
                <a:ln w="9525">
                  <a:solidFill>
                    <a:schemeClr val="tx1"/>
                  </a:solidFill>
                  <a:round/>
                  <a:headEnd/>
                  <a:tailEnd/>
                </a:ln>
                <a:effectLst/>
              </p:spPr>
              <p:txBody>
                <a:bodyPr/>
                <a:lstStyle/>
                <a:p>
                  <a:endParaRPr lang="en-US"/>
                </a:p>
              </p:txBody>
            </p:sp>
            <p:sp>
              <p:nvSpPr>
                <p:cNvPr id="109660" name="Line 92"/>
                <p:cNvSpPr>
                  <a:spLocks noChangeShapeType="1"/>
                </p:cNvSpPr>
                <p:nvPr/>
              </p:nvSpPr>
              <p:spPr bwMode="auto">
                <a:xfrm>
                  <a:off x="2976" y="1975"/>
                  <a:ext cx="0" cy="288"/>
                </a:xfrm>
                <a:prstGeom prst="line">
                  <a:avLst/>
                </a:prstGeom>
                <a:noFill/>
                <a:ln w="9525">
                  <a:solidFill>
                    <a:schemeClr val="tx1"/>
                  </a:solidFill>
                  <a:round/>
                  <a:headEnd/>
                  <a:tailEnd/>
                </a:ln>
                <a:effectLst/>
              </p:spPr>
              <p:txBody>
                <a:bodyPr/>
                <a:lstStyle/>
                <a:p>
                  <a:endParaRPr lang="en-US"/>
                </a:p>
              </p:txBody>
            </p:sp>
            <p:sp>
              <p:nvSpPr>
                <p:cNvPr id="109661" name="Line 93"/>
                <p:cNvSpPr>
                  <a:spLocks noChangeShapeType="1"/>
                </p:cNvSpPr>
                <p:nvPr/>
              </p:nvSpPr>
              <p:spPr bwMode="auto">
                <a:xfrm>
                  <a:off x="3216" y="1975"/>
                  <a:ext cx="0" cy="288"/>
                </a:xfrm>
                <a:prstGeom prst="line">
                  <a:avLst/>
                </a:prstGeom>
                <a:noFill/>
                <a:ln w="9525">
                  <a:solidFill>
                    <a:schemeClr val="tx1"/>
                  </a:solidFill>
                  <a:round/>
                  <a:headEnd/>
                  <a:tailEnd/>
                </a:ln>
                <a:effectLst/>
              </p:spPr>
              <p:txBody>
                <a:bodyPr/>
                <a:lstStyle/>
                <a:p>
                  <a:endParaRPr lang="en-US"/>
                </a:p>
              </p:txBody>
            </p:sp>
            <p:sp>
              <p:nvSpPr>
                <p:cNvPr id="109662" name="Line 94"/>
                <p:cNvSpPr>
                  <a:spLocks noChangeShapeType="1"/>
                </p:cNvSpPr>
                <p:nvPr/>
              </p:nvSpPr>
              <p:spPr bwMode="auto">
                <a:xfrm>
                  <a:off x="3696" y="1975"/>
                  <a:ext cx="0" cy="288"/>
                </a:xfrm>
                <a:prstGeom prst="line">
                  <a:avLst/>
                </a:prstGeom>
                <a:noFill/>
                <a:ln w="9525">
                  <a:solidFill>
                    <a:schemeClr val="tx1"/>
                  </a:solidFill>
                  <a:round/>
                  <a:headEnd/>
                  <a:tailEnd/>
                </a:ln>
                <a:effectLst/>
              </p:spPr>
              <p:txBody>
                <a:bodyPr/>
                <a:lstStyle/>
                <a:p>
                  <a:endParaRPr lang="en-US"/>
                </a:p>
              </p:txBody>
            </p:sp>
            <p:sp>
              <p:nvSpPr>
                <p:cNvPr id="109663" name="Line 95"/>
                <p:cNvSpPr>
                  <a:spLocks noChangeShapeType="1"/>
                </p:cNvSpPr>
                <p:nvPr/>
              </p:nvSpPr>
              <p:spPr bwMode="auto">
                <a:xfrm>
                  <a:off x="3952" y="1975"/>
                  <a:ext cx="0" cy="288"/>
                </a:xfrm>
                <a:prstGeom prst="line">
                  <a:avLst/>
                </a:prstGeom>
                <a:noFill/>
                <a:ln w="9525">
                  <a:solidFill>
                    <a:schemeClr val="tx1"/>
                  </a:solidFill>
                  <a:round/>
                  <a:headEnd/>
                  <a:tailEnd/>
                </a:ln>
                <a:effectLst/>
              </p:spPr>
              <p:txBody>
                <a:bodyPr/>
                <a:lstStyle/>
                <a:p>
                  <a:endParaRPr lang="en-US"/>
                </a:p>
              </p:txBody>
            </p:sp>
            <p:sp>
              <p:nvSpPr>
                <p:cNvPr id="109664" name="Line 96"/>
                <p:cNvSpPr>
                  <a:spLocks noChangeShapeType="1"/>
                </p:cNvSpPr>
                <p:nvPr/>
              </p:nvSpPr>
              <p:spPr bwMode="auto">
                <a:xfrm>
                  <a:off x="4208" y="1975"/>
                  <a:ext cx="0" cy="288"/>
                </a:xfrm>
                <a:prstGeom prst="line">
                  <a:avLst/>
                </a:prstGeom>
                <a:noFill/>
                <a:ln w="9525">
                  <a:solidFill>
                    <a:schemeClr val="tx1"/>
                  </a:solidFill>
                  <a:round/>
                  <a:headEnd/>
                  <a:tailEnd/>
                </a:ln>
                <a:effectLst/>
              </p:spPr>
              <p:txBody>
                <a:bodyPr/>
                <a:lstStyle/>
                <a:p>
                  <a:endParaRPr lang="en-US"/>
                </a:p>
              </p:txBody>
            </p:sp>
            <p:sp>
              <p:nvSpPr>
                <p:cNvPr id="109665" name="Line 97"/>
                <p:cNvSpPr>
                  <a:spLocks noChangeShapeType="1"/>
                </p:cNvSpPr>
                <p:nvPr/>
              </p:nvSpPr>
              <p:spPr bwMode="auto">
                <a:xfrm>
                  <a:off x="4464" y="1975"/>
                  <a:ext cx="0" cy="288"/>
                </a:xfrm>
                <a:prstGeom prst="line">
                  <a:avLst/>
                </a:prstGeom>
                <a:noFill/>
                <a:ln w="9525">
                  <a:solidFill>
                    <a:schemeClr val="tx1"/>
                  </a:solidFill>
                  <a:round/>
                  <a:headEnd/>
                  <a:tailEnd/>
                </a:ln>
                <a:effectLst/>
              </p:spPr>
              <p:txBody>
                <a:bodyPr/>
                <a:lstStyle/>
                <a:p>
                  <a:endParaRPr lang="en-US"/>
                </a:p>
              </p:txBody>
            </p:sp>
            <p:sp>
              <p:nvSpPr>
                <p:cNvPr id="109666" name="Text Box 98"/>
                <p:cNvSpPr txBox="1">
                  <a:spLocks noChangeArrowheads="1"/>
                </p:cNvSpPr>
                <p:nvPr/>
              </p:nvSpPr>
              <p:spPr bwMode="auto">
                <a:xfrm>
                  <a:off x="990" y="2006"/>
                  <a:ext cx="212" cy="231"/>
                </a:xfrm>
                <a:prstGeom prst="rect">
                  <a:avLst/>
                </a:prstGeom>
                <a:noFill/>
                <a:ln w="9525">
                  <a:noFill/>
                  <a:miter lim="800000"/>
                  <a:headEnd/>
                  <a:tailEnd/>
                </a:ln>
                <a:effectLst/>
              </p:spPr>
              <p:txBody>
                <a:bodyPr wrap="none">
                  <a:spAutoFit/>
                </a:bodyPr>
                <a:lstStyle/>
                <a:p>
                  <a:r>
                    <a:rPr lang="en-US"/>
                    <a:t>A</a:t>
                  </a:r>
                </a:p>
              </p:txBody>
            </p:sp>
            <p:sp>
              <p:nvSpPr>
                <p:cNvPr id="109667" name="Line 99"/>
                <p:cNvSpPr>
                  <a:spLocks noChangeShapeType="1"/>
                </p:cNvSpPr>
                <p:nvPr/>
              </p:nvSpPr>
              <p:spPr bwMode="auto">
                <a:xfrm>
                  <a:off x="4192" y="1975"/>
                  <a:ext cx="0" cy="288"/>
                </a:xfrm>
                <a:prstGeom prst="line">
                  <a:avLst/>
                </a:prstGeom>
                <a:noFill/>
                <a:ln w="9525">
                  <a:solidFill>
                    <a:schemeClr val="tx1"/>
                  </a:solidFill>
                  <a:round/>
                  <a:headEnd/>
                  <a:tailEnd/>
                </a:ln>
                <a:effectLst/>
              </p:spPr>
              <p:txBody>
                <a:bodyPr/>
                <a:lstStyle/>
                <a:p>
                  <a:endParaRPr lang="en-US"/>
                </a:p>
              </p:txBody>
            </p:sp>
            <p:sp>
              <p:nvSpPr>
                <p:cNvPr id="109668" name="Text Box 100"/>
                <p:cNvSpPr txBox="1">
                  <a:spLocks noChangeArrowheads="1"/>
                </p:cNvSpPr>
                <p:nvPr/>
              </p:nvSpPr>
              <p:spPr bwMode="auto">
                <a:xfrm>
                  <a:off x="1222" y="2006"/>
                  <a:ext cx="212" cy="231"/>
                </a:xfrm>
                <a:prstGeom prst="rect">
                  <a:avLst/>
                </a:prstGeom>
                <a:noFill/>
                <a:ln w="9525">
                  <a:noFill/>
                  <a:miter lim="800000"/>
                  <a:headEnd/>
                  <a:tailEnd/>
                </a:ln>
                <a:effectLst/>
              </p:spPr>
              <p:txBody>
                <a:bodyPr wrap="none">
                  <a:spAutoFit/>
                </a:bodyPr>
                <a:lstStyle/>
                <a:p>
                  <a:r>
                    <a:rPr lang="en-US"/>
                    <a:t>A</a:t>
                  </a:r>
                </a:p>
              </p:txBody>
            </p:sp>
            <p:sp>
              <p:nvSpPr>
                <p:cNvPr id="109669" name="Text Box 101"/>
                <p:cNvSpPr txBox="1">
                  <a:spLocks noChangeArrowheads="1"/>
                </p:cNvSpPr>
                <p:nvPr/>
              </p:nvSpPr>
              <p:spPr bwMode="auto">
                <a:xfrm>
                  <a:off x="1488" y="2007"/>
                  <a:ext cx="212" cy="231"/>
                </a:xfrm>
                <a:prstGeom prst="rect">
                  <a:avLst/>
                </a:prstGeom>
                <a:noFill/>
                <a:ln w="9525">
                  <a:noFill/>
                  <a:miter lim="800000"/>
                  <a:headEnd/>
                  <a:tailEnd/>
                </a:ln>
                <a:effectLst/>
              </p:spPr>
              <p:txBody>
                <a:bodyPr wrap="none">
                  <a:spAutoFit/>
                </a:bodyPr>
                <a:lstStyle/>
                <a:p>
                  <a:r>
                    <a:rPr lang="en-US"/>
                    <a:t>A</a:t>
                  </a:r>
                </a:p>
              </p:txBody>
            </p:sp>
            <p:sp>
              <p:nvSpPr>
                <p:cNvPr id="109670" name="Text Box 102"/>
                <p:cNvSpPr txBox="1">
                  <a:spLocks noChangeArrowheads="1"/>
                </p:cNvSpPr>
                <p:nvPr/>
              </p:nvSpPr>
              <p:spPr bwMode="auto">
                <a:xfrm>
                  <a:off x="1736" y="2007"/>
                  <a:ext cx="212" cy="231"/>
                </a:xfrm>
                <a:prstGeom prst="rect">
                  <a:avLst/>
                </a:prstGeom>
                <a:noFill/>
                <a:ln w="9525">
                  <a:noFill/>
                  <a:miter lim="800000"/>
                  <a:headEnd/>
                  <a:tailEnd/>
                </a:ln>
                <a:effectLst/>
              </p:spPr>
              <p:txBody>
                <a:bodyPr wrap="none">
                  <a:spAutoFit/>
                </a:bodyPr>
                <a:lstStyle/>
                <a:p>
                  <a:r>
                    <a:rPr lang="en-US"/>
                    <a:t>A</a:t>
                  </a:r>
                </a:p>
              </p:txBody>
            </p:sp>
            <p:sp>
              <p:nvSpPr>
                <p:cNvPr id="109671" name="Text Box 103"/>
                <p:cNvSpPr txBox="1">
                  <a:spLocks noChangeArrowheads="1"/>
                </p:cNvSpPr>
                <p:nvPr/>
              </p:nvSpPr>
              <p:spPr bwMode="auto">
                <a:xfrm>
                  <a:off x="1984" y="2007"/>
                  <a:ext cx="212" cy="231"/>
                </a:xfrm>
                <a:prstGeom prst="rect">
                  <a:avLst/>
                </a:prstGeom>
                <a:noFill/>
                <a:ln w="9525">
                  <a:noFill/>
                  <a:miter lim="800000"/>
                  <a:headEnd/>
                  <a:tailEnd/>
                </a:ln>
                <a:effectLst/>
              </p:spPr>
              <p:txBody>
                <a:bodyPr wrap="none">
                  <a:spAutoFit/>
                </a:bodyPr>
                <a:lstStyle/>
                <a:p>
                  <a:r>
                    <a:rPr lang="en-US"/>
                    <a:t>A</a:t>
                  </a:r>
                </a:p>
              </p:txBody>
            </p:sp>
            <p:sp>
              <p:nvSpPr>
                <p:cNvPr id="109672" name="Text Box 104"/>
                <p:cNvSpPr txBox="1">
                  <a:spLocks noChangeArrowheads="1"/>
                </p:cNvSpPr>
                <p:nvPr/>
              </p:nvSpPr>
              <p:spPr bwMode="auto">
                <a:xfrm>
                  <a:off x="2240" y="2007"/>
                  <a:ext cx="212" cy="231"/>
                </a:xfrm>
                <a:prstGeom prst="rect">
                  <a:avLst/>
                </a:prstGeom>
                <a:noFill/>
                <a:ln w="9525">
                  <a:noFill/>
                  <a:miter lim="800000"/>
                  <a:headEnd/>
                  <a:tailEnd/>
                </a:ln>
                <a:effectLst/>
              </p:spPr>
              <p:txBody>
                <a:bodyPr wrap="none">
                  <a:spAutoFit/>
                </a:bodyPr>
                <a:lstStyle/>
                <a:p>
                  <a:r>
                    <a:rPr lang="en-US"/>
                    <a:t>A</a:t>
                  </a:r>
                </a:p>
              </p:txBody>
            </p:sp>
            <p:sp>
              <p:nvSpPr>
                <p:cNvPr id="109673" name="Text Box 105"/>
                <p:cNvSpPr txBox="1">
                  <a:spLocks noChangeArrowheads="1"/>
                </p:cNvSpPr>
                <p:nvPr/>
              </p:nvSpPr>
              <p:spPr bwMode="auto">
                <a:xfrm>
                  <a:off x="2496" y="1999"/>
                  <a:ext cx="212" cy="231"/>
                </a:xfrm>
                <a:prstGeom prst="rect">
                  <a:avLst/>
                </a:prstGeom>
                <a:noFill/>
                <a:ln w="9525">
                  <a:noFill/>
                  <a:miter lim="800000"/>
                  <a:headEnd/>
                  <a:tailEnd/>
                </a:ln>
                <a:effectLst/>
              </p:spPr>
              <p:txBody>
                <a:bodyPr wrap="none">
                  <a:spAutoFit/>
                </a:bodyPr>
                <a:lstStyle/>
                <a:p>
                  <a:r>
                    <a:rPr lang="en-US"/>
                    <a:t>A</a:t>
                  </a:r>
                </a:p>
              </p:txBody>
            </p:sp>
            <p:sp>
              <p:nvSpPr>
                <p:cNvPr id="109674" name="Text Box 106"/>
                <p:cNvSpPr txBox="1">
                  <a:spLocks noChangeArrowheads="1"/>
                </p:cNvSpPr>
                <p:nvPr/>
              </p:nvSpPr>
              <p:spPr bwMode="auto">
                <a:xfrm>
                  <a:off x="2752" y="1999"/>
                  <a:ext cx="212" cy="231"/>
                </a:xfrm>
                <a:prstGeom prst="rect">
                  <a:avLst/>
                </a:prstGeom>
                <a:noFill/>
                <a:ln w="9525">
                  <a:noFill/>
                  <a:miter lim="800000"/>
                  <a:headEnd/>
                  <a:tailEnd/>
                </a:ln>
                <a:effectLst/>
              </p:spPr>
              <p:txBody>
                <a:bodyPr wrap="none">
                  <a:spAutoFit/>
                </a:bodyPr>
                <a:lstStyle/>
                <a:p>
                  <a:r>
                    <a:rPr lang="en-US"/>
                    <a:t>A</a:t>
                  </a:r>
                </a:p>
              </p:txBody>
            </p:sp>
            <p:sp>
              <p:nvSpPr>
                <p:cNvPr id="109675" name="Text Box 107"/>
                <p:cNvSpPr txBox="1">
                  <a:spLocks noChangeArrowheads="1"/>
                </p:cNvSpPr>
                <p:nvPr/>
              </p:nvSpPr>
              <p:spPr bwMode="auto">
                <a:xfrm>
                  <a:off x="3008" y="1999"/>
                  <a:ext cx="212" cy="231"/>
                </a:xfrm>
                <a:prstGeom prst="rect">
                  <a:avLst/>
                </a:prstGeom>
                <a:noFill/>
                <a:ln w="9525">
                  <a:noFill/>
                  <a:miter lim="800000"/>
                  <a:headEnd/>
                  <a:tailEnd/>
                </a:ln>
                <a:effectLst/>
              </p:spPr>
              <p:txBody>
                <a:bodyPr wrap="none">
                  <a:spAutoFit/>
                </a:bodyPr>
                <a:lstStyle/>
                <a:p>
                  <a:r>
                    <a:rPr lang="en-US"/>
                    <a:t>A</a:t>
                  </a:r>
                </a:p>
              </p:txBody>
            </p:sp>
            <p:sp>
              <p:nvSpPr>
                <p:cNvPr id="109676" name="Text Box 108"/>
                <p:cNvSpPr txBox="1">
                  <a:spLocks noChangeArrowheads="1"/>
                </p:cNvSpPr>
                <p:nvPr/>
              </p:nvSpPr>
              <p:spPr bwMode="auto">
                <a:xfrm>
                  <a:off x="3232" y="1999"/>
                  <a:ext cx="212" cy="231"/>
                </a:xfrm>
                <a:prstGeom prst="rect">
                  <a:avLst/>
                </a:prstGeom>
                <a:noFill/>
                <a:ln w="9525">
                  <a:noFill/>
                  <a:miter lim="800000"/>
                  <a:headEnd/>
                  <a:tailEnd/>
                </a:ln>
                <a:effectLst/>
              </p:spPr>
              <p:txBody>
                <a:bodyPr wrap="none">
                  <a:spAutoFit/>
                </a:bodyPr>
                <a:lstStyle/>
                <a:p>
                  <a:r>
                    <a:rPr lang="en-US"/>
                    <a:t>A</a:t>
                  </a:r>
                </a:p>
              </p:txBody>
            </p:sp>
            <p:sp>
              <p:nvSpPr>
                <p:cNvPr id="109677" name="Text Box 109"/>
                <p:cNvSpPr txBox="1">
                  <a:spLocks noChangeArrowheads="1"/>
                </p:cNvSpPr>
                <p:nvPr/>
              </p:nvSpPr>
              <p:spPr bwMode="auto">
                <a:xfrm>
                  <a:off x="3472" y="1999"/>
                  <a:ext cx="212" cy="231"/>
                </a:xfrm>
                <a:prstGeom prst="rect">
                  <a:avLst/>
                </a:prstGeom>
                <a:noFill/>
                <a:ln w="9525">
                  <a:noFill/>
                  <a:miter lim="800000"/>
                  <a:headEnd/>
                  <a:tailEnd/>
                </a:ln>
                <a:effectLst/>
              </p:spPr>
              <p:txBody>
                <a:bodyPr wrap="none">
                  <a:spAutoFit/>
                </a:bodyPr>
                <a:lstStyle/>
                <a:p>
                  <a:r>
                    <a:rPr lang="en-US"/>
                    <a:t>A</a:t>
                  </a:r>
                </a:p>
              </p:txBody>
            </p:sp>
            <p:sp>
              <p:nvSpPr>
                <p:cNvPr id="109678" name="Text Box 110"/>
                <p:cNvSpPr txBox="1">
                  <a:spLocks noChangeArrowheads="1"/>
                </p:cNvSpPr>
                <p:nvPr/>
              </p:nvSpPr>
              <p:spPr bwMode="auto">
                <a:xfrm>
                  <a:off x="3720" y="1999"/>
                  <a:ext cx="212" cy="231"/>
                </a:xfrm>
                <a:prstGeom prst="rect">
                  <a:avLst/>
                </a:prstGeom>
                <a:noFill/>
                <a:ln w="9525">
                  <a:noFill/>
                  <a:miter lim="800000"/>
                  <a:headEnd/>
                  <a:tailEnd/>
                </a:ln>
                <a:effectLst/>
              </p:spPr>
              <p:txBody>
                <a:bodyPr wrap="none">
                  <a:spAutoFit/>
                </a:bodyPr>
                <a:lstStyle/>
                <a:p>
                  <a:r>
                    <a:rPr lang="en-US"/>
                    <a:t>A</a:t>
                  </a:r>
                </a:p>
              </p:txBody>
            </p:sp>
            <p:sp>
              <p:nvSpPr>
                <p:cNvPr id="109679" name="Text Box 111"/>
                <p:cNvSpPr txBox="1">
                  <a:spLocks noChangeArrowheads="1"/>
                </p:cNvSpPr>
                <p:nvPr/>
              </p:nvSpPr>
              <p:spPr bwMode="auto">
                <a:xfrm>
                  <a:off x="3984" y="1999"/>
                  <a:ext cx="212" cy="231"/>
                </a:xfrm>
                <a:prstGeom prst="rect">
                  <a:avLst/>
                </a:prstGeom>
                <a:noFill/>
                <a:ln w="9525">
                  <a:noFill/>
                  <a:miter lim="800000"/>
                  <a:headEnd/>
                  <a:tailEnd/>
                </a:ln>
                <a:effectLst/>
              </p:spPr>
              <p:txBody>
                <a:bodyPr wrap="none">
                  <a:spAutoFit/>
                </a:bodyPr>
                <a:lstStyle/>
                <a:p>
                  <a:r>
                    <a:rPr lang="en-US"/>
                    <a:t>A</a:t>
                  </a:r>
                </a:p>
              </p:txBody>
            </p:sp>
            <p:sp>
              <p:nvSpPr>
                <p:cNvPr id="109680" name="Text Box 112"/>
                <p:cNvSpPr txBox="1">
                  <a:spLocks noChangeArrowheads="1"/>
                </p:cNvSpPr>
                <p:nvPr/>
              </p:nvSpPr>
              <p:spPr bwMode="auto">
                <a:xfrm>
                  <a:off x="4232" y="1999"/>
                  <a:ext cx="212" cy="231"/>
                </a:xfrm>
                <a:prstGeom prst="rect">
                  <a:avLst/>
                </a:prstGeom>
                <a:noFill/>
                <a:ln w="9525">
                  <a:noFill/>
                  <a:miter lim="800000"/>
                  <a:headEnd/>
                  <a:tailEnd/>
                </a:ln>
                <a:effectLst/>
              </p:spPr>
              <p:txBody>
                <a:bodyPr wrap="none">
                  <a:spAutoFit/>
                </a:bodyPr>
                <a:lstStyle/>
                <a:p>
                  <a:r>
                    <a:rPr lang="en-US"/>
                    <a:t>A</a:t>
                  </a:r>
                </a:p>
              </p:txBody>
            </p:sp>
            <p:sp>
              <p:nvSpPr>
                <p:cNvPr id="109681" name="Text Box 113"/>
                <p:cNvSpPr txBox="1">
                  <a:spLocks noChangeArrowheads="1"/>
                </p:cNvSpPr>
                <p:nvPr/>
              </p:nvSpPr>
              <p:spPr bwMode="auto">
                <a:xfrm>
                  <a:off x="4480" y="1999"/>
                  <a:ext cx="212" cy="231"/>
                </a:xfrm>
                <a:prstGeom prst="rect">
                  <a:avLst/>
                </a:prstGeom>
                <a:noFill/>
                <a:ln w="9525">
                  <a:noFill/>
                  <a:miter lim="800000"/>
                  <a:headEnd/>
                  <a:tailEnd/>
                </a:ln>
                <a:effectLst/>
              </p:spPr>
              <p:txBody>
                <a:bodyPr wrap="none">
                  <a:spAutoFit/>
                </a:bodyPr>
                <a:lstStyle/>
                <a:p>
                  <a:r>
                    <a:rPr lang="en-US"/>
                    <a:t>A</a:t>
                  </a:r>
                </a:p>
              </p:txBody>
            </p:sp>
          </p:grpSp>
          <p:grpSp>
            <p:nvGrpSpPr>
              <p:cNvPr id="109720" name="Group 152"/>
              <p:cNvGrpSpPr>
                <a:grpSpLocks/>
              </p:cNvGrpSpPr>
              <p:nvPr/>
            </p:nvGrpSpPr>
            <p:grpSpPr bwMode="auto">
              <a:xfrm>
                <a:off x="2209" y="2439"/>
                <a:ext cx="2495" cy="288"/>
                <a:chOff x="2209" y="2439"/>
                <a:chExt cx="2495" cy="288"/>
              </a:xfrm>
            </p:grpSpPr>
            <p:sp>
              <p:nvSpPr>
                <p:cNvPr id="109684" name="Rectangle 116"/>
                <p:cNvSpPr>
                  <a:spLocks noChangeArrowheads="1"/>
                </p:cNvSpPr>
                <p:nvPr/>
              </p:nvSpPr>
              <p:spPr bwMode="auto">
                <a:xfrm>
                  <a:off x="2209" y="2439"/>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85" name="Rectangle 117"/>
                <p:cNvSpPr>
                  <a:spLocks noChangeArrowheads="1"/>
                </p:cNvSpPr>
                <p:nvPr/>
              </p:nvSpPr>
              <p:spPr bwMode="auto">
                <a:xfrm>
                  <a:off x="3456" y="2439"/>
                  <a:ext cx="1248" cy="288"/>
                </a:xfrm>
                <a:prstGeom prst="rect">
                  <a:avLst/>
                </a:prstGeom>
                <a:noFill/>
                <a:ln w="9525">
                  <a:solidFill>
                    <a:srgbClr val="66FFFF"/>
                  </a:solidFill>
                  <a:miter lim="800000"/>
                  <a:headEnd/>
                  <a:tailEnd/>
                </a:ln>
                <a:effectLst/>
              </p:spPr>
              <p:txBody>
                <a:bodyPr wrap="none" lIns="45720" rIns="45720" anchor="ctr"/>
                <a:lstStyle/>
                <a:p>
                  <a:endParaRPr lang="en-US"/>
                </a:p>
              </p:txBody>
            </p:sp>
            <p:sp>
              <p:nvSpPr>
                <p:cNvPr id="109690" name="Line 122"/>
                <p:cNvSpPr>
                  <a:spLocks noChangeShapeType="1"/>
                </p:cNvSpPr>
                <p:nvPr/>
              </p:nvSpPr>
              <p:spPr bwMode="auto">
                <a:xfrm>
                  <a:off x="2456" y="2439"/>
                  <a:ext cx="0" cy="288"/>
                </a:xfrm>
                <a:prstGeom prst="line">
                  <a:avLst/>
                </a:prstGeom>
                <a:noFill/>
                <a:ln w="9525">
                  <a:solidFill>
                    <a:schemeClr val="tx1"/>
                  </a:solidFill>
                  <a:round/>
                  <a:headEnd/>
                  <a:tailEnd/>
                </a:ln>
                <a:effectLst/>
              </p:spPr>
              <p:txBody>
                <a:bodyPr/>
                <a:lstStyle/>
                <a:p>
                  <a:endParaRPr lang="en-US"/>
                </a:p>
              </p:txBody>
            </p:sp>
            <p:sp>
              <p:nvSpPr>
                <p:cNvPr id="109691" name="Line 123"/>
                <p:cNvSpPr>
                  <a:spLocks noChangeShapeType="1"/>
                </p:cNvSpPr>
                <p:nvPr/>
              </p:nvSpPr>
              <p:spPr bwMode="auto">
                <a:xfrm>
                  <a:off x="2720" y="2439"/>
                  <a:ext cx="0" cy="288"/>
                </a:xfrm>
                <a:prstGeom prst="line">
                  <a:avLst/>
                </a:prstGeom>
                <a:noFill/>
                <a:ln w="9525">
                  <a:solidFill>
                    <a:schemeClr val="tx1"/>
                  </a:solidFill>
                  <a:round/>
                  <a:headEnd/>
                  <a:tailEnd/>
                </a:ln>
                <a:effectLst/>
              </p:spPr>
              <p:txBody>
                <a:bodyPr/>
                <a:lstStyle/>
                <a:p>
                  <a:endParaRPr lang="en-US"/>
                </a:p>
              </p:txBody>
            </p:sp>
            <p:sp>
              <p:nvSpPr>
                <p:cNvPr id="109692" name="Line 124"/>
                <p:cNvSpPr>
                  <a:spLocks noChangeShapeType="1"/>
                </p:cNvSpPr>
                <p:nvPr/>
              </p:nvSpPr>
              <p:spPr bwMode="auto">
                <a:xfrm>
                  <a:off x="2976" y="2439"/>
                  <a:ext cx="0" cy="288"/>
                </a:xfrm>
                <a:prstGeom prst="line">
                  <a:avLst/>
                </a:prstGeom>
                <a:noFill/>
                <a:ln w="9525">
                  <a:solidFill>
                    <a:schemeClr val="tx1"/>
                  </a:solidFill>
                  <a:round/>
                  <a:headEnd/>
                  <a:tailEnd/>
                </a:ln>
                <a:effectLst/>
              </p:spPr>
              <p:txBody>
                <a:bodyPr/>
                <a:lstStyle/>
                <a:p>
                  <a:endParaRPr lang="en-US"/>
                </a:p>
              </p:txBody>
            </p:sp>
            <p:sp>
              <p:nvSpPr>
                <p:cNvPr id="109693" name="Line 125"/>
                <p:cNvSpPr>
                  <a:spLocks noChangeShapeType="1"/>
                </p:cNvSpPr>
                <p:nvPr/>
              </p:nvSpPr>
              <p:spPr bwMode="auto">
                <a:xfrm>
                  <a:off x="3216" y="2439"/>
                  <a:ext cx="0" cy="288"/>
                </a:xfrm>
                <a:prstGeom prst="line">
                  <a:avLst/>
                </a:prstGeom>
                <a:noFill/>
                <a:ln w="9525">
                  <a:solidFill>
                    <a:schemeClr val="tx1"/>
                  </a:solidFill>
                  <a:round/>
                  <a:headEnd/>
                  <a:tailEnd/>
                </a:ln>
                <a:effectLst/>
              </p:spPr>
              <p:txBody>
                <a:bodyPr/>
                <a:lstStyle/>
                <a:p>
                  <a:endParaRPr lang="en-US"/>
                </a:p>
              </p:txBody>
            </p:sp>
            <p:sp>
              <p:nvSpPr>
                <p:cNvPr id="109694" name="Line 126"/>
                <p:cNvSpPr>
                  <a:spLocks noChangeShapeType="1"/>
                </p:cNvSpPr>
                <p:nvPr/>
              </p:nvSpPr>
              <p:spPr bwMode="auto">
                <a:xfrm>
                  <a:off x="3696" y="2439"/>
                  <a:ext cx="0" cy="288"/>
                </a:xfrm>
                <a:prstGeom prst="line">
                  <a:avLst/>
                </a:prstGeom>
                <a:noFill/>
                <a:ln w="9525">
                  <a:solidFill>
                    <a:schemeClr val="tx1"/>
                  </a:solidFill>
                  <a:round/>
                  <a:headEnd/>
                  <a:tailEnd/>
                </a:ln>
                <a:effectLst/>
              </p:spPr>
              <p:txBody>
                <a:bodyPr/>
                <a:lstStyle/>
                <a:p>
                  <a:endParaRPr lang="en-US"/>
                </a:p>
              </p:txBody>
            </p:sp>
            <p:sp>
              <p:nvSpPr>
                <p:cNvPr id="109695" name="Line 127"/>
                <p:cNvSpPr>
                  <a:spLocks noChangeShapeType="1"/>
                </p:cNvSpPr>
                <p:nvPr/>
              </p:nvSpPr>
              <p:spPr bwMode="auto">
                <a:xfrm>
                  <a:off x="3952" y="2439"/>
                  <a:ext cx="0" cy="288"/>
                </a:xfrm>
                <a:prstGeom prst="line">
                  <a:avLst/>
                </a:prstGeom>
                <a:noFill/>
                <a:ln w="9525">
                  <a:solidFill>
                    <a:schemeClr val="tx1"/>
                  </a:solidFill>
                  <a:round/>
                  <a:headEnd/>
                  <a:tailEnd/>
                </a:ln>
                <a:effectLst/>
              </p:spPr>
              <p:txBody>
                <a:bodyPr/>
                <a:lstStyle/>
                <a:p>
                  <a:endParaRPr lang="en-US"/>
                </a:p>
              </p:txBody>
            </p:sp>
            <p:sp>
              <p:nvSpPr>
                <p:cNvPr id="109696" name="Line 128"/>
                <p:cNvSpPr>
                  <a:spLocks noChangeShapeType="1"/>
                </p:cNvSpPr>
                <p:nvPr/>
              </p:nvSpPr>
              <p:spPr bwMode="auto">
                <a:xfrm>
                  <a:off x="4208" y="2439"/>
                  <a:ext cx="0" cy="288"/>
                </a:xfrm>
                <a:prstGeom prst="line">
                  <a:avLst/>
                </a:prstGeom>
                <a:noFill/>
                <a:ln w="9525">
                  <a:solidFill>
                    <a:schemeClr val="tx1"/>
                  </a:solidFill>
                  <a:round/>
                  <a:headEnd/>
                  <a:tailEnd/>
                </a:ln>
                <a:effectLst/>
              </p:spPr>
              <p:txBody>
                <a:bodyPr/>
                <a:lstStyle/>
                <a:p>
                  <a:endParaRPr lang="en-US"/>
                </a:p>
              </p:txBody>
            </p:sp>
            <p:sp>
              <p:nvSpPr>
                <p:cNvPr id="109697" name="Line 129"/>
                <p:cNvSpPr>
                  <a:spLocks noChangeShapeType="1"/>
                </p:cNvSpPr>
                <p:nvPr/>
              </p:nvSpPr>
              <p:spPr bwMode="auto">
                <a:xfrm>
                  <a:off x="4464" y="2439"/>
                  <a:ext cx="0" cy="288"/>
                </a:xfrm>
                <a:prstGeom prst="line">
                  <a:avLst/>
                </a:prstGeom>
                <a:noFill/>
                <a:ln w="9525">
                  <a:solidFill>
                    <a:schemeClr val="tx1"/>
                  </a:solidFill>
                  <a:round/>
                  <a:headEnd/>
                  <a:tailEnd/>
                </a:ln>
                <a:effectLst/>
              </p:spPr>
              <p:txBody>
                <a:bodyPr/>
                <a:lstStyle/>
                <a:p>
                  <a:endParaRPr lang="en-US"/>
                </a:p>
              </p:txBody>
            </p:sp>
            <p:sp>
              <p:nvSpPr>
                <p:cNvPr id="109699" name="Line 131"/>
                <p:cNvSpPr>
                  <a:spLocks noChangeShapeType="1"/>
                </p:cNvSpPr>
                <p:nvPr/>
              </p:nvSpPr>
              <p:spPr bwMode="auto">
                <a:xfrm>
                  <a:off x="4192" y="2439"/>
                  <a:ext cx="0" cy="288"/>
                </a:xfrm>
                <a:prstGeom prst="line">
                  <a:avLst/>
                </a:prstGeom>
                <a:noFill/>
                <a:ln w="9525">
                  <a:solidFill>
                    <a:schemeClr val="tx1"/>
                  </a:solidFill>
                  <a:round/>
                  <a:headEnd/>
                  <a:tailEnd/>
                </a:ln>
                <a:effectLst/>
              </p:spPr>
              <p:txBody>
                <a:bodyPr/>
                <a:lstStyle/>
                <a:p>
                  <a:endParaRPr lang="en-US"/>
                </a:p>
              </p:txBody>
            </p:sp>
            <p:sp>
              <p:nvSpPr>
                <p:cNvPr id="109704" name="Text Box 136"/>
                <p:cNvSpPr txBox="1">
                  <a:spLocks noChangeArrowheads="1"/>
                </p:cNvSpPr>
                <p:nvPr/>
              </p:nvSpPr>
              <p:spPr bwMode="auto">
                <a:xfrm>
                  <a:off x="2240" y="2471"/>
                  <a:ext cx="212" cy="231"/>
                </a:xfrm>
                <a:prstGeom prst="rect">
                  <a:avLst/>
                </a:prstGeom>
                <a:noFill/>
                <a:ln w="9525">
                  <a:noFill/>
                  <a:miter lim="800000"/>
                  <a:headEnd/>
                  <a:tailEnd/>
                </a:ln>
                <a:effectLst/>
              </p:spPr>
              <p:txBody>
                <a:bodyPr wrap="none">
                  <a:spAutoFit/>
                </a:bodyPr>
                <a:lstStyle/>
                <a:p>
                  <a:r>
                    <a:rPr lang="en-US"/>
                    <a:t>B</a:t>
                  </a:r>
                </a:p>
              </p:txBody>
            </p:sp>
            <p:sp>
              <p:nvSpPr>
                <p:cNvPr id="109705" name="Text Box 137"/>
                <p:cNvSpPr txBox="1">
                  <a:spLocks noChangeArrowheads="1"/>
                </p:cNvSpPr>
                <p:nvPr/>
              </p:nvSpPr>
              <p:spPr bwMode="auto">
                <a:xfrm>
                  <a:off x="2496" y="2463"/>
                  <a:ext cx="212" cy="231"/>
                </a:xfrm>
                <a:prstGeom prst="rect">
                  <a:avLst/>
                </a:prstGeom>
                <a:noFill/>
                <a:ln w="9525">
                  <a:noFill/>
                  <a:miter lim="800000"/>
                  <a:headEnd/>
                  <a:tailEnd/>
                </a:ln>
                <a:effectLst/>
              </p:spPr>
              <p:txBody>
                <a:bodyPr wrap="none">
                  <a:spAutoFit/>
                </a:bodyPr>
                <a:lstStyle/>
                <a:p>
                  <a:r>
                    <a:rPr lang="en-US"/>
                    <a:t>B</a:t>
                  </a:r>
                </a:p>
              </p:txBody>
            </p:sp>
            <p:sp>
              <p:nvSpPr>
                <p:cNvPr id="109706" name="Text Box 138"/>
                <p:cNvSpPr txBox="1">
                  <a:spLocks noChangeArrowheads="1"/>
                </p:cNvSpPr>
                <p:nvPr/>
              </p:nvSpPr>
              <p:spPr bwMode="auto">
                <a:xfrm>
                  <a:off x="2752" y="2463"/>
                  <a:ext cx="212" cy="231"/>
                </a:xfrm>
                <a:prstGeom prst="rect">
                  <a:avLst/>
                </a:prstGeom>
                <a:noFill/>
                <a:ln w="9525">
                  <a:noFill/>
                  <a:miter lim="800000"/>
                  <a:headEnd/>
                  <a:tailEnd/>
                </a:ln>
                <a:effectLst/>
              </p:spPr>
              <p:txBody>
                <a:bodyPr wrap="none">
                  <a:spAutoFit/>
                </a:bodyPr>
                <a:lstStyle/>
                <a:p>
                  <a:r>
                    <a:rPr lang="en-US"/>
                    <a:t>B</a:t>
                  </a:r>
                </a:p>
              </p:txBody>
            </p:sp>
            <p:sp>
              <p:nvSpPr>
                <p:cNvPr id="109707" name="Text Box 139"/>
                <p:cNvSpPr txBox="1">
                  <a:spLocks noChangeArrowheads="1"/>
                </p:cNvSpPr>
                <p:nvPr/>
              </p:nvSpPr>
              <p:spPr bwMode="auto">
                <a:xfrm>
                  <a:off x="3008" y="2463"/>
                  <a:ext cx="212" cy="231"/>
                </a:xfrm>
                <a:prstGeom prst="rect">
                  <a:avLst/>
                </a:prstGeom>
                <a:noFill/>
                <a:ln w="9525">
                  <a:noFill/>
                  <a:miter lim="800000"/>
                  <a:headEnd/>
                  <a:tailEnd/>
                </a:ln>
                <a:effectLst/>
              </p:spPr>
              <p:txBody>
                <a:bodyPr wrap="none">
                  <a:spAutoFit/>
                </a:bodyPr>
                <a:lstStyle/>
                <a:p>
                  <a:r>
                    <a:rPr lang="en-US"/>
                    <a:t>B</a:t>
                  </a:r>
                </a:p>
              </p:txBody>
            </p:sp>
            <p:sp>
              <p:nvSpPr>
                <p:cNvPr id="109708" name="Text Box 140"/>
                <p:cNvSpPr txBox="1">
                  <a:spLocks noChangeArrowheads="1"/>
                </p:cNvSpPr>
                <p:nvPr/>
              </p:nvSpPr>
              <p:spPr bwMode="auto">
                <a:xfrm>
                  <a:off x="3232" y="2463"/>
                  <a:ext cx="212" cy="231"/>
                </a:xfrm>
                <a:prstGeom prst="rect">
                  <a:avLst/>
                </a:prstGeom>
                <a:noFill/>
                <a:ln w="9525">
                  <a:noFill/>
                  <a:miter lim="800000"/>
                  <a:headEnd/>
                  <a:tailEnd/>
                </a:ln>
                <a:effectLst/>
              </p:spPr>
              <p:txBody>
                <a:bodyPr wrap="none">
                  <a:spAutoFit/>
                </a:bodyPr>
                <a:lstStyle/>
                <a:p>
                  <a:r>
                    <a:rPr lang="en-US"/>
                    <a:t>B</a:t>
                  </a:r>
                </a:p>
              </p:txBody>
            </p:sp>
            <p:sp>
              <p:nvSpPr>
                <p:cNvPr id="109709" name="Text Box 141"/>
                <p:cNvSpPr txBox="1">
                  <a:spLocks noChangeArrowheads="1"/>
                </p:cNvSpPr>
                <p:nvPr/>
              </p:nvSpPr>
              <p:spPr bwMode="auto">
                <a:xfrm>
                  <a:off x="3472" y="2463"/>
                  <a:ext cx="212" cy="231"/>
                </a:xfrm>
                <a:prstGeom prst="rect">
                  <a:avLst/>
                </a:prstGeom>
                <a:noFill/>
                <a:ln w="9525">
                  <a:noFill/>
                  <a:miter lim="800000"/>
                  <a:headEnd/>
                  <a:tailEnd/>
                </a:ln>
                <a:effectLst/>
              </p:spPr>
              <p:txBody>
                <a:bodyPr wrap="none">
                  <a:spAutoFit/>
                </a:bodyPr>
                <a:lstStyle/>
                <a:p>
                  <a:r>
                    <a:rPr lang="en-US"/>
                    <a:t>B</a:t>
                  </a:r>
                </a:p>
              </p:txBody>
            </p:sp>
            <p:sp>
              <p:nvSpPr>
                <p:cNvPr id="109710" name="Text Box 142"/>
                <p:cNvSpPr txBox="1">
                  <a:spLocks noChangeArrowheads="1"/>
                </p:cNvSpPr>
                <p:nvPr/>
              </p:nvSpPr>
              <p:spPr bwMode="auto">
                <a:xfrm>
                  <a:off x="3720" y="2463"/>
                  <a:ext cx="212" cy="231"/>
                </a:xfrm>
                <a:prstGeom prst="rect">
                  <a:avLst/>
                </a:prstGeom>
                <a:noFill/>
                <a:ln w="9525">
                  <a:noFill/>
                  <a:miter lim="800000"/>
                  <a:headEnd/>
                  <a:tailEnd/>
                </a:ln>
                <a:effectLst/>
              </p:spPr>
              <p:txBody>
                <a:bodyPr wrap="none">
                  <a:spAutoFit/>
                </a:bodyPr>
                <a:lstStyle/>
                <a:p>
                  <a:r>
                    <a:rPr lang="en-US"/>
                    <a:t>B</a:t>
                  </a:r>
                </a:p>
              </p:txBody>
            </p:sp>
            <p:sp>
              <p:nvSpPr>
                <p:cNvPr id="109711" name="Text Box 143"/>
                <p:cNvSpPr txBox="1">
                  <a:spLocks noChangeArrowheads="1"/>
                </p:cNvSpPr>
                <p:nvPr/>
              </p:nvSpPr>
              <p:spPr bwMode="auto">
                <a:xfrm>
                  <a:off x="3984" y="2463"/>
                  <a:ext cx="212" cy="231"/>
                </a:xfrm>
                <a:prstGeom prst="rect">
                  <a:avLst/>
                </a:prstGeom>
                <a:noFill/>
                <a:ln w="9525">
                  <a:noFill/>
                  <a:miter lim="800000"/>
                  <a:headEnd/>
                  <a:tailEnd/>
                </a:ln>
                <a:effectLst/>
              </p:spPr>
              <p:txBody>
                <a:bodyPr wrap="none">
                  <a:spAutoFit/>
                </a:bodyPr>
                <a:lstStyle/>
                <a:p>
                  <a:r>
                    <a:rPr lang="en-US"/>
                    <a:t>B</a:t>
                  </a:r>
                </a:p>
              </p:txBody>
            </p:sp>
            <p:sp>
              <p:nvSpPr>
                <p:cNvPr id="109712" name="Text Box 144"/>
                <p:cNvSpPr txBox="1">
                  <a:spLocks noChangeArrowheads="1"/>
                </p:cNvSpPr>
                <p:nvPr/>
              </p:nvSpPr>
              <p:spPr bwMode="auto">
                <a:xfrm>
                  <a:off x="4232" y="2463"/>
                  <a:ext cx="212" cy="231"/>
                </a:xfrm>
                <a:prstGeom prst="rect">
                  <a:avLst/>
                </a:prstGeom>
                <a:noFill/>
                <a:ln w="9525">
                  <a:noFill/>
                  <a:miter lim="800000"/>
                  <a:headEnd/>
                  <a:tailEnd/>
                </a:ln>
                <a:effectLst/>
              </p:spPr>
              <p:txBody>
                <a:bodyPr wrap="none">
                  <a:spAutoFit/>
                </a:bodyPr>
                <a:lstStyle/>
                <a:p>
                  <a:r>
                    <a:rPr lang="en-US"/>
                    <a:t>B</a:t>
                  </a:r>
                </a:p>
              </p:txBody>
            </p:sp>
            <p:sp>
              <p:nvSpPr>
                <p:cNvPr id="109713" name="Text Box 145"/>
                <p:cNvSpPr txBox="1">
                  <a:spLocks noChangeArrowheads="1"/>
                </p:cNvSpPr>
                <p:nvPr/>
              </p:nvSpPr>
              <p:spPr bwMode="auto">
                <a:xfrm>
                  <a:off x="4480" y="2463"/>
                  <a:ext cx="212" cy="231"/>
                </a:xfrm>
                <a:prstGeom prst="rect">
                  <a:avLst/>
                </a:prstGeom>
                <a:noFill/>
                <a:ln w="9525">
                  <a:noFill/>
                  <a:miter lim="800000"/>
                  <a:headEnd/>
                  <a:tailEnd/>
                </a:ln>
                <a:effectLst/>
              </p:spPr>
              <p:txBody>
                <a:bodyPr wrap="none">
                  <a:spAutoFit/>
                </a:bodyPr>
                <a:lstStyle/>
                <a:p>
                  <a:r>
                    <a:rPr lang="en-US"/>
                    <a:t>B</a:t>
                  </a:r>
                </a:p>
              </p:txBody>
            </p:sp>
          </p:grpSp>
          <p:sp>
            <p:nvSpPr>
              <p:cNvPr id="109714" name="Line 146"/>
              <p:cNvSpPr>
                <a:spLocks noChangeAspect="1" noChangeShapeType="1"/>
              </p:cNvSpPr>
              <p:nvPr/>
            </p:nvSpPr>
            <p:spPr bwMode="auto">
              <a:xfrm>
                <a:off x="2976" y="1920"/>
                <a:ext cx="1" cy="893"/>
              </a:xfrm>
              <a:prstGeom prst="line">
                <a:avLst/>
              </a:prstGeom>
              <a:noFill/>
              <a:ln w="25400">
                <a:solidFill>
                  <a:srgbClr val="FFFF00"/>
                </a:solidFill>
                <a:prstDash val="dash"/>
                <a:round/>
                <a:headEnd/>
                <a:tailEnd/>
              </a:ln>
              <a:effectLst/>
            </p:spPr>
            <p:txBody>
              <a:bodyPr/>
              <a:lstStyle/>
              <a:p>
                <a:endParaRPr lang="en-US"/>
              </a:p>
            </p:txBody>
          </p:sp>
          <p:sp>
            <p:nvSpPr>
              <p:cNvPr id="109715" name="Text Box 147"/>
              <p:cNvSpPr txBox="1">
                <a:spLocks noChangeArrowheads="1"/>
              </p:cNvSpPr>
              <p:nvPr/>
            </p:nvSpPr>
            <p:spPr bwMode="auto">
              <a:xfrm>
                <a:off x="3126" y="2268"/>
                <a:ext cx="1077" cy="173"/>
              </a:xfrm>
              <a:prstGeom prst="rect">
                <a:avLst/>
              </a:prstGeom>
              <a:noFill/>
              <a:ln w="9525">
                <a:noFill/>
                <a:miter lim="800000"/>
                <a:headEnd/>
                <a:tailEnd/>
              </a:ln>
              <a:effectLst/>
            </p:spPr>
            <p:txBody>
              <a:bodyPr wrap="none">
                <a:spAutoFit/>
              </a:bodyPr>
              <a:lstStyle/>
              <a:p>
                <a:r>
                  <a:rPr lang="en-US" sz="1200" b="1">
                    <a:solidFill>
                      <a:srgbClr val="FFFF66"/>
                    </a:solidFill>
                  </a:rPr>
                  <a:t>CROSSOVER  POINT</a:t>
                </a:r>
              </a:p>
            </p:txBody>
          </p:sp>
          <p:sp>
            <p:nvSpPr>
              <p:cNvPr id="109716" name="Line 148"/>
              <p:cNvSpPr>
                <a:spLocks noChangeShapeType="1"/>
              </p:cNvSpPr>
              <p:nvPr/>
            </p:nvSpPr>
            <p:spPr bwMode="auto">
              <a:xfrm flipH="1">
                <a:off x="3008" y="2359"/>
                <a:ext cx="144" cy="0"/>
              </a:xfrm>
              <a:prstGeom prst="line">
                <a:avLst/>
              </a:prstGeom>
              <a:noFill/>
              <a:ln w="9525">
                <a:solidFill>
                  <a:srgbClr val="FFFF66"/>
                </a:solidFill>
                <a:round/>
                <a:headEnd/>
                <a:tailEnd type="triangle" w="med" len="med"/>
              </a:ln>
              <a:effectLst/>
            </p:spPr>
            <p:txBody>
              <a:bodyPr/>
              <a:lstStyle/>
              <a:p>
                <a:endParaRPr lang="en-US"/>
              </a:p>
            </p:txBody>
          </p:sp>
        </p:grpSp>
        <p:sp>
          <p:nvSpPr>
            <p:cNvPr id="109717" name="Text Box 149"/>
            <p:cNvSpPr txBox="1">
              <a:spLocks noChangeArrowheads="1"/>
            </p:cNvSpPr>
            <p:nvPr/>
          </p:nvSpPr>
          <p:spPr bwMode="auto">
            <a:xfrm>
              <a:off x="1482725" y="4505325"/>
              <a:ext cx="2257425" cy="336550"/>
            </a:xfrm>
            <a:prstGeom prst="rect">
              <a:avLst/>
            </a:prstGeom>
            <a:noFill/>
            <a:ln w="9525">
              <a:noFill/>
              <a:miter lim="800000"/>
              <a:headEnd/>
              <a:tailEnd/>
            </a:ln>
            <a:effectLst/>
          </p:spPr>
          <p:txBody>
            <a:bodyPr wrap="none">
              <a:spAutoFit/>
            </a:bodyPr>
            <a:lstStyle/>
            <a:p>
              <a:r>
                <a:rPr lang="en-US" sz="1600"/>
                <a:t>AFTER CROSSOVER:</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P spid="1095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914400" y="152400"/>
            <a:ext cx="7772400" cy="366713"/>
          </a:xfrm>
          <a:prstGeom prst="rect">
            <a:avLst/>
          </a:prstGeom>
          <a:noFill/>
          <a:ln w="9525">
            <a:noFill/>
            <a:miter lim="800000"/>
            <a:headEnd/>
            <a:tailEnd/>
          </a:ln>
          <a:effectLst/>
        </p:spPr>
        <p:txBody>
          <a:bodyPr>
            <a:spAutoFit/>
          </a:bodyPr>
          <a:lstStyle/>
          <a:p>
            <a:r>
              <a:rPr lang="en-US">
                <a:solidFill>
                  <a:schemeClr val="hlink"/>
                </a:solidFill>
                <a:effectLst>
                  <a:outerShdw blurRad="38100" dist="38100" dir="2700000" algn="tl">
                    <a:srgbClr val="000000"/>
                  </a:outerShdw>
                </a:effectLst>
                <a:latin typeface="Verdana" pitchFamily="34" charset="0"/>
              </a:rPr>
              <a:t>FROM GENETIC ALGORITHMS TO DIFFERENTIAL EVOLUTION</a:t>
            </a:r>
          </a:p>
        </p:txBody>
      </p:sp>
      <p:sp>
        <p:nvSpPr>
          <p:cNvPr id="113668" name="Text Box 4"/>
          <p:cNvSpPr txBox="1">
            <a:spLocks noChangeArrowheads="1"/>
          </p:cNvSpPr>
          <p:nvPr/>
        </p:nvSpPr>
        <p:spPr bwMode="auto">
          <a:xfrm>
            <a:off x="469900" y="889000"/>
            <a:ext cx="8458200" cy="604838"/>
          </a:xfrm>
          <a:prstGeom prst="rect">
            <a:avLst/>
          </a:prstGeom>
          <a:noFill/>
          <a:ln w="9525">
            <a:noFill/>
            <a:miter lim="800000"/>
            <a:headEnd/>
            <a:tailEnd/>
          </a:ln>
          <a:effectLst/>
        </p:spPr>
        <p:txBody>
          <a:bodyPr>
            <a:spAutoFit/>
          </a:bodyPr>
          <a:lstStyle/>
          <a:p>
            <a:pPr>
              <a:lnSpc>
                <a:spcPct val="120000"/>
              </a:lnSpc>
            </a:pPr>
            <a:r>
              <a:rPr lang="en-US" sz="2800">
                <a:solidFill>
                  <a:srgbClr val="66FFFF"/>
                </a:solidFill>
                <a:latin typeface="Verdana" pitchFamily="34" charset="0"/>
              </a:rPr>
              <a:t>CLASSICAL GENETIC ALGORITHMS</a:t>
            </a:r>
          </a:p>
        </p:txBody>
      </p:sp>
      <p:sp>
        <p:nvSpPr>
          <p:cNvPr id="113669" name="Rectangle 5"/>
          <p:cNvSpPr>
            <a:spLocks noChangeArrowheads="1"/>
          </p:cNvSpPr>
          <p:nvPr/>
        </p:nvSpPr>
        <p:spPr bwMode="auto">
          <a:xfrm>
            <a:off x="152400" y="1845860"/>
            <a:ext cx="8775699" cy="3640540"/>
          </a:xfrm>
          <a:prstGeom prst="rect">
            <a:avLst/>
          </a:prstGeom>
          <a:noFill/>
          <a:ln w="9525">
            <a:noFill/>
            <a:miter lim="800000"/>
            <a:headEnd/>
            <a:tailEnd/>
          </a:ln>
          <a:effectLst/>
        </p:spPr>
        <p:txBody>
          <a:bodyPr/>
          <a:lstStyle/>
          <a:p>
            <a:pPr marL="285750" indent="-285750" algn="just" eaLnBrk="1" hangingPunct="1">
              <a:lnSpc>
                <a:spcPct val="130000"/>
              </a:lnSpc>
              <a:spcBef>
                <a:spcPct val="20000"/>
              </a:spcBef>
              <a:buClr>
                <a:schemeClr val="tx2"/>
              </a:buClr>
              <a:buSzPct val="120000"/>
              <a:buFont typeface="Arial" panose="020B0604020202020204" pitchFamily="34" charset="0"/>
              <a:buChar char="•"/>
            </a:pPr>
            <a:r>
              <a:rPr lang="en-US" sz="2000" dirty="0" smtClean="0">
                <a:solidFill>
                  <a:srgbClr val="00FFCC"/>
                </a:solidFill>
                <a:latin typeface="+mj-lt"/>
              </a:rPr>
              <a:t>Note that Stochastics (Randomness) plays a crucial role in ALL Evolutionary Algorithms. </a:t>
            </a:r>
          </a:p>
          <a:p>
            <a:pPr marL="285750" indent="-285750" algn="just" eaLnBrk="1" hangingPunct="1">
              <a:lnSpc>
                <a:spcPct val="130000"/>
              </a:lnSpc>
              <a:spcBef>
                <a:spcPct val="20000"/>
              </a:spcBef>
              <a:buClr>
                <a:schemeClr val="tx2"/>
              </a:buClr>
              <a:buSzPct val="120000"/>
              <a:buFont typeface="Arial" panose="020B0604020202020204" pitchFamily="34" charset="0"/>
              <a:buChar char="•"/>
            </a:pPr>
            <a:r>
              <a:rPr lang="en-US" sz="2000" dirty="0" smtClean="0">
                <a:solidFill>
                  <a:srgbClr val="00FFCC"/>
                </a:solidFill>
                <a:latin typeface="+mj-lt"/>
              </a:rPr>
              <a:t>Thus which pairs are crossed over are selected randomly</a:t>
            </a:r>
          </a:p>
          <a:p>
            <a:pPr marL="285750" indent="-285750" algn="just" eaLnBrk="1" hangingPunct="1">
              <a:lnSpc>
                <a:spcPct val="130000"/>
              </a:lnSpc>
              <a:spcBef>
                <a:spcPct val="20000"/>
              </a:spcBef>
              <a:buClr>
                <a:schemeClr val="tx2"/>
              </a:buClr>
              <a:buSzPct val="120000"/>
              <a:buFont typeface="Arial" panose="020B0604020202020204" pitchFamily="34" charset="0"/>
              <a:buChar char="•"/>
            </a:pPr>
            <a:r>
              <a:rPr lang="en-US" sz="2000" dirty="0" smtClean="0">
                <a:solidFill>
                  <a:srgbClr val="00FFCC"/>
                </a:solidFill>
                <a:latin typeface="+mj-lt"/>
              </a:rPr>
              <a:t>Importantly, there is a probability of crossover (say 0.7), and this is effected by generating a random number for each (randomly selected) pair and checking if that number is within the CP</a:t>
            </a:r>
          </a:p>
          <a:p>
            <a:pPr marL="285750" indent="-285750" algn="just" eaLnBrk="1" hangingPunct="1">
              <a:lnSpc>
                <a:spcPct val="130000"/>
              </a:lnSpc>
              <a:spcBef>
                <a:spcPct val="20000"/>
              </a:spcBef>
              <a:buClr>
                <a:schemeClr val="tx2"/>
              </a:buClr>
              <a:buSzPct val="120000"/>
              <a:buFont typeface="Arial" panose="020B0604020202020204" pitchFamily="34" charset="0"/>
              <a:buChar char="•"/>
            </a:pPr>
            <a:r>
              <a:rPr lang="en-US" sz="2000" dirty="0" smtClean="0">
                <a:solidFill>
                  <a:srgbClr val="00FFCC"/>
                </a:solidFill>
                <a:latin typeface="+mj-lt"/>
              </a:rPr>
              <a:t>the point of crossover in the chromosome is also selected randomly.</a:t>
            </a:r>
            <a:endParaRPr lang="en-US" sz="2000" dirty="0">
              <a:solidFill>
                <a:srgbClr val="00FFCC"/>
              </a:solidFill>
              <a:latin typeface="+mj-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13336</TotalTime>
  <Words>2166</Words>
  <Application>Microsoft Office PowerPoint</Application>
  <PresentationFormat>On-screen Show (4:3)</PresentationFormat>
  <Paragraphs>305</Paragraphs>
  <Slides>28</Slides>
  <Notes>6</Notes>
  <HiddenSlides>0</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47" baseType="lpstr">
      <vt:lpstr>Arial</vt:lpstr>
      <vt:lpstr>Calibri</vt:lpstr>
      <vt:lpstr>Courier New</vt:lpstr>
      <vt:lpstr>Franklin Gothic Medium</vt:lpstr>
      <vt:lpstr>Futura LT Book</vt:lpstr>
      <vt:lpstr>Georgia</vt:lpstr>
      <vt:lpstr>Mission Gothic Regular</vt:lpstr>
      <vt:lpstr>Open Sans</vt:lpstr>
      <vt:lpstr>Sketch Rockwell</vt:lpstr>
      <vt:lpstr>Source Sans Pro Light</vt:lpstr>
      <vt:lpstr>Symbol</vt:lpstr>
      <vt:lpstr>Trebuchet MS</vt:lpstr>
      <vt:lpstr>Verdana</vt:lpstr>
      <vt:lpstr>Wingdings</vt:lpstr>
      <vt:lpstr>Mountain Top</vt:lpstr>
      <vt:lpstr>Slipstream</vt:lpstr>
      <vt:lpstr>Office Theme</vt:lpstr>
      <vt:lpstr>1_Office Theme</vt:lpstr>
      <vt:lpstr>Equation</vt:lpstr>
      <vt:lpstr>PowerPoint Presentation</vt:lpstr>
      <vt:lpstr>Darwin’s core statement in his own language (1859)</vt:lpstr>
      <vt:lpstr>PowerPoint Presentation</vt:lpstr>
      <vt:lpstr>Darwin was unaware of Genetics</vt:lpstr>
      <vt:lpstr>From Natural Selection of Species – through Natural Selection of Chromosomes – to Natural Selection of Optimal Solutions</vt:lpstr>
      <vt:lpstr>Biologically Inspired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DE Solution</vt:lpstr>
      <vt:lpstr>Algorithm for Design and Implementation of a DE Solution</vt:lpstr>
      <vt:lpstr>Algorithm for Design and Implementation of a DE Solution</vt:lpstr>
      <vt:lpstr>Particle Swarm Optimization</vt:lpstr>
      <vt:lpstr>PowerPoint Presentation</vt:lpstr>
      <vt:lpstr>PowerPoint Presentation</vt:lpstr>
      <vt:lpstr>PowerPoint Presentation</vt:lpstr>
      <vt:lpstr>PowerPoint Presentation</vt:lpstr>
      <vt:lpstr>PowerPoint Presentation</vt:lpstr>
      <vt:lpstr>THANK YOU</vt:lpstr>
    </vt:vector>
  </TitlesOfParts>
  <Company>TATASTEEL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APPLICATIONS IN TATA STEEL</dc:title>
  <dc:creator>A.K.B</dc:creator>
  <cp:lastModifiedBy>Dr. Arya K. Bhattacharya</cp:lastModifiedBy>
  <cp:revision>134</cp:revision>
  <dcterms:created xsi:type="dcterms:W3CDTF">2004-12-16T03:16:06Z</dcterms:created>
  <dcterms:modified xsi:type="dcterms:W3CDTF">2018-08-31T08:10:09Z</dcterms:modified>
</cp:coreProperties>
</file>