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6" r:id="rId2"/>
    <p:sldMasterId id="2147483888" r:id="rId3"/>
    <p:sldMasterId id="2147483900" r:id="rId4"/>
    <p:sldMasterId id="2147483912" r:id="rId5"/>
    <p:sldMasterId id="2147483924" r:id="rId6"/>
  </p:sldMasterIdLst>
  <p:notesMasterIdLst>
    <p:notesMasterId r:id="rId28"/>
  </p:notesMasterIdLst>
  <p:sldIdLst>
    <p:sldId id="258" r:id="rId7"/>
    <p:sldId id="261" r:id="rId8"/>
    <p:sldId id="282" r:id="rId9"/>
    <p:sldId id="283" r:id="rId10"/>
    <p:sldId id="284" r:id="rId11"/>
    <p:sldId id="264" r:id="rId12"/>
    <p:sldId id="266" r:id="rId13"/>
    <p:sldId id="269" r:id="rId14"/>
    <p:sldId id="278" r:id="rId15"/>
    <p:sldId id="270" r:id="rId16"/>
    <p:sldId id="281" r:id="rId17"/>
    <p:sldId id="271" r:id="rId18"/>
    <p:sldId id="272" r:id="rId19"/>
    <p:sldId id="273" r:id="rId20"/>
    <p:sldId id="279" r:id="rId21"/>
    <p:sldId id="280" r:id="rId22"/>
    <p:sldId id="274" r:id="rId23"/>
    <p:sldId id="275" r:id="rId24"/>
    <p:sldId id="26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54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-5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6351B-856E-49F8-9538-566A6D38603F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5857-94CC-4320-93A1-A57F5F89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32476-2F9D-49D1-8EDC-5D0254D2F4F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2355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2355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2356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6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356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82D3A7-C324-40D4-8249-52FD0DD797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DC5BB-EB43-4836-8E2B-496D988C26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58A7F-E72D-47D7-88CE-AC660B628E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9FD1-6F1A-40F1-8B7B-9D43DC61E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7ECF0-2BC4-4885-BADC-43FD722F8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B7BA5-90CC-44A4-9A22-CF1E40FE6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AD925-5165-4888-8C58-068462EFD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BC51F-C530-48FD-924E-D97F8E273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79003-2105-4787-9968-75DA32817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F13F9-45B6-426F-A3A9-886170A4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387BB-E4DF-42F2-BC32-73FC14211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20E73-A81C-4D28-8DED-FE2B9719AE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462E6-9009-4CA2-9BF7-E3EEB2059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6C8A0-1918-491A-A52E-177EB5A56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9EC6-7DFB-48CB-B16D-92B66F809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2355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355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</a:endParaRP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2355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grpSp>
          <p:nvGrpSpPr>
            <p:cNvPr id="2356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2356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56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356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356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6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357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7921DD7-595C-4153-B675-162EE3F79A6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728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75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5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5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5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5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4EE8-7C27-4CB1-B184-55834884062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0139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C1468-99EC-4D13-8CEB-FDEE63019C90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638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CA42-977D-46B6-B828-07B5328483F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9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A61FE-5FFC-4A57-8616-B9751B6DA02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688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073DF-FF75-4AAD-89DD-8A117EFC849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7502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6AB4-E15B-4F97-83B1-3CA337231E2C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31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2F1E5-9C71-47F9-B5C2-08903C1298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5E094-FB44-4B0E-A92F-7A3EEC99E31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8032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005FA-A071-46C4-A4B3-F1CF6DD3AAC4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423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A9924-9566-4BD5-BC6D-B4083B9FDF3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8845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1D12-4E7E-4BF0-8DD4-09D864385774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4594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2355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355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</a:endParaRP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2355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grpSp>
          <p:nvGrpSpPr>
            <p:cNvPr id="2356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2356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56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356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356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6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357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357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7921DD7-595C-4153-B675-162EE3F79A6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04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75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5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5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5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5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4EE8-7C27-4CB1-B184-55834884062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6846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C1468-99EC-4D13-8CEB-FDEE63019C90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9744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CA42-977D-46B6-B828-07B5328483F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9256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A61FE-5FFC-4A57-8616-B9751B6DA02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1020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073DF-FF75-4AAD-89DD-8A117EFC849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30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715FD-4B42-41A9-8B05-32D5C61C4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6AB4-E15B-4F97-83B1-3CA337231E2C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5349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5E094-FB44-4B0E-A92F-7A3EEC99E31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7670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005FA-A071-46C4-A4B3-F1CF6DD3AAC4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5691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A9924-9566-4BD5-BC6D-B4083B9FDF3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2800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1D12-4E7E-4BF0-8DD4-09D864385774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6257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2355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55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2355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2356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56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356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6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7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7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7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7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57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82D3A7-C324-40D4-8249-52FD0DD797B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4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20E73-A81C-4D28-8DED-FE2B9719AE2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939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2F1E5-9C71-47F9-B5C2-08903C1298E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764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715FD-4B42-41A9-8B05-32D5C61C41B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75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A6E19-1648-44A1-AC2B-590352D1391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5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A6E19-1648-44A1-AC2B-590352D13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6E613-896C-46C9-BCC7-0976E4EF491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46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C7E8D-86FA-4EA8-BBD4-2C897F23ED1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58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73DD5-78C0-4630-ADCD-F59679A5F2A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62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617E4-BD6E-42C7-9AC6-5C6070745F7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977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DC5BB-EB43-4836-8E2B-496D988C265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918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58A7F-E72D-47D7-88CE-AC660B628EB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6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09414-91F8-4D7B-BA71-43A9C770E7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75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64315-32C3-4817-8F59-B8C7B03956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68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2FDF3-027F-49E0-B8C8-01E325FE86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8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180-C95C-4F6E-ABA1-9D7BDBAAE9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6E613-896C-46C9-BCC7-0976E4EF49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77BA8-6D39-43A9-B21A-4F3CC4C703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795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60821-4379-4D7F-B1C5-37F6F0A82E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379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795A5-6683-48AD-8571-63AA1E7D72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518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A6825-EEB9-430C-9A56-D02AD4E161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034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C8B94-5ADF-46CE-80E5-E25937205B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236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89E0-E03A-44B4-A62D-4BF751A205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77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A108D-9681-4477-B996-505F211B8C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C7E8D-86FA-4EA8-BBD4-2C897F23ED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73DD5-78C0-4630-ADCD-F59679A5F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617E4-BD6E-42C7-9AC6-5C6070745F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3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2253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2537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5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5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5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255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255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921655A-8357-40C5-A115-B8220756B30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FDDF1C-6488-4033-9C44-5F80C8F42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2533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</a:endParaRP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2253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grpSp>
          <p:nvGrpSpPr>
            <p:cNvPr id="2253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2537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254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5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7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255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ARTIFICIAL INTELLIGENCE APPLICATIONS IN TATA STEEL</a:t>
            </a:r>
          </a:p>
        </p:txBody>
      </p:sp>
      <p:sp>
        <p:nvSpPr>
          <p:cNvPr id="2255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55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255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255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7870A1-56AC-4F77-B973-F3D1FC583189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601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0" grpId="0"/>
      <p:bldP spid="22551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2533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</a:endParaRP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2253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grpSp>
          <p:nvGrpSpPr>
            <p:cNvPr id="2253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2537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254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5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7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255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ARTIFICIAL INTELLIGENCE APPLICATIONS IN TATA STEEL</a:t>
            </a:r>
          </a:p>
        </p:txBody>
      </p:sp>
      <p:sp>
        <p:nvSpPr>
          <p:cNvPr id="2255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55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255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255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7870A1-56AC-4F77-B973-F3D1FC583189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169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0" grpId="0"/>
      <p:bldP spid="22551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5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533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2253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2537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254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45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47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55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5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5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55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55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921655A-8357-40C5-A115-B8220756B30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3579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A39492-43C2-45C8-ADDF-CF42C40EC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Steel Production Overview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398" y="557010"/>
            <a:ext cx="8766175" cy="5449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3400" y="-111125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PATTERN RECOGNITION FOR FAULT PROGNOSIS</a:t>
            </a:r>
            <a:r>
              <a:rPr lang="en-US"/>
              <a:t>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:</a:t>
            </a:r>
          </a:p>
          <a:p>
            <a:pPr algn="ctr" eaLnBrk="1" hangingPunct="1"/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 TYPICAL CRACK PATTERN</a:t>
            </a:r>
            <a:endParaRPr lang="en-GB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836613"/>
            <a:ext cx="6462713" cy="5707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/>
              <a:t>REAL-TIME FAULT PREVENTION IN STEEL MANUFACTURING:</a:t>
            </a:r>
            <a:br>
              <a:rPr lang="en-US" altLang="en-US"/>
            </a:br>
            <a:r>
              <a:rPr lang="en-US" altLang="en-US"/>
              <a:t>PRESENT DETECTION SYSTEMS</a:t>
            </a:r>
          </a:p>
        </p:txBody>
      </p:sp>
      <p:pic>
        <p:nvPicPr>
          <p:cNvPr id="107524" name="Picture 4" descr="F:\tisco2224\KMS\images\AutomationLogo.gif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09600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815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</a:pPr>
            <a:r>
              <a:rPr lang="en-US" altLang="en-US" smtClean="0">
                <a:solidFill>
                  <a:srgbClr val="FFFFFF"/>
                </a:solidFill>
              </a:rPr>
              <a:t>      </a:t>
            </a:r>
            <a:r>
              <a:rPr lang="en-US" altLang="en-US" smtClean="0">
                <a:solidFill>
                  <a:srgbClr val="FFFFFF"/>
                </a:solidFill>
                <a:latin typeface="Verdana" pitchFamily="34" charset="0"/>
              </a:rPr>
              <a:t>MOST CURRENT SYSTEMS ARE LOW-ORDER EXPERT SYSTEMS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</a:pPr>
            <a:r>
              <a:rPr lang="en-US" altLang="en-US" smtClean="0">
                <a:solidFill>
                  <a:srgbClr val="FFFFFF"/>
                </a:solidFill>
                <a:latin typeface="Verdana" pitchFamily="34" charset="0"/>
              </a:rPr>
              <a:t>      THAT RECOGNIZE TYPICAL FAULT PATTERNS IN REAL TIME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</a:pPr>
            <a:r>
              <a:rPr lang="en-US" altLang="en-US" smtClean="0">
                <a:solidFill>
                  <a:srgbClr val="FFFFFF"/>
                </a:solidFill>
                <a:latin typeface="Verdana" pitchFamily="34" charset="0"/>
              </a:rPr>
              <a:t>    THEY PROVIDE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</a:pPr>
            <a:r>
              <a:rPr lang="en-US" altLang="en-US" sz="1600" smtClean="0">
                <a:solidFill>
                  <a:srgbClr val="FFFFFF"/>
                </a:solidFill>
                <a:latin typeface="Verdana" pitchFamily="34" charset="0"/>
              </a:rPr>
              <a:t>     ALARM ON PATTERN MATCH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</a:pPr>
            <a:r>
              <a:rPr lang="en-US" altLang="en-US" sz="1600" smtClean="0">
                <a:solidFill>
                  <a:srgbClr val="FFFFFF"/>
                </a:solidFill>
                <a:latin typeface="Verdana" pitchFamily="34" charset="0"/>
              </a:rPr>
              <a:t>     NO OUTPUT OTHERWISE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</a:pPr>
            <a:endParaRPr lang="en-US" altLang="en-US" sz="1600" smtClean="0">
              <a:solidFill>
                <a:srgbClr val="FFFFFF"/>
              </a:solidFill>
              <a:latin typeface="Verdana" pitchFamily="34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mtClean="0">
                <a:solidFill>
                  <a:srgbClr val="FFFFFF"/>
                </a:solidFill>
                <a:latin typeface="Verdana" pitchFamily="34" charset="0"/>
              </a:rPr>
              <a:t>    IN THE PROCESS, THEY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smtClean="0">
                <a:solidFill>
                  <a:srgbClr val="FFFFFF"/>
                </a:solidFill>
                <a:latin typeface="Verdana" pitchFamily="34" charset="0"/>
              </a:rPr>
              <a:t>     FAIL TO CAPTURE THE INNATE CONTINUITY OF EVOLUTION OF 	FAULTS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smtClean="0">
                <a:solidFill>
                  <a:srgbClr val="FFFFFF"/>
                </a:solidFill>
                <a:latin typeface="Verdana" pitchFamily="34" charset="0"/>
              </a:rPr>
              <a:t>     IMPOSE UNDUE DETERMINISM ON A SYSTEM BASED ON  	KNOWLEDGE OF PROCESS DYNAMICS THAT IS INCOMPLETE AND 	UNCERTAIN, RISKING SERIOUS ERRORS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</a:pPr>
            <a:endParaRPr lang="en-US" altLang="en-US" sz="2000" smtClean="0">
              <a:solidFill>
                <a:srgbClr val="FFFFFF"/>
              </a:solidFill>
              <a:latin typeface="Verdan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</a:pPr>
            <a:endParaRPr lang="en-US" altLang="en-US" sz="2000" smtClean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81000" y="3810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Fuzzy Systems in BDS?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1143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/>
              <a:t>Breakout Process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 sz="240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b = f(v</a:t>
            </a:r>
            <a:r>
              <a:rPr lang="en-US" baseline="-20000"/>
              <a:t>1</a:t>
            </a:r>
            <a:r>
              <a:rPr lang="en-US"/>
              <a:t>, v</a:t>
            </a:r>
            <a:r>
              <a:rPr lang="en-US" baseline="-20000"/>
              <a:t>2</a:t>
            </a:r>
            <a:r>
              <a:rPr lang="en-US"/>
              <a:t>, v</a:t>
            </a:r>
            <a:r>
              <a:rPr lang="en-US" baseline="-20000"/>
              <a:t>3</a:t>
            </a:r>
            <a:r>
              <a:rPr lang="en-US"/>
              <a:t>,……, v</a:t>
            </a:r>
            <a:r>
              <a:rPr lang="en-US" baseline="-20000"/>
              <a:t>n</a:t>
            </a:r>
            <a:r>
              <a:rPr lang="en-US"/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b is the chance of breakout, or ‘breakoutability’, at a layer under conditions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/>
              <a:t>     v</a:t>
            </a:r>
            <a:r>
              <a:rPr lang="en-US" baseline="-20000"/>
              <a:t>1</a:t>
            </a:r>
            <a:r>
              <a:rPr lang="en-US"/>
              <a:t> = vertical location, v</a:t>
            </a:r>
            <a:r>
              <a:rPr lang="en-US" baseline="-20000"/>
              <a:t>2</a:t>
            </a:r>
            <a:r>
              <a:rPr lang="en-US"/>
              <a:t> = casting speed, v</a:t>
            </a:r>
            <a:r>
              <a:rPr lang="en-US" baseline="-20000"/>
              <a:t>3</a:t>
            </a:r>
            <a:r>
              <a:rPr lang="en-US"/>
              <a:t> = temp, v</a:t>
            </a:r>
            <a:r>
              <a:rPr lang="en-US" baseline="-20000"/>
              <a:t>4</a:t>
            </a:r>
            <a:r>
              <a:rPr lang="en-US"/>
              <a:t> = rate of change of temp, etc……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Is the resultant b naturally/mathematically always a crisp binary 0 or 1?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/>
              <a:t>	Or is it a real number in the continuous interval [0, 1]?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How justified are we in forcibly converting the latter to the former?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ym typeface="Symbol" pitchFamily="18" charset="2"/>
              </a:rPr>
              <a:t> It is more reasonable to deal with likelihoods of breakout than with yes/no breakout.</a:t>
            </a: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1000" y="3810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Fuzzy Systems in BDS?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62000" y="10668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/>
              <a:t>What we seek to do in a BDS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 sz="2400"/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Is the function   f   in  b = f(v</a:t>
            </a:r>
            <a:r>
              <a:rPr lang="en-US" baseline="-20000"/>
              <a:t>1</a:t>
            </a:r>
            <a:r>
              <a:rPr lang="en-US"/>
              <a:t>, v</a:t>
            </a:r>
            <a:r>
              <a:rPr lang="en-US" baseline="-20000"/>
              <a:t>2</a:t>
            </a:r>
            <a:r>
              <a:rPr lang="en-US"/>
              <a:t>, v</a:t>
            </a:r>
            <a:r>
              <a:rPr lang="en-US" baseline="-20000"/>
              <a:t>3</a:t>
            </a:r>
            <a:r>
              <a:rPr lang="en-US"/>
              <a:t>,……, v</a:t>
            </a:r>
            <a:r>
              <a:rPr lang="en-US" baseline="-20000"/>
              <a:t>n</a:t>
            </a:r>
            <a:r>
              <a:rPr lang="en-US"/>
              <a:t>)   precisely known?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FontTx/>
              <a:buChar char="•"/>
            </a:pP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Is there an established mathematical relationship between v</a:t>
            </a:r>
            <a:r>
              <a:rPr lang="en-US" baseline="-20000"/>
              <a:t>i</a:t>
            </a:r>
            <a:r>
              <a:rPr lang="en-US"/>
              <a:t>, i=1,…,n and b?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</a:pP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NO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</a:pP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What we </a:t>
            </a:r>
            <a:r>
              <a:rPr lang="en-US" u="sng"/>
              <a:t>have</a:t>
            </a:r>
            <a:r>
              <a:rPr lang="en-US"/>
              <a:t> instead is some knowledge on the effect or manifestation of this relationship;  in the form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</a:pPr>
            <a:r>
              <a:rPr lang="en-US"/>
              <a:t>		if  v</a:t>
            </a:r>
            <a:r>
              <a:rPr lang="en-US" baseline="-20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[V</a:t>
            </a:r>
            <a:r>
              <a:rPr lang="en-US" baseline="-20000">
                <a:sym typeface="Symbol" pitchFamily="18" charset="2"/>
              </a:rPr>
              <a:t>1</a:t>
            </a:r>
            <a:r>
              <a:rPr lang="en-US" baseline="30000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, V</a:t>
            </a:r>
            <a:r>
              <a:rPr lang="en-US" baseline="-20000">
                <a:sym typeface="Symbol" pitchFamily="18" charset="2"/>
              </a:rPr>
              <a:t>1</a:t>
            </a:r>
            <a:r>
              <a:rPr lang="en-US" baseline="30000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], …, v</a:t>
            </a:r>
            <a:r>
              <a:rPr lang="en-US" baseline="-2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 [V</a:t>
            </a:r>
            <a:r>
              <a:rPr lang="en-US" baseline="-20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, V</a:t>
            </a:r>
            <a:r>
              <a:rPr lang="en-US" baseline="-20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], …;  then  b  [B</a:t>
            </a:r>
            <a:r>
              <a:rPr lang="en-US" baseline="30000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, B</a:t>
            </a:r>
            <a:r>
              <a:rPr lang="en-US" baseline="30000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].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</a:pPr>
            <a:endParaRPr lang="en-US"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ym typeface="Symbol" pitchFamily="18" charset="2"/>
              </a:rPr>
              <a:t>Our entire effort in creating a BDS is to </a:t>
            </a:r>
            <a:r>
              <a:rPr lang="en-US" u="sng">
                <a:sym typeface="Symbol" pitchFamily="18" charset="2"/>
              </a:rPr>
              <a:t>reconstruct</a:t>
            </a:r>
            <a:r>
              <a:rPr lang="en-US">
                <a:sym typeface="Symbol" pitchFamily="18" charset="2"/>
              </a:rPr>
              <a:t> the function f from this form of knowledge.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</a:pPr>
            <a:endParaRPr lang="en-US"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rgbClr val="66FF99"/>
                </a:solidFill>
                <a:sym typeface="Symbol" pitchFamily="18" charset="2"/>
              </a:rPr>
              <a:t>What is the best way to do it?</a:t>
            </a:r>
            <a:endParaRPr lang="en-US">
              <a:solidFill>
                <a:srgbClr val="66FF99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228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Fuzzy Systems in BDS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1000" y="8382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hlink"/>
                </a:solidFill>
              </a:rPr>
              <a:t>What is the Best way to do it?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endParaRPr lang="en-US" sz="12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600" dirty="0"/>
              <a:t>Features of our knowledge of breakout processes: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-"/>
            </a:pPr>
            <a:r>
              <a:rPr lang="en-US" sz="1400" dirty="0"/>
              <a:t>it is </a:t>
            </a:r>
            <a:r>
              <a:rPr lang="en-US" sz="1400" dirty="0" smtClean="0"/>
              <a:t>continuous and not a binary step function</a:t>
            </a:r>
            <a:endParaRPr lang="en-US" sz="1400" dirty="0"/>
          </a:p>
          <a:p>
            <a:pPr marL="742950" lvl="1" indent="-285750" eaLnBrk="1" hangingPunct="1">
              <a:spcBef>
                <a:spcPct val="20000"/>
              </a:spcBef>
              <a:buFontTx/>
              <a:buChar char="-"/>
            </a:pPr>
            <a:r>
              <a:rPr lang="en-US" sz="1400" dirty="0"/>
              <a:t>it is </a:t>
            </a:r>
            <a:r>
              <a:rPr lang="en-US" sz="1400" dirty="0" smtClean="0"/>
              <a:t>imprecise and expressed </a:t>
            </a:r>
            <a:r>
              <a:rPr lang="en-US" sz="1400" dirty="0"/>
              <a:t>in terms of sets rather than crisp values   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endParaRPr lang="en-US" sz="10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600" dirty="0"/>
              <a:t>What is the technique/system that can encapsulate and express the imprecision &amp; ‘</a:t>
            </a:r>
            <a:r>
              <a:rPr lang="en-US" sz="1600" dirty="0" err="1"/>
              <a:t>bandedness</a:t>
            </a:r>
            <a:r>
              <a:rPr lang="en-US" sz="1600" dirty="0"/>
              <a:t>’ of our knowledge?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endParaRPr lang="en-US" sz="10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600" dirty="0"/>
              <a:t>Fuzzy systems are exactly the technique that fits this requirement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400" dirty="0"/>
              <a:t>all crisp inputs are converted into ‘degrees of membership’ to predefined sets for each input/output variable : </a:t>
            </a:r>
            <a:r>
              <a:rPr lang="en-US" sz="1400" dirty="0" err="1"/>
              <a:t>fuzzification</a:t>
            </a:r>
            <a:endParaRPr lang="en-US" sz="1400" dirty="0"/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400" dirty="0"/>
              <a:t>the input sets are combined according to combinatorial rules to yield output sets as: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1400" dirty="0"/>
              <a:t>     if  i</a:t>
            </a:r>
            <a:r>
              <a:rPr lang="en-US" sz="1400" baseline="-16000" dirty="0"/>
              <a:t>1</a:t>
            </a:r>
            <a:r>
              <a:rPr lang="en-US" sz="1400" dirty="0"/>
              <a:t> </a:t>
            </a:r>
            <a:r>
              <a:rPr lang="en-US" sz="1400" dirty="0">
                <a:sym typeface="Symbol" pitchFamily="18" charset="2"/>
              </a:rPr>
              <a:t> I1</a:t>
            </a:r>
            <a:r>
              <a:rPr lang="en-US" sz="1400" baseline="-16000" dirty="0">
                <a:sym typeface="Symbol" pitchFamily="18" charset="2"/>
              </a:rPr>
              <a:t>x</a:t>
            </a:r>
            <a:r>
              <a:rPr lang="en-US" sz="1400" dirty="0">
                <a:sym typeface="Symbol" pitchFamily="18" charset="2"/>
              </a:rPr>
              <a:t>  and  i</a:t>
            </a:r>
            <a:r>
              <a:rPr lang="en-US" sz="1400" baseline="-18000" dirty="0">
                <a:sym typeface="Symbol" pitchFamily="18" charset="2"/>
              </a:rPr>
              <a:t>2</a:t>
            </a:r>
            <a:r>
              <a:rPr lang="en-US" sz="1400" dirty="0">
                <a:sym typeface="Symbol" pitchFamily="18" charset="2"/>
              </a:rPr>
              <a:t>  I2</a:t>
            </a:r>
            <a:r>
              <a:rPr lang="en-US" sz="1400" baseline="-16000" dirty="0">
                <a:sym typeface="Symbol" pitchFamily="18" charset="2"/>
              </a:rPr>
              <a:t>Y</a:t>
            </a:r>
            <a:r>
              <a:rPr lang="en-US" sz="1400" dirty="0">
                <a:sym typeface="Symbol" pitchFamily="18" charset="2"/>
              </a:rPr>
              <a:t>  then  o</a:t>
            </a:r>
            <a:r>
              <a:rPr lang="en-US" sz="1400" baseline="-18000" dirty="0">
                <a:sym typeface="Symbol" pitchFamily="18" charset="2"/>
              </a:rPr>
              <a:t>1</a:t>
            </a:r>
            <a:r>
              <a:rPr lang="en-US" sz="1400" dirty="0">
                <a:sym typeface="Symbol" pitchFamily="18" charset="2"/>
              </a:rPr>
              <a:t>  O1</a:t>
            </a:r>
            <a:r>
              <a:rPr lang="en-US" sz="1400" baseline="-16000" dirty="0">
                <a:sym typeface="Symbol" pitchFamily="18" charset="2"/>
              </a:rPr>
              <a:t>Z</a:t>
            </a:r>
            <a:r>
              <a:rPr lang="en-US" sz="1400" dirty="0">
                <a:sym typeface="Symbol" pitchFamily="18" charset="2"/>
              </a:rPr>
              <a:t> : note similarity with our knowledge base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400" dirty="0">
                <a:sym typeface="Symbol" pitchFamily="18" charset="2"/>
              </a:rPr>
              <a:t>the output sets fired by the rules are converted to crisp output based on the ‘degrees of activation’ of the firing rules : </a:t>
            </a:r>
            <a:r>
              <a:rPr lang="en-US" sz="1400" dirty="0" err="1">
                <a:sym typeface="Symbol" pitchFamily="18" charset="2"/>
              </a:rPr>
              <a:t>defuzzification</a:t>
            </a: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1400" dirty="0">
                <a:solidFill>
                  <a:srgbClr val="66FF66"/>
                </a:solidFill>
                <a:sym typeface="Symbol" pitchFamily="18" charset="2"/>
              </a:rPr>
              <a:t>	</a:t>
            </a:r>
            <a:r>
              <a:rPr lang="en-US" dirty="0">
                <a:solidFill>
                  <a:srgbClr val="66FF66"/>
                </a:solidFill>
                <a:sym typeface="Symbol" pitchFamily="18" charset="2"/>
              </a:rPr>
              <a:t>The form   of our knowledge   of the breakout process   naturally lends itself   to ready mapping   into fuzzy combinatorial rules   within a fuzzy system.</a:t>
            </a:r>
            <a:endParaRPr lang="en-US" dirty="0">
              <a:solidFill>
                <a:srgbClr val="66FF66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endParaRPr lang="en-US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1600" dirty="0"/>
              <a:t>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4374491" cy="387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562600" y="228600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are the inputs?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73331" y="60960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are the outputs?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99089" y="99060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previous example.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706" y="4572000"/>
            <a:ext cx="8894423" cy="129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Input 1 is rate of rise of temperature, or the slope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Input 2 is the difference between the instantaneous temperature and the baseline (plateau) temperature.</a:t>
            </a: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57200" y="-142875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REAL-TIME FAULT PREVENTION IN STEEL MANUFACTURING:</a:t>
            </a:r>
            <a:br>
              <a:rPr lang="en-US" altLang="en-US" sz="200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</a:br>
            <a:r>
              <a:rPr lang="en-US" altLang="en-US" sz="200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FUZZY MEMBERSHIP FUNCTIONS</a:t>
            </a:r>
            <a:endParaRPr lang="en-US" altLang="en-US" b="1" i="1" smtClean="0">
              <a:solidFill>
                <a:srgbClr val="00FFCC"/>
              </a:solidFill>
            </a:endParaRPr>
          </a:p>
        </p:txBody>
      </p:sp>
      <p:sp>
        <p:nvSpPr>
          <p:cNvPr id="121901" name="Text Box 45"/>
          <p:cNvSpPr txBox="1">
            <a:spLocks noChangeArrowheads="1"/>
          </p:cNvSpPr>
          <p:nvPr/>
        </p:nvSpPr>
        <p:spPr bwMode="auto">
          <a:xfrm>
            <a:off x="1219200" y="28194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21902" name="Text Box 46"/>
          <p:cNvSpPr txBox="1">
            <a:spLocks noChangeArrowheads="1"/>
          </p:cNvSpPr>
          <p:nvPr/>
        </p:nvSpPr>
        <p:spPr bwMode="auto">
          <a:xfrm>
            <a:off x="1371600" y="28194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FFFFFF"/>
                </a:solidFill>
              </a:rPr>
              <a:t>       </a:t>
            </a:r>
            <a:r>
              <a:rPr lang="en-US" altLang="en-US" sz="1200" smtClean="0">
                <a:solidFill>
                  <a:srgbClr val="FFFFFF"/>
                </a:solidFill>
              </a:rPr>
              <a:t>-1       -.66            -.33               0     .15    .33    .45      .75           1</a:t>
            </a:r>
          </a:p>
        </p:txBody>
      </p:sp>
      <p:sp>
        <p:nvSpPr>
          <p:cNvPr id="121903" name="Text Box 47"/>
          <p:cNvSpPr txBox="1">
            <a:spLocks noChangeArrowheads="1"/>
          </p:cNvSpPr>
          <p:nvPr/>
        </p:nvSpPr>
        <p:spPr bwMode="auto">
          <a:xfrm>
            <a:off x="1447800" y="5276850"/>
            <a:ext cx="701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FFFFFF"/>
                </a:solidFill>
              </a:rPr>
              <a:t>       </a:t>
            </a:r>
            <a:r>
              <a:rPr lang="en-US" altLang="en-US" sz="1200" smtClean="0">
                <a:solidFill>
                  <a:srgbClr val="FFFFFF"/>
                </a:solidFill>
              </a:rPr>
              <a:t>-1               -.5                         0         .2      .4     .5     .6  .7   .8   .9   1</a:t>
            </a:r>
          </a:p>
        </p:txBody>
      </p:sp>
      <p:sp>
        <p:nvSpPr>
          <p:cNvPr id="121904" name="Text Box 48"/>
          <p:cNvSpPr txBox="1">
            <a:spLocks noChangeArrowheads="1"/>
          </p:cNvSpPr>
          <p:nvPr/>
        </p:nvSpPr>
        <p:spPr bwMode="auto">
          <a:xfrm>
            <a:off x="7010400" y="1219200"/>
            <a:ext cx="2133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FFFFFF"/>
                </a:solidFill>
              </a:rPr>
              <a:t>MF’s for 1</a:t>
            </a:r>
            <a:r>
              <a:rPr lang="en-US" altLang="en-US" sz="1600" baseline="30000" smtClean="0">
                <a:solidFill>
                  <a:srgbClr val="FFFFFF"/>
                </a:solidFill>
              </a:rPr>
              <a:t>st</a:t>
            </a:r>
            <a:r>
              <a:rPr lang="en-US" altLang="en-US" sz="1600" smtClean="0">
                <a:solidFill>
                  <a:srgbClr val="FFFFFF"/>
                </a:solidFill>
              </a:rPr>
              <a:t> &amp; 2</a:t>
            </a:r>
            <a:r>
              <a:rPr lang="en-US" altLang="en-US" sz="1600" baseline="30000" smtClean="0">
                <a:solidFill>
                  <a:srgbClr val="FFFFFF"/>
                </a:solidFill>
              </a:rPr>
              <a:t>nd</a:t>
            </a:r>
            <a:r>
              <a:rPr lang="en-US" altLang="en-US" sz="1600" smtClean="0">
                <a:solidFill>
                  <a:srgbClr val="FFFFFF"/>
                </a:solidFill>
              </a:rPr>
              <a:t> normalized inputs to sticker module, namely, temperature rise and rate of rise</a:t>
            </a:r>
          </a:p>
        </p:txBody>
      </p:sp>
      <p:grpSp>
        <p:nvGrpSpPr>
          <p:cNvPr id="121910" name="Group 54"/>
          <p:cNvGrpSpPr>
            <a:grpSpLocks/>
          </p:cNvGrpSpPr>
          <p:nvPr/>
        </p:nvGrpSpPr>
        <p:grpSpPr bwMode="auto">
          <a:xfrm>
            <a:off x="1547813" y="1233488"/>
            <a:ext cx="4646612" cy="1708150"/>
            <a:chOff x="975" y="777"/>
            <a:chExt cx="2927" cy="1076"/>
          </a:xfrm>
        </p:grpSpPr>
        <p:grpSp>
          <p:nvGrpSpPr>
            <p:cNvPr id="121900" name="Group 44"/>
            <p:cNvGrpSpPr>
              <a:grpSpLocks/>
            </p:cNvGrpSpPr>
            <p:nvPr/>
          </p:nvGrpSpPr>
          <p:grpSpPr bwMode="auto">
            <a:xfrm>
              <a:off x="1104" y="864"/>
              <a:ext cx="2798" cy="916"/>
              <a:chOff x="1104" y="864"/>
              <a:chExt cx="2798" cy="916"/>
            </a:xfrm>
          </p:grpSpPr>
          <p:grpSp>
            <p:nvGrpSpPr>
              <p:cNvPr id="121877" name="Group 21"/>
              <p:cNvGrpSpPr>
                <a:grpSpLocks/>
              </p:cNvGrpSpPr>
              <p:nvPr/>
            </p:nvGrpSpPr>
            <p:grpSpPr bwMode="auto">
              <a:xfrm>
                <a:off x="1104" y="864"/>
                <a:ext cx="2798" cy="916"/>
                <a:chOff x="2174" y="720"/>
                <a:chExt cx="1241" cy="525"/>
              </a:xfrm>
            </p:grpSpPr>
            <p:grpSp>
              <p:nvGrpSpPr>
                <p:cNvPr id="121861" name="Group 5"/>
                <p:cNvGrpSpPr>
                  <a:grpSpLocks/>
                </p:cNvGrpSpPr>
                <p:nvPr/>
              </p:nvGrpSpPr>
              <p:grpSpPr bwMode="auto">
                <a:xfrm>
                  <a:off x="2360" y="720"/>
                  <a:ext cx="889" cy="525"/>
                  <a:chOff x="4500" y="7120"/>
                  <a:chExt cx="7740" cy="3962"/>
                </a:xfrm>
              </p:grpSpPr>
              <p:sp>
                <p:nvSpPr>
                  <p:cNvPr id="12186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8280" y="7120"/>
                    <a:ext cx="9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6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0" y="7122"/>
                    <a:ext cx="9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6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180" y="7120"/>
                    <a:ext cx="9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65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0" y="7122"/>
                    <a:ext cx="9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6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0080" y="7122"/>
                    <a:ext cx="9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67" name="Line 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00" y="7120"/>
                    <a:ext cx="18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68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00" y="7120"/>
                    <a:ext cx="18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300" y="7120"/>
                    <a:ext cx="198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7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00" y="7120"/>
                    <a:ext cx="198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7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80" y="7120"/>
                    <a:ext cx="90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7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980" y="7120"/>
                    <a:ext cx="126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187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980" y="7120"/>
                    <a:ext cx="1260" cy="396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smtClean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21875" name="Line 19"/>
                <p:cNvSpPr>
                  <a:spLocks noChangeShapeType="1"/>
                </p:cNvSpPr>
                <p:nvPr/>
              </p:nvSpPr>
              <p:spPr bwMode="auto">
                <a:xfrm>
                  <a:off x="2195" y="1244"/>
                  <a:ext cx="1220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76" name="Line 20"/>
                <p:cNvSpPr>
                  <a:spLocks noChangeShapeType="1"/>
                </p:cNvSpPr>
                <p:nvPr/>
              </p:nvSpPr>
              <p:spPr bwMode="auto">
                <a:xfrm>
                  <a:off x="2174" y="720"/>
                  <a:ext cx="1241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1897" name="Line 41"/>
              <p:cNvSpPr>
                <a:spLocks noChangeShapeType="1"/>
              </p:cNvSpPr>
              <p:nvPr/>
            </p:nvSpPr>
            <p:spPr bwMode="auto">
              <a:xfrm>
                <a:off x="2496" y="864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1905" name="Text Box 49"/>
            <p:cNvSpPr txBox="1">
              <a:spLocks noChangeArrowheads="1"/>
            </p:cNvSpPr>
            <p:nvPr/>
          </p:nvSpPr>
          <p:spPr bwMode="auto">
            <a:xfrm>
              <a:off x="975" y="77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smtClean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1906" name="Text Box 50"/>
            <p:cNvSpPr txBox="1">
              <a:spLocks noChangeArrowheads="1"/>
            </p:cNvSpPr>
            <p:nvPr/>
          </p:nvSpPr>
          <p:spPr bwMode="auto">
            <a:xfrm>
              <a:off x="993" y="168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smtClean="0">
                  <a:solidFill>
                    <a:srgbClr val="FFFFFF"/>
                  </a:solidFill>
                </a:rPr>
                <a:t>0</a:t>
              </a:r>
            </a:p>
          </p:txBody>
        </p:sp>
      </p:grpSp>
      <p:grpSp>
        <p:nvGrpSpPr>
          <p:cNvPr id="121911" name="Group 55"/>
          <p:cNvGrpSpPr>
            <a:grpSpLocks/>
          </p:cNvGrpSpPr>
          <p:nvPr/>
        </p:nvGrpSpPr>
        <p:grpSpPr bwMode="auto">
          <a:xfrm>
            <a:off x="1676400" y="3657600"/>
            <a:ext cx="4799013" cy="1722438"/>
            <a:chOff x="1056" y="2304"/>
            <a:chExt cx="3023" cy="1085"/>
          </a:xfrm>
        </p:grpSpPr>
        <p:grpSp>
          <p:nvGrpSpPr>
            <p:cNvPr id="121899" name="Group 43"/>
            <p:cNvGrpSpPr>
              <a:grpSpLocks/>
            </p:cNvGrpSpPr>
            <p:nvPr/>
          </p:nvGrpSpPr>
          <p:grpSpPr bwMode="auto">
            <a:xfrm>
              <a:off x="1188" y="2400"/>
              <a:ext cx="2891" cy="930"/>
              <a:chOff x="1152" y="2400"/>
              <a:chExt cx="2891" cy="930"/>
            </a:xfrm>
          </p:grpSpPr>
          <p:grpSp>
            <p:nvGrpSpPr>
              <p:cNvPr id="121878" name="Group 22"/>
              <p:cNvGrpSpPr>
                <a:grpSpLocks/>
              </p:cNvGrpSpPr>
              <p:nvPr/>
            </p:nvGrpSpPr>
            <p:grpSpPr bwMode="auto">
              <a:xfrm>
                <a:off x="1152" y="2400"/>
                <a:ext cx="2891" cy="916"/>
                <a:chOff x="5982" y="6310"/>
                <a:chExt cx="3213" cy="1314"/>
              </a:xfrm>
            </p:grpSpPr>
            <p:sp>
              <p:nvSpPr>
                <p:cNvPr id="121879" name="Freeform 23"/>
                <p:cNvSpPr>
                  <a:spLocks/>
                </p:cNvSpPr>
                <p:nvPr/>
              </p:nvSpPr>
              <p:spPr bwMode="auto">
                <a:xfrm>
                  <a:off x="5992" y="7621"/>
                  <a:ext cx="3203" cy="3"/>
                </a:xfrm>
                <a:custGeom>
                  <a:avLst/>
                  <a:gdLst>
                    <a:gd name="T0" fmla="*/ 0 w 3203"/>
                    <a:gd name="T1" fmla="*/ 3 h 3"/>
                    <a:gd name="T2" fmla="*/ 3203 w 3203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203" h="3">
                      <a:moveTo>
                        <a:pt x="0" y="3"/>
                      </a:moveTo>
                      <a:lnTo>
                        <a:pt x="3203" y="0"/>
                      </a:ln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0" name="Freeform 24"/>
                <p:cNvSpPr>
                  <a:spLocks/>
                </p:cNvSpPr>
                <p:nvPr/>
              </p:nvSpPr>
              <p:spPr bwMode="auto">
                <a:xfrm>
                  <a:off x="5982" y="6311"/>
                  <a:ext cx="3213" cy="3"/>
                </a:xfrm>
                <a:custGeom>
                  <a:avLst/>
                  <a:gdLst>
                    <a:gd name="T0" fmla="*/ 0 w 3213"/>
                    <a:gd name="T1" fmla="*/ 3 h 3"/>
                    <a:gd name="T2" fmla="*/ 3213 w 3213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213" h="3">
                      <a:moveTo>
                        <a:pt x="0" y="3"/>
                      </a:moveTo>
                      <a:lnTo>
                        <a:pt x="3213" y="0"/>
                      </a:ln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1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6598" y="6310"/>
                  <a:ext cx="847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6598" y="6310"/>
                  <a:ext cx="847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3" name="Line 27"/>
                <p:cNvSpPr>
                  <a:spLocks noChangeShapeType="1"/>
                </p:cNvSpPr>
                <p:nvPr/>
              </p:nvSpPr>
              <p:spPr bwMode="auto">
                <a:xfrm>
                  <a:off x="7445" y="6310"/>
                  <a:ext cx="339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445" y="6310"/>
                  <a:ext cx="339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5" name="Line 29"/>
                <p:cNvSpPr>
                  <a:spLocks noChangeShapeType="1"/>
                </p:cNvSpPr>
                <p:nvPr/>
              </p:nvSpPr>
              <p:spPr bwMode="auto">
                <a:xfrm>
                  <a:off x="7784" y="6310"/>
                  <a:ext cx="282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7784" y="6310"/>
                  <a:ext cx="282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7" name="Line 31"/>
                <p:cNvSpPr>
                  <a:spLocks noChangeShapeType="1"/>
                </p:cNvSpPr>
                <p:nvPr/>
              </p:nvSpPr>
              <p:spPr bwMode="auto">
                <a:xfrm>
                  <a:off x="8066" y="6310"/>
                  <a:ext cx="226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8066" y="6310"/>
                  <a:ext cx="226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89" name="Line 33"/>
                <p:cNvSpPr>
                  <a:spLocks noChangeShapeType="1"/>
                </p:cNvSpPr>
                <p:nvPr/>
              </p:nvSpPr>
              <p:spPr bwMode="auto">
                <a:xfrm>
                  <a:off x="8292" y="6310"/>
                  <a:ext cx="226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9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8292" y="6310"/>
                  <a:ext cx="226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91" name="Line 35"/>
                <p:cNvSpPr>
                  <a:spLocks noChangeShapeType="1"/>
                </p:cNvSpPr>
                <p:nvPr/>
              </p:nvSpPr>
              <p:spPr bwMode="auto">
                <a:xfrm>
                  <a:off x="8518" y="6310"/>
                  <a:ext cx="169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9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8518" y="6310"/>
                  <a:ext cx="169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93" name="Line 37"/>
                <p:cNvSpPr>
                  <a:spLocks noChangeShapeType="1"/>
                </p:cNvSpPr>
                <p:nvPr/>
              </p:nvSpPr>
              <p:spPr bwMode="auto">
                <a:xfrm>
                  <a:off x="8687" y="6310"/>
                  <a:ext cx="169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9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8687" y="6310"/>
                  <a:ext cx="169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95" name="Line 39"/>
                <p:cNvSpPr>
                  <a:spLocks noChangeShapeType="1"/>
                </p:cNvSpPr>
                <p:nvPr/>
              </p:nvSpPr>
              <p:spPr bwMode="auto">
                <a:xfrm>
                  <a:off x="8856" y="6310"/>
                  <a:ext cx="170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89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856" y="6310"/>
                  <a:ext cx="170" cy="131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1898" name="Line 42"/>
              <p:cNvSpPr>
                <a:spLocks noChangeShapeType="1"/>
              </p:cNvSpPr>
              <p:nvPr/>
            </p:nvSpPr>
            <p:spPr bwMode="auto">
              <a:xfrm>
                <a:off x="2457" y="241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1907" name="Text Box 51"/>
            <p:cNvSpPr txBox="1">
              <a:spLocks noChangeArrowheads="1"/>
            </p:cNvSpPr>
            <p:nvPr/>
          </p:nvSpPr>
          <p:spPr bwMode="auto">
            <a:xfrm>
              <a:off x="1056" y="230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smtClean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1908" name="Text Box 52"/>
            <p:cNvSpPr txBox="1">
              <a:spLocks noChangeArrowheads="1"/>
            </p:cNvSpPr>
            <p:nvPr/>
          </p:nvSpPr>
          <p:spPr bwMode="auto">
            <a:xfrm>
              <a:off x="1056" y="3216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smtClean="0">
                  <a:solidFill>
                    <a:srgbClr val="FFFFFF"/>
                  </a:solidFill>
                </a:rPr>
                <a:t>0</a:t>
              </a:r>
            </a:p>
          </p:txBody>
        </p:sp>
      </p:grpSp>
      <p:cxnSp>
        <p:nvCxnSpPr>
          <p:cNvPr id="121913" name="AutoShape 57"/>
          <p:cNvCxnSpPr>
            <a:cxnSpLocks noChangeShapeType="1"/>
            <a:endCxn id="121904" idx="1"/>
          </p:cNvCxnSpPr>
          <p:nvPr/>
        </p:nvCxnSpPr>
        <p:spPr bwMode="auto">
          <a:xfrm flipV="1">
            <a:off x="6248400" y="1943100"/>
            <a:ext cx="762000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14" name="Text Box 58"/>
          <p:cNvSpPr txBox="1">
            <a:spLocks noChangeArrowheads="1"/>
          </p:cNvSpPr>
          <p:nvPr/>
        </p:nvSpPr>
        <p:spPr bwMode="auto">
          <a:xfrm>
            <a:off x="7010400" y="3810000"/>
            <a:ext cx="2362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FFFFFF"/>
                </a:solidFill>
              </a:rPr>
              <a:t>MF’s for normalized output breakoutability, common to all modules</a:t>
            </a:r>
          </a:p>
        </p:txBody>
      </p:sp>
      <p:cxnSp>
        <p:nvCxnSpPr>
          <p:cNvPr id="121915" name="AutoShape 59"/>
          <p:cNvCxnSpPr>
            <a:cxnSpLocks noChangeShapeType="1"/>
            <a:endCxn id="121914" idx="1"/>
          </p:cNvCxnSpPr>
          <p:nvPr/>
        </p:nvCxnSpPr>
        <p:spPr bwMode="auto">
          <a:xfrm>
            <a:off x="6553200" y="4229100"/>
            <a:ext cx="457200" cy="38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1916" name="Picture 60" descr="F:\tisco2224\KMS\images\AutomationLogo.gif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09600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35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1371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200">
              <a:solidFill>
                <a:schemeClr val="accent2"/>
              </a:solidFill>
              <a:latin typeface="Tahoma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>
                <a:solidFill>
                  <a:srgbClr val="66FFFF"/>
                </a:solidFill>
                <a:latin typeface="Tahoma" charset="0"/>
              </a:rPr>
              <a:t>IS MORE THAN JUST A BDS – SERVES AS A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ahoma" charset="0"/>
              </a:rPr>
              <a:t>	</a:t>
            </a:r>
            <a:r>
              <a:rPr lang="en-US" sz="2400" b="1" u="sng">
                <a:solidFill>
                  <a:srgbClr val="00FFCC"/>
                </a:solidFill>
                <a:latin typeface="Tahoma" charset="0"/>
              </a:rPr>
              <a:t>C</a:t>
            </a:r>
            <a:r>
              <a:rPr lang="en-US" sz="2400" b="1">
                <a:solidFill>
                  <a:srgbClr val="00FFCC"/>
                </a:solidFill>
                <a:latin typeface="Tahoma" charset="0"/>
              </a:rPr>
              <a:t>ASTING </a:t>
            </a:r>
            <a:r>
              <a:rPr lang="en-US" sz="2400" b="1" u="sng">
                <a:solidFill>
                  <a:srgbClr val="00FFCC"/>
                </a:solidFill>
                <a:latin typeface="Tahoma" charset="0"/>
              </a:rPr>
              <a:t>O</a:t>
            </a:r>
            <a:r>
              <a:rPr lang="en-US" sz="2400" b="1">
                <a:solidFill>
                  <a:srgbClr val="00FFCC"/>
                </a:solidFill>
                <a:latin typeface="Tahoma" charset="0"/>
              </a:rPr>
              <a:t>NLINE </a:t>
            </a:r>
            <a:r>
              <a:rPr lang="en-US" sz="2400" b="1" u="sng">
                <a:solidFill>
                  <a:srgbClr val="00FFCC"/>
                </a:solidFill>
                <a:latin typeface="Tahoma" charset="0"/>
              </a:rPr>
              <a:t>D</a:t>
            </a:r>
            <a:r>
              <a:rPr lang="en-US" sz="2400" b="1">
                <a:solidFill>
                  <a:srgbClr val="00FFCC"/>
                </a:solidFill>
                <a:latin typeface="Tahoma" charset="0"/>
              </a:rPr>
              <a:t>IAGNOSTIC </a:t>
            </a:r>
            <a:r>
              <a:rPr lang="en-US" sz="2400" b="1" u="sng">
                <a:solidFill>
                  <a:srgbClr val="00FFCC"/>
                </a:solidFill>
                <a:latin typeface="Tahoma" charset="0"/>
              </a:rPr>
              <a:t>S</a:t>
            </a:r>
            <a:r>
              <a:rPr lang="en-US" sz="2400" b="1">
                <a:solidFill>
                  <a:srgbClr val="00FFCC"/>
                </a:solidFill>
                <a:latin typeface="Tahoma" charset="0"/>
              </a:rPr>
              <a:t>YSTEM  or  </a:t>
            </a:r>
            <a:r>
              <a:rPr lang="en-US" sz="2400" b="1" i="1">
                <a:solidFill>
                  <a:srgbClr val="00FFCC"/>
                </a:solidFill>
                <a:latin typeface="Tahoma" charset="0"/>
              </a:rPr>
              <a:t>CODS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 b="1">
              <a:solidFill>
                <a:srgbClr val="00FFCC"/>
              </a:solidFill>
              <a:latin typeface="Tahoma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2000" b="1">
                <a:solidFill>
                  <a:schemeClr val="accent2"/>
                </a:solidFill>
                <a:latin typeface="Tahoma" charset="0"/>
              </a:rPr>
              <a:t>TELLS WHAT IS “</a:t>
            </a:r>
            <a:r>
              <a:rPr lang="en-US" sz="2000" b="1">
                <a:solidFill>
                  <a:srgbClr val="FF3300"/>
                </a:solidFill>
                <a:latin typeface="Tahoma" charset="0"/>
              </a:rPr>
              <a:t>MOST WRONG</a:t>
            </a:r>
            <a:r>
              <a:rPr lang="en-US" sz="2000" b="1">
                <a:solidFill>
                  <a:schemeClr val="accent2"/>
                </a:solidFill>
                <a:latin typeface="Tahoma" charset="0"/>
              </a:rPr>
              <a:t>” AT EVERY INSTANT IN THE SLAB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800" b="1">
              <a:solidFill>
                <a:schemeClr val="accent2"/>
              </a:solidFill>
              <a:latin typeface="Tahoma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2000" b="1">
                <a:solidFill>
                  <a:schemeClr val="accent2"/>
                </a:solidFill>
                <a:latin typeface="Tahoma" charset="0"/>
              </a:rPr>
              <a:t>TELLS </a:t>
            </a:r>
            <a:r>
              <a:rPr lang="en-US" sz="2000" b="1">
                <a:solidFill>
                  <a:srgbClr val="FF3300"/>
                </a:solidFill>
                <a:latin typeface="Tahoma" charset="0"/>
              </a:rPr>
              <a:t>HOW MUCH WRONG</a:t>
            </a:r>
            <a:r>
              <a:rPr lang="en-US" sz="2000" b="1">
                <a:solidFill>
                  <a:schemeClr val="accent2"/>
                </a:solidFill>
                <a:latin typeface="Tahoma" charset="0"/>
              </a:rPr>
              <a:t> IS “MOST WRONG” – THE “</a:t>
            </a:r>
            <a:r>
              <a:rPr lang="en-US" sz="2000" b="1">
                <a:solidFill>
                  <a:srgbClr val="00FFCC"/>
                </a:solidFill>
                <a:latin typeface="Tahoma" charset="0"/>
              </a:rPr>
              <a:t>BREAKOUTABILITY</a:t>
            </a:r>
            <a:r>
              <a:rPr lang="en-US" sz="2000" b="1">
                <a:solidFill>
                  <a:schemeClr val="accent2"/>
                </a:solidFill>
                <a:latin typeface="Tahoma" charset="0"/>
              </a:rPr>
              <a:t>”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800" b="1">
              <a:solidFill>
                <a:schemeClr val="accent2"/>
              </a:solidFill>
              <a:latin typeface="Tahoma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2000" b="1">
                <a:solidFill>
                  <a:schemeClr val="accent2"/>
                </a:solidFill>
                <a:latin typeface="Tahoma" charset="0"/>
              </a:rPr>
              <a:t>TELLS </a:t>
            </a:r>
            <a:r>
              <a:rPr lang="en-US" sz="2000" b="1">
                <a:solidFill>
                  <a:srgbClr val="FF3300"/>
                </a:solidFill>
                <a:latin typeface="Tahoma" charset="0"/>
              </a:rPr>
              <a:t>WHERE</a:t>
            </a:r>
            <a:r>
              <a:rPr lang="en-US" sz="2000" b="1">
                <a:solidFill>
                  <a:schemeClr val="accent2"/>
                </a:solidFill>
                <a:latin typeface="Tahoma" charset="0"/>
              </a:rPr>
              <a:t> IN THE SLAB IT IS LOCATED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800" b="1">
              <a:solidFill>
                <a:schemeClr val="accent2"/>
              </a:solidFill>
              <a:latin typeface="Tahoma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2000" b="1">
                <a:solidFill>
                  <a:schemeClr val="accent2"/>
                </a:solidFill>
                <a:latin typeface="Tahoma" charset="0"/>
              </a:rPr>
              <a:t>SHOWS ITS </a:t>
            </a:r>
            <a:r>
              <a:rPr lang="en-US" sz="2000" b="1">
                <a:solidFill>
                  <a:srgbClr val="FF3300"/>
                </a:solidFill>
                <a:latin typeface="Tahoma" charset="0"/>
              </a:rPr>
              <a:t>EVOLUTION</a:t>
            </a:r>
            <a:r>
              <a:rPr lang="en-US" sz="2000" b="1">
                <a:solidFill>
                  <a:schemeClr val="accent2"/>
                </a:solidFill>
                <a:latin typeface="Tahoma" charset="0"/>
              </a:rPr>
              <a:t> WITH TIME RELATIVE TO MOULD (</a:t>
            </a:r>
            <a:r>
              <a:rPr lang="en-US" b="1">
                <a:solidFill>
                  <a:schemeClr val="accent2"/>
                </a:solidFill>
                <a:latin typeface="Tahoma" charset="0"/>
              </a:rPr>
              <a:t>LOCATION, SPREAD, INTENSITY vs. TIME</a:t>
            </a:r>
            <a:r>
              <a:rPr lang="en-US" sz="2000" b="1">
                <a:solidFill>
                  <a:schemeClr val="accent2"/>
                </a:solidFill>
                <a:latin typeface="Tahoma" charset="0"/>
              </a:rPr>
              <a:t>) - GRAPHICALLY, NUMERICALLY AND LITERALLY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Tahoma" charset="0"/>
            </a:endParaRPr>
          </a:p>
        </p:txBody>
      </p:sp>
      <p:pic>
        <p:nvPicPr>
          <p:cNvPr id="34822" name="Picture 6" descr="Automation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983288"/>
            <a:ext cx="25146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57200" y="304800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66FFFF"/>
                </a:solidFill>
                <a:latin typeface="Verdana" pitchFamily="34" charset="0"/>
              </a:rPr>
              <a:t>Real-time Diagnostics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352425"/>
            <a:ext cx="87757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/>
          <p:cNvGrpSpPr/>
          <p:nvPr/>
        </p:nvGrpSpPr>
        <p:grpSpPr>
          <a:xfrm>
            <a:off x="190498" y="339515"/>
            <a:ext cx="8763004" cy="6119812"/>
            <a:chOff x="152400" y="52388"/>
            <a:chExt cx="8763004" cy="6119812"/>
          </a:xfrm>
        </p:grpSpPr>
        <p:sp>
          <p:nvSpPr>
            <p:cNvPr id="174" name="TextBox 4"/>
            <p:cNvSpPr txBox="1">
              <a:spLocks noChangeArrowheads="1"/>
            </p:cNvSpPr>
            <p:nvPr/>
          </p:nvSpPr>
          <p:spPr bwMode="auto">
            <a:xfrm>
              <a:off x="457200" y="1860640"/>
              <a:ext cx="1206600" cy="369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  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Plant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</a:p>
          </p:txBody>
        </p:sp>
        <p:pic>
          <p:nvPicPr>
            <p:cNvPr id="175" name="Picture 17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13" y="52388"/>
              <a:ext cx="1433690" cy="188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</p:pic>
        <p:sp>
          <p:nvSpPr>
            <p:cNvPr id="177" name="TextBox 10"/>
            <p:cNvSpPr txBox="1">
              <a:spLocks noChangeArrowheads="1"/>
            </p:cNvSpPr>
            <p:nvPr/>
          </p:nvSpPr>
          <p:spPr bwMode="auto">
            <a:xfrm>
              <a:off x="3734097" y="3027350"/>
              <a:ext cx="2057571" cy="553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RAID-5 Servers, Primary and secondary  </a:t>
              </a:r>
            </a:p>
          </p:txBody>
        </p:sp>
        <p:pic>
          <p:nvPicPr>
            <p:cNvPr id="178" name="Picture 17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7151" y="1144979"/>
              <a:ext cx="1419343" cy="1961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</p:pic>
        <p:pic>
          <p:nvPicPr>
            <p:cNvPr id="179" name="Picture 17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05437" y="1085993"/>
              <a:ext cx="1419343" cy="1961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</p:pic>
        <p:pic>
          <p:nvPicPr>
            <p:cNvPr id="180" name="Picture 17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89" y="2514600"/>
              <a:ext cx="1714642" cy="1809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</p:pic>
        <p:grpSp>
          <p:nvGrpSpPr>
            <p:cNvPr id="181" name="Group 180"/>
            <p:cNvGrpSpPr>
              <a:grpSpLocks/>
            </p:cNvGrpSpPr>
            <p:nvPr/>
          </p:nvGrpSpPr>
          <p:grpSpPr bwMode="auto">
            <a:xfrm>
              <a:off x="6858557" y="1676570"/>
              <a:ext cx="1870230" cy="1815535"/>
              <a:chOff x="6858000" y="1676485"/>
              <a:chExt cx="1870075" cy="1815717"/>
            </a:xfrm>
          </p:grpSpPr>
          <p:sp>
            <p:nvSpPr>
              <p:cNvPr id="227" name="TextBox 25"/>
              <p:cNvSpPr txBox="1">
                <a:spLocks noChangeArrowheads="1"/>
              </p:cNvSpPr>
              <p:nvPr/>
            </p:nvSpPr>
            <p:spPr bwMode="auto">
              <a:xfrm>
                <a:off x="6858000" y="3153648"/>
                <a:ext cx="187007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w="lg" len="med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      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WinCC HMI</a:t>
                </a:r>
              </a:p>
            </p:txBody>
          </p:sp>
          <p:pic>
            <p:nvPicPr>
              <p:cNvPr id="228" name="Picture 227" descr="D:\D_SRINI\basant\mbd_new_fuzzy\BDS_New_Architecture\Quality Documents\photoes\monitor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858557" y="1676485"/>
                <a:ext cx="1658541" cy="1577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w="lg" len="med"/>
              </a:ln>
            </p:spPr>
          </p:pic>
          <p:pic>
            <p:nvPicPr>
              <p:cNvPr id="229" name="Picture 228" descr="D:\D_SRINI\basant\mbd_new_fuzzy\BDS_New_Architecture\Quality Documents\photoes\HMI Screen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916766" y="1767424"/>
                <a:ext cx="1524125" cy="9952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w="lg" len="med"/>
              </a:ln>
            </p:spPr>
          </p:pic>
        </p:grpSp>
        <p:pic>
          <p:nvPicPr>
            <p:cNvPr id="182" name="Picture 1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9272" y="5343240"/>
              <a:ext cx="1085940" cy="676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</p:pic>
        <p:pic>
          <p:nvPicPr>
            <p:cNvPr id="183" name="Picture 18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43748" y="3886062"/>
              <a:ext cx="1085940" cy="676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</p:pic>
        <p:pic>
          <p:nvPicPr>
            <p:cNvPr id="184" name="Picture 18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58557" y="3657484"/>
              <a:ext cx="1666202" cy="1557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</p:pic>
        <p:cxnSp>
          <p:nvCxnSpPr>
            <p:cNvPr id="185" name="Straight Connector 184"/>
            <p:cNvCxnSpPr/>
            <p:nvPr/>
          </p:nvCxnSpPr>
          <p:spPr bwMode="auto">
            <a:xfrm rot="5400000">
              <a:off x="1536700" y="4724400"/>
              <a:ext cx="9144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rot="5400000" flipH="1" flipV="1">
              <a:off x="5372100" y="35575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>
              <a:off x="6553200" y="2362200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 rot="5400000">
              <a:off x="5029200" y="4495800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>
              <a:off x="5257800" y="4724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 rot="5400000">
              <a:off x="4762500" y="4762500"/>
              <a:ext cx="8382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>
              <a:off x="5181600" y="5178425"/>
              <a:ext cx="35814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 rot="5400000" flipH="1" flipV="1">
              <a:off x="8458200" y="4953000"/>
              <a:ext cx="6096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 bwMode="auto">
            <a:xfrm rot="10800000">
              <a:off x="8461375" y="4651375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4" name="Straight Connector 193"/>
            <p:cNvCxnSpPr/>
            <p:nvPr/>
          </p:nvCxnSpPr>
          <p:spPr bwMode="auto">
            <a:xfrm rot="10800000">
              <a:off x="3138488" y="1752600"/>
              <a:ext cx="2286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5" name="Straight Connector 194"/>
            <p:cNvCxnSpPr/>
            <p:nvPr/>
          </p:nvCxnSpPr>
          <p:spPr bwMode="auto">
            <a:xfrm rot="5400000">
              <a:off x="2362200" y="2514600"/>
              <a:ext cx="15240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3124200" y="3276600"/>
              <a:ext cx="685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 rot="5400000">
              <a:off x="2973387" y="4116388"/>
              <a:ext cx="1673225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 rot="5400000">
              <a:off x="5372100" y="3376613"/>
              <a:ext cx="685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rot="10800000">
              <a:off x="4038600" y="3733800"/>
              <a:ext cx="16764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 rot="5400000">
              <a:off x="3522663" y="4267200"/>
              <a:ext cx="1066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>
              <a:off x="4038600" y="4800600"/>
              <a:ext cx="5334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rot="5400000" flipH="1" flipV="1">
              <a:off x="4419600" y="4648200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4398963" y="4686300"/>
              <a:ext cx="5334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 rot="10800000">
              <a:off x="3813175" y="4938713"/>
              <a:ext cx="8382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sp>
          <p:nvSpPr>
            <p:cNvPr id="205" name="TextBox 25"/>
            <p:cNvSpPr txBox="1">
              <a:spLocks noChangeArrowheads="1"/>
            </p:cNvSpPr>
            <p:nvPr/>
          </p:nvSpPr>
          <p:spPr bwMode="auto">
            <a:xfrm>
              <a:off x="6629938" y="5236928"/>
              <a:ext cx="2057571" cy="338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Development PC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 bwMode="auto">
            <a:xfrm flipV="1">
              <a:off x="2133600" y="5091113"/>
              <a:ext cx="2635250" cy="1428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 rot="5400000">
              <a:off x="4413250" y="4762500"/>
              <a:ext cx="685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>
              <a:off x="1981200" y="5181600"/>
              <a:ext cx="28956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 rot="5400000">
              <a:off x="4478338" y="4770438"/>
              <a:ext cx="7620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10" name="Straight Connector 209"/>
            <p:cNvCxnSpPr/>
            <p:nvPr/>
          </p:nvCxnSpPr>
          <p:spPr bwMode="auto">
            <a:xfrm>
              <a:off x="1752600" y="1068901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sp>
          <p:nvSpPr>
            <p:cNvPr id="211" name="TextBox 26"/>
            <p:cNvSpPr txBox="1">
              <a:spLocks noChangeArrowheads="1"/>
            </p:cNvSpPr>
            <p:nvPr/>
          </p:nvSpPr>
          <p:spPr bwMode="auto">
            <a:xfrm>
              <a:off x="152400" y="3581292"/>
              <a:ext cx="762063" cy="984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Data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to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Level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PLC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12" name="Straight Arrow Connector 211"/>
            <p:cNvCxnSpPr/>
            <p:nvPr/>
          </p:nvCxnSpPr>
          <p:spPr bwMode="auto">
            <a:xfrm rot="10800000" flipV="1">
              <a:off x="304800" y="3419475"/>
              <a:ext cx="914400" cy="952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med"/>
            </a:ln>
            <a:effectLst/>
          </p:spPr>
        </p:cxnSp>
        <p:cxnSp>
          <p:nvCxnSpPr>
            <p:cNvPr id="213" name="Straight Connector 212"/>
            <p:cNvCxnSpPr/>
            <p:nvPr/>
          </p:nvCxnSpPr>
          <p:spPr bwMode="auto">
            <a:xfrm rot="16200000" flipH="1">
              <a:off x="850107" y="5210968"/>
              <a:ext cx="1905000" cy="174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lg" len="med"/>
              <a:tailEnd type="none" w="lg" len="me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 bwMode="auto">
            <a:xfrm>
              <a:off x="1828800" y="6172200"/>
              <a:ext cx="2209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 rot="5400000">
              <a:off x="3886200" y="6019800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sp>
          <p:nvSpPr>
            <p:cNvPr id="216" name="TextBox 22"/>
            <p:cNvSpPr txBox="1">
              <a:spLocks noChangeArrowheads="1"/>
            </p:cNvSpPr>
            <p:nvPr/>
          </p:nvSpPr>
          <p:spPr bwMode="auto">
            <a:xfrm>
              <a:off x="1526460" y="5387978"/>
              <a:ext cx="2361828" cy="553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Existing Process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network Switch  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916544" y="4354882"/>
              <a:ext cx="1290525" cy="3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w="lg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Redundant PLC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 bwMode="auto">
            <a:xfrm rot="5400000" flipH="1" flipV="1">
              <a:off x="1690688" y="4686300"/>
              <a:ext cx="8382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19" name="Straight Connector 218"/>
            <p:cNvCxnSpPr/>
            <p:nvPr/>
          </p:nvCxnSpPr>
          <p:spPr bwMode="auto">
            <a:xfrm rot="5400000">
              <a:off x="990600" y="5195888"/>
              <a:ext cx="1828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20" name="Straight Connector 219"/>
            <p:cNvCxnSpPr/>
            <p:nvPr/>
          </p:nvCxnSpPr>
          <p:spPr bwMode="auto">
            <a:xfrm>
              <a:off x="1905000" y="6096000"/>
              <a:ext cx="2066925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21" name="Straight Connector 220"/>
            <p:cNvCxnSpPr/>
            <p:nvPr/>
          </p:nvCxnSpPr>
          <p:spPr bwMode="auto">
            <a:xfrm rot="5400000" flipH="1" flipV="1">
              <a:off x="3810000" y="5943600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w="lg" len="med"/>
            </a:ln>
            <a:effectLst/>
          </p:spPr>
        </p:cxnSp>
        <p:cxnSp>
          <p:nvCxnSpPr>
            <p:cNvPr id="222" name="Straight Connector 221"/>
            <p:cNvCxnSpPr/>
            <p:nvPr/>
          </p:nvCxnSpPr>
          <p:spPr bwMode="auto">
            <a:xfrm rot="5400000">
              <a:off x="1333500" y="1789626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23" name="Straight Connector 222"/>
            <p:cNvCxnSpPr/>
            <p:nvPr/>
          </p:nvCxnSpPr>
          <p:spPr>
            <a:xfrm rot="5400000">
              <a:off x="4191000" y="5867400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lgDash"/>
              <a:tailEnd w="lg" len="me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>
            <a:xfrm rot="5400000" flipH="1" flipV="1">
              <a:off x="8115300" y="5219700"/>
              <a:ext cx="16002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lgDash"/>
              <a:tailEnd w="lg" len="med"/>
            </a:ln>
            <a:effectLst/>
          </p:spPr>
        </p:cxnSp>
        <p:cxnSp>
          <p:nvCxnSpPr>
            <p:cNvPr id="225" name="Straight Connector 224"/>
            <p:cNvCxnSpPr/>
            <p:nvPr/>
          </p:nvCxnSpPr>
          <p:spPr>
            <a:xfrm rot="10800000" flipV="1">
              <a:off x="8382000" y="4419598"/>
              <a:ext cx="533404" cy="1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lgDash"/>
              <a:tailEnd w="lg" len="med"/>
            </a:ln>
            <a:effectLst/>
          </p:spPr>
        </p:cxnSp>
        <p:cxnSp>
          <p:nvCxnSpPr>
            <p:cNvPr id="226" name="Straight Connector 225"/>
            <p:cNvCxnSpPr/>
            <p:nvPr/>
          </p:nvCxnSpPr>
          <p:spPr>
            <a:xfrm>
              <a:off x="4343400" y="6019800"/>
              <a:ext cx="457200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lgDash"/>
              <a:tailEnd w="lg" len="med"/>
            </a:ln>
            <a:effectLst/>
          </p:spPr>
        </p:cxnSp>
      </p:grpSp>
      <p:sp>
        <p:nvSpPr>
          <p:cNvPr id="230" name="TextBox 39"/>
          <p:cNvSpPr txBox="1">
            <a:spLocks noChangeArrowheads="1"/>
          </p:cNvSpPr>
          <p:nvPr/>
        </p:nvSpPr>
        <p:spPr bwMode="auto">
          <a:xfrm>
            <a:off x="2133600" y="152400"/>
            <a:ext cx="5928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Architecture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BDS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system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888" y="1312863"/>
            <a:ext cx="3735387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78363" y="1387475"/>
            <a:ext cx="42576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0963" lvl="1" eaLnBrk="1" hangingPunct="1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tabLst>
                <a:tab pos="196850" algn="l"/>
                <a:tab pos="654050" algn="l"/>
                <a:tab pos="1111250" algn="l"/>
                <a:tab pos="1568450" algn="l"/>
                <a:tab pos="2025650" algn="l"/>
                <a:tab pos="2482850" algn="l"/>
                <a:tab pos="2940050" algn="l"/>
                <a:tab pos="3397250" algn="l"/>
                <a:tab pos="3854450" algn="l"/>
                <a:tab pos="4311650" algn="l"/>
                <a:tab pos="4768850" algn="l"/>
                <a:tab pos="5226050" algn="l"/>
                <a:tab pos="5683250" algn="l"/>
                <a:tab pos="6140450" algn="l"/>
                <a:tab pos="6597650" algn="l"/>
                <a:tab pos="7054850" algn="l"/>
                <a:tab pos="7512050" algn="l"/>
                <a:tab pos="7969250" algn="l"/>
                <a:tab pos="8426450" algn="l"/>
                <a:tab pos="8883650" algn="l"/>
              </a:tabLst>
            </a:pPr>
            <a:r>
              <a:rPr lang="en-GB" sz="1600" b="1" dirty="0">
                <a:solidFill>
                  <a:srgbClr val="0000FF"/>
                </a:solidFill>
              </a:rPr>
              <a:t>MOLTEN STEEL BROUGHT IN THE LADLE IS POURED INTO THE TUNDISH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425700" y="2136775"/>
            <a:ext cx="71438" cy="71438"/>
          </a:xfrm>
          <a:prstGeom prst="ellipse">
            <a:avLst/>
          </a:prstGeom>
          <a:solidFill>
            <a:srgbClr val="DC2300"/>
          </a:solidFill>
          <a:ln w="9525">
            <a:solidFill>
              <a:srgbClr val="DC2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29" name="AutoShape 5"/>
          <p:cNvCxnSpPr>
            <a:cxnSpLocks noChangeShapeType="1"/>
            <a:stCxn id="26628" idx="3"/>
            <a:endCxn id="26627" idx="1"/>
          </p:cNvCxnSpPr>
          <p:nvPr/>
        </p:nvCxnSpPr>
        <p:spPr bwMode="auto">
          <a:xfrm rot="5400000" flipH="1" flipV="1">
            <a:off x="3266282" y="785019"/>
            <a:ext cx="582612" cy="2241550"/>
          </a:xfrm>
          <a:prstGeom prst="curvedConnector4">
            <a:avLst>
              <a:gd name="adj1" fmla="val -40870"/>
              <a:gd name="adj2" fmla="val 51347"/>
            </a:avLst>
          </a:prstGeom>
          <a:noFill/>
          <a:ln w="18360">
            <a:solidFill>
              <a:srgbClr val="000080"/>
            </a:solidFill>
            <a:round/>
            <a:headEnd/>
            <a:tailEnd/>
          </a:ln>
        </p:spPr>
      </p:cxn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648200" y="1981200"/>
            <a:ext cx="4222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3663" lvl="1" eaLnBrk="1" hangingPunct="1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tabLst>
                <a:tab pos="93663" algn="l"/>
                <a:tab pos="550863" algn="l"/>
                <a:tab pos="1008063" algn="l"/>
                <a:tab pos="1465263" algn="l"/>
                <a:tab pos="1922463" algn="l"/>
                <a:tab pos="2379663" algn="l"/>
                <a:tab pos="2836863" algn="l"/>
                <a:tab pos="3294063" algn="l"/>
                <a:tab pos="3751263" algn="l"/>
                <a:tab pos="4208463" algn="l"/>
                <a:tab pos="4665663" algn="l"/>
                <a:tab pos="5122863" algn="l"/>
                <a:tab pos="5580063" algn="l"/>
                <a:tab pos="6037263" algn="l"/>
                <a:tab pos="6494463" algn="l"/>
                <a:tab pos="6951663" algn="l"/>
                <a:tab pos="7408863" algn="l"/>
                <a:tab pos="7866063" algn="l"/>
                <a:tab pos="8323263" algn="l"/>
                <a:tab pos="8780463" algn="l"/>
                <a:tab pos="9237663" algn="l"/>
              </a:tabLst>
            </a:pPr>
            <a:r>
              <a:rPr lang="en-GB" sz="1600" b="1" dirty="0">
                <a:solidFill>
                  <a:srgbClr val="0000FF"/>
                </a:solidFill>
              </a:rPr>
              <a:t>FROM THE TUNDISH THE MOLTEN STEEL PASSES TO THE MOLD WHERE THE </a:t>
            </a:r>
            <a:r>
              <a:rPr lang="en-GB" sz="1600" b="1" u="sng" dirty="0">
                <a:solidFill>
                  <a:srgbClr val="0000FF"/>
                </a:solidFill>
              </a:rPr>
              <a:t>SOLIDIFICATION</a:t>
            </a:r>
            <a:r>
              <a:rPr lang="en-GB" sz="1600" b="1" dirty="0">
                <a:solidFill>
                  <a:srgbClr val="0000FF"/>
                </a:solidFill>
              </a:rPr>
              <a:t> PROCESS STARTS</a:t>
            </a:r>
          </a:p>
          <a:p>
            <a:pPr marL="93663" lvl="1" eaLnBrk="1" hangingPunct="1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tabLst>
                <a:tab pos="93663" algn="l"/>
                <a:tab pos="550863" algn="l"/>
                <a:tab pos="1008063" algn="l"/>
                <a:tab pos="1465263" algn="l"/>
                <a:tab pos="1922463" algn="l"/>
                <a:tab pos="2379663" algn="l"/>
                <a:tab pos="2836863" algn="l"/>
                <a:tab pos="3294063" algn="l"/>
                <a:tab pos="3751263" algn="l"/>
                <a:tab pos="4208463" algn="l"/>
                <a:tab pos="4665663" algn="l"/>
                <a:tab pos="5122863" algn="l"/>
                <a:tab pos="5580063" algn="l"/>
                <a:tab pos="6037263" algn="l"/>
                <a:tab pos="6494463" algn="l"/>
                <a:tab pos="6951663" algn="l"/>
                <a:tab pos="7408863" algn="l"/>
                <a:tab pos="7866063" algn="l"/>
                <a:tab pos="8323263" algn="l"/>
                <a:tab pos="8780463" algn="l"/>
                <a:tab pos="9237663" algn="l"/>
              </a:tabLst>
            </a:pPr>
            <a:r>
              <a:rPr lang="en-GB" sz="1600" b="1" dirty="0">
                <a:solidFill>
                  <a:srgbClr val="0000FF"/>
                </a:solidFill>
              </a:rPr>
              <a:t>THE MOLD </a:t>
            </a:r>
            <a:r>
              <a:rPr lang="en-GB" sz="1600" b="1" u="sng" dirty="0">
                <a:solidFill>
                  <a:srgbClr val="0000FF"/>
                </a:solidFill>
              </a:rPr>
              <a:t>OSCILLATES</a:t>
            </a:r>
            <a:r>
              <a:rPr lang="en-GB" sz="1600" b="1" dirty="0">
                <a:solidFill>
                  <a:srgbClr val="0000FF"/>
                </a:solidFill>
              </a:rPr>
              <a:t> ALONG VERTICAL AXIS; f ~ 2 Hz; s ~ 1 cm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317750" y="2820988"/>
            <a:ext cx="71438" cy="71437"/>
          </a:xfrm>
          <a:prstGeom prst="ellipse">
            <a:avLst/>
          </a:prstGeom>
          <a:solidFill>
            <a:srgbClr val="DC2300"/>
          </a:solidFill>
          <a:ln w="9525">
            <a:solidFill>
              <a:srgbClr val="DC2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2" name="AutoShape 8"/>
          <p:cNvCxnSpPr>
            <a:cxnSpLocks noChangeShapeType="1"/>
            <a:stCxn id="26631" idx="3"/>
            <a:endCxn id="26630" idx="1"/>
          </p:cNvCxnSpPr>
          <p:nvPr/>
        </p:nvCxnSpPr>
        <p:spPr bwMode="auto">
          <a:xfrm rot="5400000" flipH="1" flipV="1">
            <a:off x="3344863" y="1577975"/>
            <a:ext cx="287338" cy="2319337"/>
          </a:xfrm>
          <a:prstGeom prst="curvedConnector4">
            <a:avLst>
              <a:gd name="adj1" fmla="val -83426"/>
              <a:gd name="adj2" fmla="val 51333"/>
            </a:avLst>
          </a:prstGeom>
          <a:noFill/>
          <a:ln w="18360">
            <a:solidFill>
              <a:srgbClr val="000080"/>
            </a:solidFill>
            <a:round/>
            <a:headEnd/>
            <a:tailEnd/>
          </a:ln>
        </p:spPr>
      </p:cxn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724400" y="4419600"/>
            <a:ext cx="41989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3663" lvl="1" eaLnBrk="1" hangingPunct="1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tabLst>
                <a:tab pos="93663" algn="l"/>
                <a:tab pos="550863" algn="l"/>
                <a:tab pos="1008063" algn="l"/>
                <a:tab pos="1465263" algn="l"/>
                <a:tab pos="1922463" algn="l"/>
                <a:tab pos="2379663" algn="l"/>
                <a:tab pos="2836863" algn="l"/>
                <a:tab pos="3294063" algn="l"/>
                <a:tab pos="3751263" algn="l"/>
                <a:tab pos="4208463" algn="l"/>
                <a:tab pos="4665663" algn="l"/>
                <a:tab pos="5122863" algn="l"/>
                <a:tab pos="5580063" algn="l"/>
                <a:tab pos="6037263" algn="l"/>
                <a:tab pos="6494463" algn="l"/>
                <a:tab pos="6951663" algn="l"/>
                <a:tab pos="7408863" algn="l"/>
                <a:tab pos="7866063" algn="l"/>
                <a:tab pos="8323263" algn="l"/>
                <a:tab pos="8780463" algn="l"/>
                <a:tab pos="9237663" algn="l"/>
              </a:tabLst>
            </a:pPr>
            <a:r>
              <a:rPr lang="en-GB" sz="1600" b="1" dirty="0">
                <a:solidFill>
                  <a:srgbClr val="0000FF"/>
                </a:solidFill>
              </a:rPr>
              <a:t>STRAND IS GRADUALLY COOLED AS IT IS DRAWN OUT BY ROLLERS AND THEN CUT INTO SLABS OF REQUIRED LENGTH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3181350" y="4765675"/>
            <a:ext cx="71438" cy="71438"/>
          </a:xfrm>
          <a:prstGeom prst="ellipse">
            <a:avLst/>
          </a:prstGeom>
          <a:solidFill>
            <a:srgbClr val="DC2300"/>
          </a:solidFill>
          <a:ln w="9525">
            <a:solidFill>
              <a:srgbClr val="DC2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5" name="AutoShape 11"/>
          <p:cNvCxnSpPr>
            <a:cxnSpLocks noChangeShapeType="1"/>
            <a:stCxn id="26634" idx="3"/>
            <a:endCxn id="26633" idx="1"/>
          </p:cNvCxnSpPr>
          <p:nvPr/>
        </p:nvCxnSpPr>
        <p:spPr bwMode="auto">
          <a:xfrm rot="5400000" flipH="1" flipV="1">
            <a:off x="3925888" y="4027488"/>
            <a:ext cx="65087" cy="1531937"/>
          </a:xfrm>
          <a:prstGeom prst="curvedConnector4">
            <a:avLst>
              <a:gd name="adj1" fmla="val 370731"/>
              <a:gd name="adj2" fmla="val 52019"/>
            </a:avLst>
          </a:prstGeom>
          <a:noFill/>
          <a:ln w="18360">
            <a:solidFill>
              <a:srgbClr val="000080"/>
            </a:solidFill>
            <a:round/>
            <a:headEnd/>
            <a:tailEnd/>
          </a:ln>
        </p:spPr>
      </p:cxn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679950" y="3390900"/>
            <a:ext cx="4502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93663" lvl="1" eaLnBrk="1" hangingPunct="1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tabLst>
                <a:tab pos="93663" algn="l"/>
                <a:tab pos="550863" algn="l"/>
                <a:tab pos="1008063" algn="l"/>
                <a:tab pos="1465263" algn="l"/>
                <a:tab pos="1922463" algn="l"/>
                <a:tab pos="2379663" algn="l"/>
                <a:tab pos="2836863" algn="l"/>
                <a:tab pos="3294063" algn="l"/>
                <a:tab pos="3751263" algn="l"/>
                <a:tab pos="4208463" algn="l"/>
                <a:tab pos="4665663" algn="l"/>
                <a:tab pos="5122863" algn="l"/>
                <a:tab pos="5580063" algn="l"/>
                <a:tab pos="6037263" algn="l"/>
                <a:tab pos="6494463" algn="l"/>
                <a:tab pos="6951663" algn="l"/>
                <a:tab pos="7408863" algn="l"/>
                <a:tab pos="7866063" algn="l"/>
                <a:tab pos="8323263" algn="l"/>
                <a:tab pos="8780463" algn="l"/>
                <a:tab pos="9237663" algn="l"/>
              </a:tabLst>
            </a:pPr>
            <a:r>
              <a:rPr lang="en-GB" sz="1600" b="1" u="sng" dirty="0">
                <a:solidFill>
                  <a:srgbClr val="0000FF"/>
                </a:solidFill>
              </a:rPr>
              <a:t>SOLID SHELL</a:t>
            </a:r>
            <a:r>
              <a:rPr lang="en-GB" sz="1600" b="1" dirty="0">
                <a:solidFill>
                  <a:srgbClr val="0000FF"/>
                </a:solidFill>
              </a:rPr>
              <a:t> STARTS FORMING AT LIQUID BOUNDARY  WITH  COPPER  MOULD, SLOWLY THICKENING AS  ‘STRAND’  MOVES DOWNWARDS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317750" y="3073400"/>
            <a:ext cx="71438" cy="71438"/>
          </a:xfrm>
          <a:prstGeom prst="ellipse">
            <a:avLst/>
          </a:prstGeom>
          <a:solidFill>
            <a:srgbClr val="DC2300"/>
          </a:solidFill>
          <a:ln w="9525">
            <a:solidFill>
              <a:srgbClr val="DC2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8" name="AutoShape 14"/>
          <p:cNvCxnSpPr>
            <a:cxnSpLocks noChangeShapeType="1"/>
            <a:stCxn id="26637" idx="3"/>
            <a:endCxn id="26636" idx="1"/>
          </p:cNvCxnSpPr>
          <p:nvPr/>
        </p:nvCxnSpPr>
        <p:spPr bwMode="auto">
          <a:xfrm rot="16200000" flipH="1">
            <a:off x="3170238" y="2292350"/>
            <a:ext cx="668338" cy="2351087"/>
          </a:xfrm>
          <a:prstGeom prst="curvedConnector2">
            <a:avLst/>
          </a:prstGeom>
          <a:noFill/>
          <a:ln w="18360">
            <a:solidFill>
              <a:srgbClr val="000080"/>
            </a:solidFill>
            <a:round/>
            <a:headEnd/>
            <a:tailEnd/>
          </a:ln>
        </p:spPr>
      </p:cxn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11488" y="1304925"/>
            <a:ext cx="4826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660066"/>
                </a:solidFill>
                <a:latin typeface="Times New Roman" pitchFamily="18" charset="0"/>
              </a:rPr>
              <a:t>Ladle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19100" y="2205038"/>
            <a:ext cx="73501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660066"/>
                </a:solidFill>
                <a:latin typeface="Times New Roman" pitchFamily="18" charset="0"/>
              </a:rPr>
              <a:t>Tundish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81038" y="3581400"/>
            <a:ext cx="563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660066"/>
                </a:solidFill>
                <a:latin typeface="Times New Roman" pitchFamily="18" charset="0"/>
              </a:rPr>
              <a:t>Mould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1258888" y="3101975"/>
            <a:ext cx="763587" cy="568325"/>
          </a:xfrm>
          <a:prstGeom prst="line">
            <a:avLst/>
          </a:prstGeom>
          <a:noFill/>
          <a:ln w="18360">
            <a:solidFill>
              <a:srgbClr val="66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130300" y="2316163"/>
            <a:ext cx="517525" cy="234950"/>
          </a:xfrm>
          <a:prstGeom prst="line">
            <a:avLst/>
          </a:prstGeom>
          <a:noFill/>
          <a:ln w="18360">
            <a:solidFill>
              <a:srgbClr val="66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436813" y="1411288"/>
            <a:ext cx="528637" cy="204787"/>
          </a:xfrm>
          <a:prstGeom prst="line">
            <a:avLst/>
          </a:prstGeom>
          <a:noFill/>
          <a:ln w="18360">
            <a:solidFill>
              <a:srgbClr val="66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990600" y="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CONTINUOUS</a:t>
            </a:r>
            <a:r>
              <a:rPr lang="en-US" sz="2000" b="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CASTING PROCESS</a:t>
            </a:r>
          </a:p>
        </p:txBody>
      </p:sp>
      <p:pic>
        <p:nvPicPr>
          <p:cNvPr id="26646" name="Picture 22" descr="AutomationLogo"/>
          <p:cNvPicPr>
            <a:picLocks noChangeAspect="1" noChangeArrowheads="1"/>
          </p:cNvPicPr>
          <p:nvPr/>
        </p:nvPicPr>
        <p:blipFill>
          <a:blip r:embed="rId4">
            <a:lum bright="-6000" contrast="24000"/>
          </a:blip>
          <a:srcRect/>
          <a:stretch>
            <a:fillRect/>
          </a:stretch>
        </p:blipFill>
        <p:spPr bwMode="auto">
          <a:xfrm>
            <a:off x="7239000" y="6096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7" name="Picture 23" descr="Tatalogo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9050" y="19050"/>
            <a:ext cx="65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5800" y="2590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ctr" eaLnBrk="1" hangingPunct="1"/>
            <a:r>
              <a:rPr lang="en-US" sz="7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THANK 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600" b="1">
                <a:solidFill>
                  <a:schemeClr val="accent2"/>
                </a:solidFill>
                <a:latin typeface="Tahoma" charset="0"/>
              </a:rPr>
              <a:t>THE CURRENT BDS/CODS - METHODOLOGY</a:t>
            </a:r>
          </a:p>
        </p:txBody>
      </p:sp>
      <p:pic>
        <p:nvPicPr>
          <p:cNvPr id="30726" name="Picture 6" descr="Automation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983288"/>
            <a:ext cx="25146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90600" y="1600200"/>
            <a:ext cx="1447800" cy="40386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81200"/>
            <a:ext cx="136525" cy="136525"/>
          </a:xfrm>
          <a:prstGeom prst="rect">
            <a:avLst/>
          </a:prstGeom>
          <a:noFill/>
        </p:spPr>
      </p:pic>
      <p:pic>
        <p:nvPicPr>
          <p:cNvPr id="30729" name="Picture 9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438400"/>
            <a:ext cx="136525" cy="136525"/>
          </a:xfrm>
          <a:prstGeom prst="rect">
            <a:avLst/>
          </a:prstGeom>
          <a:noFill/>
        </p:spPr>
      </p:pic>
      <p:pic>
        <p:nvPicPr>
          <p:cNvPr id="30730" name="Picture 10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895600"/>
            <a:ext cx="136525" cy="136525"/>
          </a:xfrm>
          <a:prstGeom prst="rect">
            <a:avLst/>
          </a:prstGeom>
          <a:noFill/>
        </p:spPr>
      </p:pic>
      <p:pic>
        <p:nvPicPr>
          <p:cNvPr id="30731" name="Picture 11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648200"/>
            <a:ext cx="136525" cy="136525"/>
          </a:xfrm>
          <a:prstGeom prst="rect">
            <a:avLst/>
          </a:prstGeom>
          <a:noFill/>
        </p:spPr>
      </p:pic>
      <p:pic>
        <p:nvPicPr>
          <p:cNvPr id="30732" name="Picture 12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181600"/>
            <a:ext cx="136525" cy="136525"/>
          </a:xfrm>
          <a:prstGeom prst="rect">
            <a:avLst/>
          </a:prstGeom>
          <a:noFill/>
        </p:spPr>
      </p:pic>
      <p:pic>
        <p:nvPicPr>
          <p:cNvPr id="30733" name="Picture 13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0"/>
            <a:ext cx="136525" cy="136525"/>
          </a:xfrm>
          <a:prstGeom prst="rect">
            <a:avLst/>
          </a:prstGeom>
          <a:noFill/>
        </p:spPr>
      </p:pic>
      <p:pic>
        <p:nvPicPr>
          <p:cNvPr id="30734" name="Picture 14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81200"/>
            <a:ext cx="136525" cy="136525"/>
          </a:xfrm>
          <a:prstGeom prst="rect">
            <a:avLst/>
          </a:prstGeom>
          <a:noFill/>
        </p:spPr>
      </p:pic>
      <p:pic>
        <p:nvPicPr>
          <p:cNvPr id="30735" name="Picture 15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438400"/>
            <a:ext cx="136525" cy="136525"/>
          </a:xfrm>
          <a:prstGeom prst="rect">
            <a:avLst/>
          </a:prstGeom>
          <a:noFill/>
        </p:spPr>
      </p:pic>
      <p:pic>
        <p:nvPicPr>
          <p:cNvPr id="30736" name="Picture 16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895600"/>
            <a:ext cx="136525" cy="136525"/>
          </a:xfrm>
          <a:prstGeom prst="rect">
            <a:avLst/>
          </a:prstGeom>
          <a:noFill/>
        </p:spPr>
      </p:pic>
      <p:pic>
        <p:nvPicPr>
          <p:cNvPr id="30737" name="Picture 17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810000"/>
            <a:ext cx="136525" cy="136525"/>
          </a:xfrm>
          <a:prstGeom prst="rect">
            <a:avLst/>
          </a:prstGeom>
          <a:noFill/>
        </p:spPr>
      </p:pic>
      <p:pic>
        <p:nvPicPr>
          <p:cNvPr id="30738" name="Picture 18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648200"/>
            <a:ext cx="136525" cy="136525"/>
          </a:xfrm>
          <a:prstGeom prst="rect">
            <a:avLst/>
          </a:prstGeom>
          <a:noFill/>
        </p:spPr>
      </p:pic>
      <p:pic>
        <p:nvPicPr>
          <p:cNvPr id="30739" name="Picture 19" descr="BD1479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181600"/>
            <a:ext cx="136525" cy="136525"/>
          </a:xfrm>
          <a:prstGeom prst="rect">
            <a:avLst/>
          </a:prstGeom>
          <a:noFill/>
        </p:spPr>
      </p:pic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581400" y="1600200"/>
            <a:ext cx="1524000" cy="36576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886200" y="1905000"/>
            <a:ext cx="914400" cy="762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imes New Roman" pitchFamily="18" charset="0"/>
              </a:rPr>
              <a:t>STICKER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886200" y="3124200"/>
            <a:ext cx="914400" cy="762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imes New Roman" pitchFamily="18" charset="0"/>
              </a:rPr>
              <a:t>CRACK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3886200" y="4343400"/>
            <a:ext cx="914400" cy="762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imes New Roman" pitchFamily="18" charset="0"/>
              </a:rPr>
              <a:t>THIN-</a:t>
            </a:r>
          </a:p>
          <a:p>
            <a:pPr algn="ctr"/>
            <a:r>
              <a:rPr lang="en-US" sz="1400">
                <a:latin typeface="Times New Roman" pitchFamily="18" charset="0"/>
              </a:rPr>
              <a:t>SHELL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3581400" y="5715000"/>
            <a:ext cx="1524000" cy="762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imes New Roman" pitchFamily="18" charset="0"/>
              </a:rPr>
              <a:t>INTELLIGENT </a:t>
            </a:r>
          </a:p>
          <a:p>
            <a:pPr algn="ctr"/>
            <a:r>
              <a:rPr lang="en-US" sz="1400">
                <a:latin typeface="Times New Roman" pitchFamily="18" charset="0"/>
              </a:rPr>
              <a:t>AGENT</a:t>
            </a:r>
          </a:p>
        </p:txBody>
      </p:sp>
      <p:cxnSp>
        <p:nvCxnSpPr>
          <p:cNvPr id="30745" name="AutoShape 25"/>
          <p:cNvCxnSpPr>
            <a:cxnSpLocks noChangeShapeType="1"/>
            <a:stCxn id="30727" idx="3"/>
            <a:endCxn id="30741" idx="1"/>
          </p:cNvCxnSpPr>
          <p:nvPr/>
        </p:nvCxnSpPr>
        <p:spPr bwMode="auto">
          <a:xfrm flipV="1">
            <a:off x="2438400" y="2286000"/>
            <a:ext cx="14478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46" name="AutoShape 26"/>
          <p:cNvCxnSpPr>
            <a:cxnSpLocks noChangeShapeType="1"/>
            <a:stCxn id="30727" idx="3"/>
            <a:endCxn id="30742" idx="1"/>
          </p:cNvCxnSpPr>
          <p:nvPr/>
        </p:nvCxnSpPr>
        <p:spPr bwMode="auto">
          <a:xfrm flipV="1">
            <a:off x="2438400" y="3505200"/>
            <a:ext cx="14478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47" name="AutoShape 27"/>
          <p:cNvCxnSpPr>
            <a:cxnSpLocks noChangeShapeType="1"/>
            <a:stCxn id="30727" idx="3"/>
            <a:endCxn id="30743" idx="1"/>
          </p:cNvCxnSpPr>
          <p:nvPr/>
        </p:nvCxnSpPr>
        <p:spPr bwMode="auto">
          <a:xfrm>
            <a:off x="2438400" y="3619500"/>
            <a:ext cx="14478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48" name="AutoShape 28"/>
          <p:cNvCxnSpPr>
            <a:cxnSpLocks noChangeShapeType="1"/>
            <a:stCxn id="30727" idx="3"/>
            <a:endCxn id="30744" idx="1"/>
          </p:cNvCxnSpPr>
          <p:nvPr/>
        </p:nvCxnSpPr>
        <p:spPr bwMode="auto">
          <a:xfrm>
            <a:off x="2438400" y="3619500"/>
            <a:ext cx="1143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49" name="AutoShape 29"/>
          <p:cNvCxnSpPr>
            <a:cxnSpLocks noChangeShapeType="1"/>
            <a:stCxn id="30744" idx="0"/>
            <a:endCxn id="30740" idx="2"/>
          </p:cNvCxnSpPr>
          <p:nvPr/>
        </p:nvCxnSpPr>
        <p:spPr bwMode="auto">
          <a:xfrm flipV="1">
            <a:off x="4343400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5791200" y="2667000"/>
            <a:ext cx="914400" cy="1600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BREAKOUT-</a:t>
            </a:r>
          </a:p>
          <a:p>
            <a:pPr algn="ctr"/>
            <a:r>
              <a:rPr lang="en-US" sz="1200">
                <a:latin typeface="Times New Roman" pitchFamily="18" charset="0"/>
              </a:rPr>
              <a:t>ABILITY</a:t>
            </a:r>
          </a:p>
          <a:p>
            <a:pPr algn="ctr"/>
            <a:r>
              <a:rPr lang="en-US" sz="1200">
                <a:latin typeface="Times New Roman" pitchFamily="18" charset="0"/>
              </a:rPr>
              <a:t>ANALYZER</a:t>
            </a:r>
          </a:p>
          <a:p>
            <a:pPr algn="ctr"/>
            <a:endParaRPr lang="en-US" sz="1200">
              <a:latin typeface="Times New Roman" pitchFamily="18" charset="0"/>
            </a:endParaRPr>
          </a:p>
        </p:txBody>
      </p:sp>
      <p:sp>
        <p:nvSpPr>
          <p:cNvPr id="30751" name="Oval 31"/>
          <p:cNvSpPr>
            <a:spLocks noChangeArrowheads="1"/>
          </p:cNvSpPr>
          <p:nvPr/>
        </p:nvSpPr>
        <p:spPr bwMode="auto">
          <a:xfrm>
            <a:off x="7315200" y="1676400"/>
            <a:ext cx="1219200" cy="9144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imes New Roman" pitchFamily="18" charset="0"/>
              </a:rPr>
              <a:t>BRK-</a:t>
            </a:r>
          </a:p>
          <a:p>
            <a:pPr algn="ctr"/>
            <a:r>
              <a:rPr lang="en-US" sz="1400">
                <a:latin typeface="Times New Roman" pitchFamily="18" charset="0"/>
              </a:rPr>
              <a:t>VALUE</a:t>
            </a:r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7315200" y="2971800"/>
            <a:ext cx="1295400" cy="9144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imes New Roman" pitchFamily="18" charset="0"/>
              </a:rPr>
              <a:t>BRK-</a:t>
            </a:r>
          </a:p>
          <a:p>
            <a:pPr algn="ctr"/>
            <a:r>
              <a:rPr lang="en-US" sz="1400">
                <a:latin typeface="Times New Roman" pitchFamily="18" charset="0"/>
              </a:rPr>
              <a:t>TYPE</a:t>
            </a:r>
          </a:p>
        </p:txBody>
      </p:sp>
      <p:sp>
        <p:nvSpPr>
          <p:cNvPr id="30753" name="Oval 33"/>
          <p:cNvSpPr>
            <a:spLocks noChangeArrowheads="1"/>
          </p:cNvSpPr>
          <p:nvPr/>
        </p:nvSpPr>
        <p:spPr bwMode="auto">
          <a:xfrm>
            <a:off x="7315200" y="4267200"/>
            <a:ext cx="1295400" cy="9144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imes New Roman" pitchFamily="18" charset="0"/>
              </a:rPr>
              <a:t>BRK-</a:t>
            </a:r>
          </a:p>
          <a:p>
            <a:pPr algn="ctr"/>
            <a:r>
              <a:rPr lang="en-US" sz="1400">
                <a:latin typeface="Times New Roman" pitchFamily="18" charset="0"/>
              </a:rPr>
              <a:t>LOCATION</a:t>
            </a:r>
          </a:p>
        </p:txBody>
      </p:sp>
      <p:cxnSp>
        <p:nvCxnSpPr>
          <p:cNvPr id="30754" name="AutoShape 34"/>
          <p:cNvCxnSpPr>
            <a:cxnSpLocks noChangeShapeType="1"/>
            <a:stCxn id="30741" idx="3"/>
            <a:endCxn id="30750" idx="1"/>
          </p:cNvCxnSpPr>
          <p:nvPr/>
        </p:nvCxnSpPr>
        <p:spPr bwMode="auto">
          <a:xfrm>
            <a:off x="4800600" y="2286000"/>
            <a:ext cx="9906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5" name="AutoShape 35"/>
          <p:cNvCxnSpPr>
            <a:cxnSpLocks noChangeShapeType="1"/>
            <a:stCxn id="30742" idx="3"/>
            <a:endCxn id="30750" idx="1"/>
          </p:cNvCxnSpPr>
          <p:nvPr/>
        </p:nvCxnSpPr>
        <p:spPr bwMode="auto">
          <a:xfrm flipV="1">
            <a:off x="4800600" y="34671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6" name="AutoShape 36"/>
          <p:cNvCxnSpPr>
            <a:cxnSpLocks noChangeShapeType="1"/>
            <a:stCxn id="30743" idx="3"/>
            <a:endCxn id="30750" idx="1"/>
          </p:cNvCxnSpPr>
          <p:nvPr/>
        </p:nvCxnSpPr>
        <p:spPr bwMode="auto">
          <a:xfrm flipV="1">
            <a:off x="4800600" y="3467100"/>
            <a:ext cx="9906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7" name="AutoShape 37"/>
          <p:cNvCxnSpPr>
            <a:cxnSpLocks noChangeShapeType="1"/>
            <a:stCxn id="30750" idx="3"/>
            <a:endCxn id="30751" idx="2"/>
          </p:cNvCxnSpPr>
          <p:nvPr/>
        </p:nvCxnSpPr>
        <p:spPr bwMode="auto">
          <a:xfrm flipV="1">
            <a:off x="6705600" y="2133600"/>
            <a:ext cx="609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8" name="AutoShape 38"/>
          <p:cNvCxnSpPr>
            <a:cxnSpLocks noChangeShapeType="1"/>
            <a:stCxn id="30750" idx="3"/>
            <a:endCxn id="30752" idx="2"/>
          </p:cNvCxnSpPr>
          <p:nvPr/>
        </p:nvCxnSpPr>
        <p:spPr bwMode="auto">
          <a:xfrm flipV="1">
            <a:off x="6705600" y="34290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9" name="AutoShape 39"/>
          <p:cNvCxnSpPr>
            <a:cxnSpLocks noChangeShapeType="1"/>
            <a:stCxn id="30750" idx="3"/>
            <a:endCxn id="30753" idx="2"/>
          </p:cNvCxnSpPr>
          <p:nvPr/>
        </p:nvCxnSpPr>
        <p:spPr bwMode="auto">
          <a:xfrm>
            <a:off x="6705600" y="3467100"/>
            <a:ext cx="6096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914400" y="1295400"/>
            <a:ext cx="1724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imes New Roman" pitchFamily="18" charset="0"/>
              </a:rPr>
              <a:t>THERMOCOUPLES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3505200" y="1066800"/>
            <a:ext cx="1706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imes New Roman" pitchFamily="18" charset="0"/>
              </a:rPr>
              <a:t>FUZZY PARALLEL</a:t>
            </a:r>
          </a:p>
          <a:p>
            <a:pPr algn="ctr"/>
            <a:r>
              <a:rPr lang="en-US" sz="1400">
                <a:latin typeface="Times New Roman" pitchFamily="18" charset="0"/>
              </a:rPr>
              <a:t>MODULES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1219200" y="5715000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INPUTS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7467600" y="5257800"/>
            <a:ext cx="109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304800"/>
            <a:ext cx="4195763" cy="58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1790700" y="-63500"/>
            <a:ext cx="546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SCHEMATIC OF MOLD INTERNAL CONDITIONS</a:t>
            </a:r>
          </a:p>
        </p:txBody>
      </p:sp>
      <p:pic>
        <p:nvPicPr>
          <p:cNvPr id="27652" name="Picture 4" descr="AutomationLogo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7239000" y="6096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Tatalogo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9050" y="19050"/>
            <a:ext cx="65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74700" y="533400"/>
            <a:ext cx="7683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63416"/>
                </a:solidFill>
              </a:rPr>
              <a:t>Oscillating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5105400" y="838200"/>
            <a:ext cx="4038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1600">
                <a:solidFill>
                  <a:srgbClr val="CCECFF"/>
                </a:solidFill>
              </a:rPr>
              <a:t>MAJOR PROBLEMS IN CONTINUOUS CASTING</a:t>
            </a:r>
          </a:p>
          <a:p>
            <a:pPr marL="342900" indent="-342900" algn="ctr">
              <a:spcBef>
                <a:spcPct val="50000"/>
              </a:spcBef>
            </a:pPr>
            <a:endParaRPr lang="en-US" sz="800">
              <a:solidFill>
                <a:srgbClr val="CCECFF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600">
                <a:solidFill>
                  <a:srgbClr val="CCECFF"/>
                </a:solidFill>
                <a:latin typeface="Verdana" pitchFamily="34" charset="0"/>
              </a:rPr>
              <a:t>   Sticking of the formative steel  </a:t>
            </a:r>
          </a:p>
          <a:p>
            <a:pPr marL="342900" indent="-342900"/>
            <a:r>
              <a:rPr lang="en-US" sz="1600">
                <a:solidFill>
                  <a:srgbClr val="CCECFF"/>
                </a:solidFill>
                <a:latin typeface="Verdana" pitchFamily="34" charset="0"/>
              </a:rPr>
              <a:t>        shell to the internal walls of the  </a:t>
            </a:r>
          </a:p>
          <a:p>
            <a:pPr marL="342900" indent="-342900"/>
            <a:r>
              <a:rPr lang="en-US" sz="1600">
                <a:solidFill>
                  <a:srgbClr val="CCECFF"/>
                </a:solidFill>
                <a:latin typeface="Verdana" pitchFamily="34" charset="0"/>
              </a:rPr>
              <a:t>        mould</a:t>
            </a:r>
          </a:p>
          <a:p>
            <a:pPr marL="342900" indent="-342900" algn="just"/>
            <a:r>
              <a:rPr lang="en-US" sz="1600">
                <a:solidFill>
                  <a:srgbClr val="CCECFF"/>
                </a:solidFill>
                <a:latin typeface="Verdana" pitchFamily="34" charset="0"/>
              </a:rPr>
              <a:t>(2)    Non-uniform development of    </a:t>
            </a:r>
          </a:p>
          <a:p>
            <a:pPr marL="342900" indent="-342900" algn="just"/>
            <a:r>
              <a:rPr lang="en-US" sz="1600">
                <a:solidFill>
                  <a:srgbClr val="CCECFF"/>
                </a:solidFill>
                <a:latin typeface="Verdana" pitchFamily="34" charset="0"/>
              </a:rPr>
              <a:t>        shell across  the strand   </a:t>
            </a:r>
          </a:p>
          <a:p>
            <a:pPr marL="342900" indent="-342900" algn="just"/>
            <a:r>
              <a:rPr lang="en-US" sz="1600">
                <a:solidFill>
                  <a:srgbClr val="CCECFF"/>
                </a:solidFill>
                <a:latin typeface="Verdana" pitchFamily="34" charset="0"/>
              </a:rPr>
              <a:t>        perimeter due to uneven heat </a:t>
            </a:r>
          </a:p>
          <a:p>
            <a:pPr marL="342900" indent="-342900" algn="just"/>
            <a:r>
              <a:rPr lang="en-US" sz="1600">
                <a:solidFill>
                  <a:srgbClr val="CCECFF"/>
                </a:solidFill>
                <a:latin typeface="Verdana" pitchFamily="34" charset="0"/>
              </a:rPr>
              <a:t>        transfer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10200" y="3810000"/>
            <a:ext cx="3429000" cy="1905000"/>
            <a:chOff x="3408" y="2400"/>
            <a:chExt cx="2160" cy="1200"/>
          </a:xfrm>
        </p:grpSpPr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552" y="2544"/>
              <a:ext cx="1872" cy="91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58" name="AutoShape 10"/>
            <p:cNvSpPr>
              <a:spLocks noChangeArrowheads="1"/>
            </p:cNvSpPr>
            <p:nvPr/>
          </p:nvSpPr>
          <p:spPr bwMode="auto">
            <a:xfrm>
              <a:off x="3408" y="2400"/>
              <a:ext cx="2160" cy="1200"/>
            </a:xfrm>
            <a:prstGeom prst="bevel">
              <a:avLst>
                <a:gd name="adj" fmla="val 12500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59" name="Freeform 11" descr="80%"/>
            <p:cNvSpPr>
              <a:spLocks/>
            </p:cNvSpPr>
            <p:nvPr/>
          </p:nvSpPr>
          <p:spPr bwMode="auto">
            <a:xfrm>
              <a:off x="3552" y="2496"/>
              <a:ext cx="1880" cy="1012"/>
            </a:xfrm>
            <a:custGeom>
              <a:avLst/>
              <a:gdLst>
                <a:gd name="T0" fmla="*/ 56 w 1874"/>
                <a:gd name="T1" fmla="*/ 102 h 1028"/>
                <a:gd name="T2" fmla="*/ 64 w 1874"/>
                <a:gd name="T3" fmla="*/ 496 h 1028"/>
                <a:gd name="T4" fmla="*/ 80 w 1874"/>
                <a:gd name="T5" fmla="*/ 543 h 1028"/>
                <a:gd name="T6" fmla="*/ 48 w 1874"/>
                <a:gd name="T7" fmla="*/ 748 h 1028"/>
                <a:gd name="T8" fmla="*/ 281 w 1874"/>
                <a:gd name="T9" fmla="*/ 929 h 1028"/>
                <a:gd name="T10" fmla="*/ 345 w 1874"/>
                <a:gd name="T11" fmla="*/ 921 h 1028"/>
                <a:gd name="T12" fmla="*/ 586 w 1874"/>
                <a:gd name="T13" fmla="*/ 929 h 1028"/>
                <a:gd name="T14" fmla="*/ 770 w 1874"/>
                <a:gd name="T15" fmla="*/ 921 h 1028"/>
                <a:gd name="T16" fmla="*/ 819 w 1874"/>
                <a:gd name="T17" fmla="*/ 906 h 1028"/>
                <a:gd name="T18" fmla="*/ 1541 w 1874"/>
                <a:gd name="T19" fmla="*/ 914 h 1028"/>
                <a:gd name="T20" fmla="*/ 1838 w 1874"/>
                <a:gd name="T21" fmla="*/ 921 h 1028"/>
                <a:gd name="T22" fmla="*/ 1838 w 1874"/>
                <a:gd name="T23" fmla="*/ 575 h 1028"/>
                <a:gd name="T24" fmla="*/ 1822 w 1874"/>
                <a:gd name="T25" fmla="*/ 528 h 1028"/>
                <a:gd name="T26" fmla="*/ 1862 w 1874"/>
                <a:gd name="T27" fmla="*/ 378 h 1028"/>
                <a:gd name="T28" fmla="*/ 1822 w 1874"/>
                <a:gd name="T29" fmla="*/ 244 h 1028"/>
                <a:gd name="T30" fmla="*/ 1854 w 1874"/>
                <a:gd name="T31" fmla="*/ 134 h 1028"/>
                <a:gd name="T32" fmla="*/ 1846 w 1874"/>
                <a:gd name="T33" fmla="*/ 102 h 1028"/>
                <a:gd name="T34" fmla="*/ 1766 w 1874"/>
                <a:gd name="T35" fmla="*/ 71 h 1028"/>
                <a:gd name="T36" fmla="*/ 1605 w 1874"/>
                <a:gd name="T37" fmla="*/ 110 h 1028"/>
                <a:gd name="T38" fmla="*/ 1501 w 1874"/>
                <a:gd name="T39" fmla="*/ 102 h 1028"/>
                <a:gd name="T40" fmla="*/ 1453 w 1874"/>
                <a:gd name="T41" fmla="*/ 87 h 1028"/>
                <a:gd name="T42" fmla="*/ 385 w 1874"/>
                <a:gd name="T43" fmla="*/ 110 h 1028"/>
                <a:gd name="T44" fmla="*/ 112 w 1874"/>
                <a:gd name="T45" fmla="*/ 118 h 1028"/>
                <a:gd name="T46" fmla="*/ 56 w 1874"/>
                <a:gd name="T47" fmla="*/ 102 h 10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74"/>
                <a:gd name="T73" fmla="*/ 0 h 1028"/>
                <a:gd name="T74" fmla="*/ 1874 w 1874"/>
                <a:gd name="T75" fmla="*/ 1028 h 10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74" h="1028">
                  <a:moveTo>
                    <a:pt x="56" y="104"/>
                  </a:moveTo>
                  <a:cubicBezTo>
                    <a:pt x="59" y="237"/>
                    <a:pt x="57" y="371"/>
                    <a:pt x="64" y="504"/>
                  </a:cubicBezTo>
                  <a:cubicBezTo>
                    <a:pt x="65" y="521"/>
                    <a:pt x="80" y="552"/>
                    <a:pt x="80" y="552"/>
                  </a:cubicBezTo>
                  <a:cubicBezTo>
                    <a:pt x="71" y="740"/>
                    <a:pt x="80" y="663"/>
                    <a:pt x="48" y="760"/>
                  </a:cubicBezTo>
                  <a:cubicBezTo>
                    <a:pt x="59" y="1028"/>
                    <a:pt x="0" y="956"/>
                    <a:pt x="280" y="944"/>
                  </a:cubicBezTo>
                  <a:cubicBezTo>
                    <a:pt x="322" y="916"/>
                    <a:pt x="285" y="933"/>
                    <a:pt x="344" y="936"/>
                  </a:cubicBezTo>
                  <a:cubicBezTo>
                    <a:pt x="424" y="941"/>
                    <a:pt x="504" y="941"/>
                    <a:pt x="584" y="944"/>
                  </a:cubicBezTo>
                  <a:cubicBezTo>
                    <a:pt x="645" y="941"/>
                    <a:pt x="707" y="942"/>
                    <a:pt x="768" y="936"/>
                  </a:cubicBezTo>
                  <a:cubicBezTo>
                    <a:pt x="785" y="934"/>
                    <a:pt x="816" y="920"/>
                    <a:pt x="816" y="920"/>
                  </a:cubicBezTo>
                  <a:cubicBezTo>
                    <a:pt x="1291" y="942"/>
                    <a:pt x="1051" y="939"/>
                    <a:pt x="1536" y="928"/>
                  </a:cubicBezTo>
                  <a:cubicBezTo>
                    <a:pt x="1596" y="908"/>
                    <a:pt x="1821" y="936"/>
                    <a:pt x="1832" y="936"/>
                  </a:cubicBezTo>
                  <a:cubicBezTo>
                    <a:pt x="1874" y="811"/>
                    <a:pt x="1851" y="887"/>
                    <a:pt x="1832" y="584"/>
                  </a:cubicBezTo>
                  <a:cubicBezTo>
                    <a:pt x="1831" y="567"/>
                    <a:pt x="1816" y="536"/>
                    <a:pt x="1816" y="536"/>
                  </a:cubicBezTo>
                  <a:cubicBezTo>
                    <a:pt x="1848" y="488"/>
                    <a:pt x="1824" y="432"/>
                    <a:pt x="1856" y="384"/>
                  </a:cubicBezTo>
                  <a:cubicBezTo>
                    <a:pt x="1851" y="319"/>
                    <a:pt x="1866" y="281"/>
                    <a:pt x="1816" y="248"/>
                  </a:cubicBezTo>
                  <a:cubicBezTo>
                    <a:pt x="1826" y="208"/>
                    <a:pt x="1825" y="171"/>
                    <a:pt x="1848" y="136"/>
                  </a:cubicBezTo>
                  <a:cubicBezTo>
                    <a:pt x="1845" y="125"/>
                    <a:pt x="1847" y="113"/>
                    <a:pt x="1840" y="104"/>
                  </a:cubicBezTo>
                  <a:cubicBezTo>
                    <a:pt x="1835" y="98"/>
                    <a:pt x="1772" y="76"/>
                    <a:pt x="1760" y="72"/>
                  </a:cubicBezTo>
                  <a:cubicBezTo>
                    <a:pt x="1649" y="82"/>
                    <a:pt x="1682" y="85"/>
                    <a:pt x="1600" y="112"/>
                  </a:cubicBezTo>
                  <a:cubicBezTo>
                    <a:pt x="1565" y="109"/>
                    <a:pt x="1530" y="109"/>
                    <a:pt x="1496" y="104"/>
                  </a:cubicBezTo>
                  <a:cubicBezTo>
                    <a:pt x="1479" y="101"/>
                    <a:pt x="1448" y="88"/>
                    <a:pt x="1448" y="88"/>
                  </a:cubicBezTo>
                  <a:cubicBezTo>
                    <a:pt x="1095" y="120"/>
                    <a:pt x="719" y="0"/>
                    <a:pt x="384" y="112"/>
                  </a:cubicBezTo>
                  <a:cubicBezTo>
                    <a:pt x="297" y="107"/>
                    <a:pt x="197" y="92"/>
                    <a:pt x="112" y="120"/>
                  </a:cubicBezTo>
                  <a:cubicBezTo>
                    <a:pt x="96" y="109"/>
                    <a:pt x="74" y="86"/>
                    <a:pt x="56" y="104"/>
                  </a:cubicBezTo>
                  <a:close/>
                </a:path>
              </a:pathLst>
            </a:custGeom>
            <a:pattFill prst="pct80">
              <a:fgClr>
                <a:srgbClr val="FF6600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3656" y="2534"/>
              <a:ext cx="320" cy="93"/>
            </a:xfrm>
            <a:custGeom>
              <a:avLst/>
              <a:gdLst>
                <a:gd name="T0" fmla="*/ 0 w 320"/>
                <a:gd name="T1" fmla="*/ 34 h 93"/>
                <a:gd name="T2" fmla="*/ 320 w 320"/>
                <a:gd name="T3" fmla="*/ 50 h 93"/>
                <a:gd name="T4" fmla="*/ 0 w 320"/>
                <a:gd name="T5" fmla="*/ 34 h 93"/>
                <a:gd name="T6" fmla="*/ 0 60000 65536"/>
                <a:gd name="T7" fmla="*/ 0 60000 65536"/>
                <a:gd name="T8" fmla="*/ 0 60000 65536"/>
                <a:gd name="T9" fmla="*/ 0 w 320"/>
                <a:gd name="T10" fmla="*/ 0 h 93"/>
                <a:gd name="T11" fmla="*/ 320 w 320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" h="93">
                  <a:moveTo>
                    <a:pt x="0" y="34"/>
                  </a:moveTo>
                  <a:cubicBezTo>
                    <a:pt x="89" y="93"/>
                    <a:pt x="217" y="60"/>
                    <a:pt x="320" y="50"/>
                  </a:cubicBezTo>
                  <a:cubicBezTo>
                    <a:pt x="245" y="0"/>
                    <a:pt x="81" y="30"/>
                    <a:pt x="0" y="3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3568" y="2992"/>
              <a:ext cx="65" cy="224"/>
            </a:xfrm>
            <a:custGeom>
              <a:avLst/>
              <a:gdLst>
                <a:gd name="T0" fmla="*/ 24 w 65"/>
                <a:gd name="T1" fmla="*/ 0 h 224"/>
                <a:gd name="T2" fmla="*/ 24 w 65"/>
                <a:gd name="T3" fmla="*/ 224 h 224"/>
                <a:gd name="T4" fmla="*/ 24 w 65"/>
                <a:gd name="T5" fmla="*/ 0 h 224"/>
                <a:gd name="T6" fmla="*/ 0 60000 65536"/>
                <a:gd name="T7" fmla="*/ 0 60000 65536"/>
                <a:gd name="T8" fmla="*/ 0 60000 65536"/>
                <a:gd name="T9" fmla="*/ 0 w 65"/>
                <a:gd name="T10" fmla="*/ 0 h 224"/>
                <a:gd name="T11" fmla="*/ 65 w 65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224">
                  <a:moveTo>
                    <a:pt x="24" y="0"/>
                  </a:moveTo>
                  <a:cubicBezTo>
                    <a:pt x="65" y="61"/>
                    <a:pt x="64" y="163"/>
                    <a:pt x="24" y="224"/>
                  </a:cubicBezTo>
                  <a:cubicBezTo>
                    <a:pt x="0" y="151"/>
                    <a:pt x="24" y="7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4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42900" y="4643438"/>
            <a:ext cx="5735638" cy="1998662"/>
            <a:chOff x="787" y="2504"/>
            <a:chExt cx="3645" cy="1270"/>
          </a:xfrm>
        </p:grpSpPr>
        <p:sp>
          <p:nvSpPr>
            <p:cNvPr id="10268" name="Rectangle 6"/>
            <p:cNvSpPr>
              <a:spLocks noChangeAspect="1" noChangeArrowheads="1"/>
            </p:cNvSpPr>
            <p:nvPr/>
          </p:nvSpPr>
          <p:spPr bwMode="auto">
            <a:xfrm>
              <a:off x="2749" y="3606"/>
              <a:ext cx="34" cy="21"/>
            </a:xfrm>
            <a:prstGeom prst="rect">
              <a:avLst/>
            </a:prstGeom>
            <a:solidFill>
              <a:srgbClr val="FBF4A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69" name="Rectangle 7"/>
            <p:cNvSpPr>
              <a:spLocks noChangeAspect="1" noChangeArrowheads="1"/>
            </p:cNvSpPr>
            <p:nvPr/>
          </p:nvSpPr>
          <p:spPr bwMode="auto">
            <a:xfrm>
              <a:off x="2715" y="3606"/>
              <a:ext cx="34" cy="21"/>
            </a:xfrm>
            <a:prstGeom prst="rect">
              <a:avLst/>
            </a:prstGeom>
            <a:solidFill>
              <a:srgbClr val="FAF2D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0" name="Rectangle 8"/>
            <p:cNvSpPr>
              <a:spLocks noChangeAspect="1" noChangeArrowheads="1"/>
            </p:cNvSpPr>
            <p:nvPr/>
          </p:nvSpPr>
          <p:spPr bwMode="auto">
            <a:xfrm>
              <a:off x="2628" y="3608"/>
              <a:ext cx="33" cy="20"/>
            </a:xfrm>
            <a:prstGeom prst="rect">
              <a:avLst/>
            </a:prstGeom>
            <a:solidFill>
              <a:srgbClr val="F5FFC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1" name="Rectangle 9"/>
            <p:cNvSpPr>
              <a:spLocks noChangeAspect="1" noChangeArrowheads="1"/>
            </p:cNvSpPr>
            <p:nvPr/>
          </p:nvSpPr>
          <p:spPr bwMode="auto">
            <a:xfrm>
              <a:off x="1046" y="2853"/>
              <a:ext cx="27" cy="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2" name="Rectangle 10"/>
            <p:cNvSpPr>
              <a:spLocks noChangeAspect="1" noChangeArrowheads="1"/>
            </p:cNvSpPr>
            <p:nvPr/>
          </p:nvSpPr>
          <p:spPr bwMode="auto">
            <a:xfrm>
              <a:off x="928" y="2932"/>
              <a:ext cx="16" cy="3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3" name="Rectangle 11"/>
            <p:cNvSpPr>
              <a:spLocks noChangeAspect="1" noChangeArrowheads="1"/>
            </p:cNvSpPr>
            <p:nvPr/>
          </p:nvSpPr>
          <p:spPr bwMode="auto">
            <a:xfrm>
              <a:off x="929" y="2932"/>
              <a:ext cx="16" cy="3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4" name="Rectangle 12"/>
            <p:cNvSpPr>
              <a:spLocks noChangeAspect="1" noChangeArrowheads="1"/>
            </p:cNvSpPr>
            <p:nvPr/>
          </p:nvSpPr>
          <p:spPr bwMode="auto">
            <a:xfrm>
              <a:off x="930" y="2932"/>
              <a:ext cx="16" cy="38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5" name="Rectangle 13"/>
            <p:cNvSpPr>
              <a:spLocks noChangeAspect="1" noChangeArrowheads="1"/>
            </p:cNvSpPr>
            <p:nvPr/>
          </p:nvSpPr>
          <p:spPr bwMode="auto">
            <a:xfrm>
              <a:off x="932" y="2932"/>
              <a:ext cx="16" cy="3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6" name="Rectangle 14"/>
            <p:cNvSpPr>
              <a:spLocks noChangeAspect="1" noChangeArrowheads="1"/>
            </p:cNvSpPr>
            <p:nvPr/>
          </p:nvSpPr>
          <p:spPr bwMode="auto">
            <a:xfrm>
              <a:off x="932" y="2932"/>
              <a:ext cx="16" cy="4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7" name="Rectangle 15"/>
            <p:cNvSpPr>
              <a:spLocks noChangeAspect="1" noChangeArrowheads="1"/>
            </p:cNvSpPr>
            <p:nvPr/>
          </p:nvSpPr>
          <p:spPr bwMode="auto">
            <a:xfrm>
              <a:off x="933" y="2932"/>
              <a:ext cx="16" cy="4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8" name="Rectangle 16"/>
            <p:cNvSpPr>
              <a:spLocks noChangeAspect="1" noChangeArrowheads="1"/>
            </p:cNvSpPr>
            <p:nvPr/>
          </p:nvSpPr>
          <p:spPr bwMode="auto">
            <a:xfrm>
              <a:off x="935" y="2932"/>
              <a:ext cx="16" cy="4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79" name="Rectangle 17"/>
            <p:cNvSpPr>
              <a:spLocks noChangeAspect="1" noChangeArrowheads="1"/>
            </p:cNvSpPr>
            <p:nvPr/>
          </p:nvSpPr>
          <p:spPr bwMode="auto">
            <a:xfrm>
              <a:off x="936" y="2932"/>
              <a:ext cx="16" cy="4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0" name="Rectangle 18"/>
            <p:cNvSpPr>
              <a:spLocks noChangeAspect="1" noChangeArrowheads="1"/>
            </p:cNvSpPr>
            <p:nvPr/>
          </p:nvSpPr>
          <p:spPr bwMode="auto">
            <a:xfrm>
              <a:off x="937" y="2932"/>
              <a:ext cx="16" cy="4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1" name="Rectangle 19"/>
            <p:cNvSpPr>
              <a:spLocks noChangeAspect="1" noChangeArrowheads="1"/>
            </p:cNvSpPr>
            <p:nvPr/>
          </p:nvSpPr>
          <p:spPr bwMode="auto">
            <a:xfrm>
              <a:off x="939" y="2932"/>
              <a:ext cx="16" cy="48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2" name="Rectangle 20"/>
            <p:cNvSpPr>
              <a:spLocks noChangeAspect="1" noChangeArrowheads="1"/>
            </p:cNvSpPr>
            <p:nvPr/>
          </p:nvSpPr>
          <p:spPr bwMode="auto">
            <a:xfrm>
              <a:off x="940" y="2932"/>
              <a:ext cx="16" cy="5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3" name="Rectangle 21"/>
            <p:cNvSpPr>
              <a:spLocks noChangeAspect="1" noChangeArrowheads="1"/>
            </p:cNvSpPr>
            <p:nvPr/>
          </p:nvSpPr>
          <p:spPr bwMode="auto">
            <a:xfrm>
              <a:off x="941" y="2932"/>
              <a:ext cx="16" cy="5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4" name="Rectangle 22"/>
            <p:cNvSpPr>
              <a:spLocks noChangeAspect="1" noChangeArrowheads="1"/>
            </p:cNvSpPr>
            <p:nvPr/>
          </p:nvSpPr>
          <p:spPr bwMode="auto">
            <a:xfrm>
              <a:off x="942" y="2932"/>
              <a:ext cx="16" cy="5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5" name="Rectangle 23"/>
            <p:cNvSpPr>
              <a:spLocks noChangeAspect="1" noChangeArrowheads="1"/>
            </p:cNvSpPr>
            <p:nvPr/>
          </p:nvSpPr>
          <p:spPr bwMode="auto">
            <a:xfrm>
              <a:off x="943" y="2932"/>
              <a:ext cx="16" cy="5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6" name="Rectangle 24"/>
            <p:cNvSpPr>
              <a:spLocks noChangeAspect="1" noChangeArrowheads="1"/>
            </p:cNvSpPr>
            <p:nvPr/>
          </p:nvSpPr>
          <p:spPr bwMode="auto">
            <a:xfrm>
              <a:off x="945" y="2932"/>
              <a:ext cx="16" cy="5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7" name="Rectangle 25"/>
            <p:cNvSpPr>
              <a:spLocks noChangeAspect="1" noChangeArrowheads="1"/>
            </p:cNvSpPr>
            <p:nvPr/>
          </p:nvSpPr>
          <p:spPr bwMode="auto">
            <a:xfrm>
              <a:off x="946" y="2932"/>
              <a:ext cx="16" cy="5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8" name="Rectangle 26"/>
            <p:cNvSpPr>
              <a:spLocks noChangeAspect="1" noChangeArrowheads="1"/>
            </p:cNvSpPr>
            <p:nvPr/>
          </p:nvSpPr>
          <p:spPr bwMode="auto">
            <a:xfrm>
              <a:off x="947" y="2932"/>
              <a:ext cx="16" cy="5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89" name="Rectangle 27"/>
            <p:cNvSpPr>
              <a:spLocks noChangeAspect="1" noChangeArrowheads="1"/>
            </p:cNvSpPr>
            <p:nvPr/>
          </p:nvSpPr>
          <p:spPr bwMode="auto">
            <a:xfrm>
              <a:off x="948" y="2932"/>
              <a:ext cx="16" cy="6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0" name="Rectangle 28"/>
            <p:cNvSpPr>
              <a:spLocks noChangeAspect="1" noChangeArrowheads="1"/>
            </p:cNvSpPr>
            <p:nvPr/>
          </p:nvSpPr>
          <p:spPr bwMode="auto">
            <a:xfrm>
              <a:off x="949" y="2932"/>
              <a:ext cx="16" cy="6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1" name="Rectangle 29"/>
            <p:cNvSpPr>
              <a:spLocks noChangeAspect="1" noChangeArrowheads="1"/>
            </p:cNvSpPr>
            <p:nvPr/>
          </p:nvSpPr>
          <p:spPr bwMode="auto">
            <a:xfrm>
              <a:off x="951" y="2932"/>
              <a:ext cx="16" cy="63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2" name="Rectangle 30"/>
            <p:cNvSpPr>
              <a:spLocks noChangeAspect="1" noChangeArrowheads="1"/>
            </p:cNvSpPr>
            <p:nvPr/>
          </p:nvSpPr>
          <p:spPr bwMode="auto">
            <a:xfrm>
              <a:off x="951" y="2932"/>
              <a:ext cx="16" cy="6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3" name="Rectangle 31"/>
            <p:cNvSpPr>
              <a:spLocks noChangeAspect="1" noChangeArrowheads="1"/>
            </p:cNvSpPr>
            <p:nvPr/>
          </p:nvSpPr>
          <p:spPr bwMode="auto">
            <a:xfrm>
              <a:off x="953" y="2932"/>
              <a:ext cx="16" cy="6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4" name="Rectangle 32"/>
            <p:cNvSpPr>
              <a:spLocks noChangeAspect="1" noChangeArrowheads="1"/>
            </p:cNvSpPr>
            <p:nvPr/>
          </p:nvSpPr>
          <p:spPr bwMode="auto">
            <a:xfrm>
              <a:off x="954" y="2932"/>
              <a:ext cx="16" cy="6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5" name="Rectangle 33"/>
            <p:cNvSpPr>
              <a:spLocks noChangeAspect="1" noChangeArrowheads="1"/>
            </p:cNvSpPr>
            <p:nvPr/>
          </p:nvSpPr>
          <p:spPr bwMode="auto">
            <a:xfrm>
              <a:off x="956" y="2932"/>
              <a:ext cx="16" cy="6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6" name="Rectangle 34"/>
            <p:cNvSpPr>
              <a:spLocks noChangeAspect="1" noChangeArrowheads="1"/>
            </p:cNvSpPr>
            <p:nvPr/>
          </p:nvSpPr>
          <p:spPr bwMode="auto">
            <a:xfrm>
              <a:off x="956" y="2932"/>
              <a:ext cx="16" cy="6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7" name="Rectangle 35"/>
            <p:cNvSpPr>
              <a:spLocks noChangeAspect="1" noChangeArrowheads="1"/>
            </p:cNvSpPr>
            <p:nvPr/>
          </p:nvSpPr>
          <p:spPr bwMode="auto">
            <a:xfrm>
              <a:off x="957" y="2932"/>
              <a:ext cx="16" cy="7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8" name="Rectangle 36"/>
            <p:cNvSpPr>
              <a:spLocks noChangeAspect="1" noChangeArrowheads="1"/>
            </p:cNvSpPr>
            <p:nvPr/>
          </p:nvSpPr>
          <p:spPr bwMode="auto">
            <a:xfrm>
              <a:off x="959" y="2932"/>
              <a:ext cx="16" cy="73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99" name="Rectangle 37"/>
            <p:cNvSpPr>
              <a:spLocks noChangeAspect="1" noChangeArrowheads="1"/>
            </p:cNvSpPr>
            <p:nvPr/>
          </p:nvSpPr>
          <p:spPr bwMode="auto">
            <a:xfrm>
              <a:off x="960" y="2932"/>
              <a:ext cx="16" cy="7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0" name="Rectangle 38"/>
            <p:cNvSpPr>
              <a:spLocks noChangeAspect="1" noChangeArrowheads="1"/>
            </p:cNvSpPr>
            <p:nvPr/>
          </p:nvSpPr>
          <p:spPr bwMode="auto">
            <a:xfrm>
              <a:off x="961" y="2932"/>
              <a:ext cx="16" cy="7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1" name="Rectangle 39"/>
            <p:cNvSpPr>
              <a:spLocks noChangeAspect="1" noChangeArrowheads="1"/>
            </p:cNvSpPr>
            <p:nvPr/>
          </p:nvSpPr>
          <p:spPr bwMode="auto">
            <a:xfrm>
              <a:off x="963" y="2932"/>
              <a:ext cx="16" cy="78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2" name="Rectangle 40"/>
            <p:cNvSpPr>
              <a:spLocks noChangeAspect="1" noChangeArrowheads="1"/>
            </p:cNvSpPr>
            <p:nvPr/>
          </p:nvSpPr>
          <p:spPr bwMode="auto">
            <a:xfrm>
              <a:off x="963" y="2932"/>
              <a:ext cx="16" cy="78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3" name="Rectangle 41"/>
            <p:cNvSpPr>
              <a:spLocks noChangeAspect="1" noChangeArrowheads="1"/>
            </p:cNvSpPr>
            <p:nvPr/>
          </p:nvSpPr>
          <p:spPr bwMode="auto">
            <a:xfrm>
              <a:off x="964" y="2932"/>
              <a:ext cx="16" cy="81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4" name="Rectangle 42"/>
            <p:cNvSpPr>
              <a:spLocks noChangeAspect="1" noChangeArrowheads="1"/>
            </p:cNvSpPr>
            <p:nvPr/>
          </p:nvSpPr>
          <p:spPr bwMode="auto">
            <a:xfrm>
              <a:off x="966" y="2932"/>
              <a:ext cx="16" cy="81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5" name="Rectangle 43"/>
            <p:cNvSpPr>
              <a:spLocks noChangeAspect="1" noChangeArrowheads="1"/>
            </p:cNvSpPr>
            <p:nvPr/>
          </p:nvSpPr>
          <p:spPr bwMode="auto">
            <a:xfrm>
              <a:off x="967" y="2932"/>
              <a:ext cx="16" cy="82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6" name="Rectangle 44"/>
            <p:cNvSpPr>
              <a:spLocks noChangeAspect="1" noChangeArrowheads="1"/>
            </p:cNvSpPr>
            <p:nvPr/>
          </p:nvSpPr>
          <p:spPr bwMode="auto">
            <a:xfrm>
              <a:off x="969" y="2932"/>
              <a:ext cx="16" cy="85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7" name="Rectangle 45"/>
            <p:cNvSpPr>
              <a:spLocks noChangeAspect="1" noChangeArrowheads="1"/>
            </p:cNvSpPr>
            <p:nvPr/>
          </p:nvSpPr>
          <p:spPr bwMode="auto">
            <a:xfrm>
              <a:off x="969" y="2932"/>
              <a:ext cx="16" cy="86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8" name="Rectangle 46"/>
            <p:cNvSpPr>
              <a:spLocks noChangeAspect="1" noChangeArrowheads="1"/>
            </p:cNvSpPr>
            <p:nvPr/>
          </p:nvSpPr>
          <p:spPr bwMode="auto">
            <a:xfrm>
              <a:off x="971" y="2932"/>
              <a:ext cx="16" cy="87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09" name="Rectangle 47"/>
            <p:cNvSpPr>
              <a:spLocks noChangeAspect="1" noChangeArrowheads="1"/>
            </p:cNvSpPr>
            <p:nvPr/>
          </p:nvSpPr>
          <p:spPr bwMode="auto">
            <a:xfrm>
              <a:off x="972" y="2932"/>
              <a:ext cx="16" cy="90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0" name="Rectangle 48"/>
            <p:cNvSpPr>
              <a:spLocks noChangeAspect="1" noChangeArrowheads="1"/>
            </p:cNvSpPr>
            <p:nvPr/>
          </p:nvSpPr>
          <p:spPr bwMode="auto">
            <a:xfrm>
              <a:off x="973" y="2932"/>
              <a:ext cx="16" cy="90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1" name="Rectangle 49"/>
            <p:cNvSpPr>
              <a:spLocks noChangeAspect="1" noChangeArrowheads="1"/>
            </p:cNvSpPr>
            <p:nvPr/>
          </p:nvSpPr>
          <p:spPr bwMode="auto">
            <a:xfrm>
              <a:off x="974" y="2932"/>
              <a:ext cx="16" cy="91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2" name="Rectangle 50"/>
            <p:cNvSpPr>
              <a:spLocks noChangeAspect="1" noChangeArrowheads="1"/>
            </p:cNvSpPr>
            <p:nvPr/>
          </p:nvSpPr>
          <p:spPr bwMode="auto">
            <a:xfrm>
              <a:off x="975" y="2932"/>
              <a:ext cx="16" cy="93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3" name="Rectangle 51"/>
            <p:cNvSpPr>
              <a:spLocks noChangeAspect="1" noChangeArrowheads="1"/>
            </p:cNvSpPr>
            <p:nvPr/>
          </p:nvSpPr>
          <p:spPr bwMode="auto">
            <a:xfrm>
              <a:off x="977" y="2932"/>
              <a:ext cx="16" cy="94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4" name="Rectangle 52"/>
            <p:cNvSpPr>
              <a:spLocks noChangeAspect="1" noChangeArrowheads="1"/>
            </p:cNvSpPr>
            <p:nvPr/>
          </p:nvSpPr>
          <p:spPr bwMode="auto">
            <a:xfrm>
              <a:off x="978" y="2932"/>
              <a:ext cx="16" cy="96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5" name="Rectangle 53"/>
            <p:cNvSpPr>
              <a:spLocks noChangeAspect="1" noChangeArrowheads="1"/>
            </p:cNvSpPr>
            <p:nvPr/>
          </p:nvSpPr>
          <p:spPr bwMode="auto">
            <a:xfrm>
              <a:off x="979" y="2932"/>
              <a:ext cx="16" cy="98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6" name="Rectangle 54"/>
            <p:cNvSpPr>
              <a:spLocks noChangeAspect="1" noChangeArrowheads="1"/>
            </p:cNvSpPr>
            <p:nvPr/>
          </p:nvSpPr>
          <p:spPr bwMode="auto">
            <a:xfrm>
              <a:off x="980" y="2932"/>
              <a:ext cx="16" cy="99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7" name="Rectangle 55"/>
            <p:cNvSpPr>
              <a:spLocks noChangeAspect="1" noChangeArrowheads="1"/>
            </p:cNvSpPr>
            <p:nvPr/>
          </p:nvSpPr>
          <p:spPr bwMode="auto">
            <a:xfrm>
              <a:off x="981" y="2932"/>
              <a:ext cx="16" cy="100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8" name="Rectangle 56"/>
            <p:cNvSpPr>
              <a:spLocks noChangeAspect="1" noChangeArrowheads="1"/>
            </p:cNvSpPr>
            <p:nvPr/>
          </p:nvSpPr>
          <p:spPr bwMode="auto">
            <a:xfrm>
              <a:off x="983" y="2932"/>
              <a:ext cx="16" cy="102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19" name="Rectangle 57"/>
            <p:cNvSpPr>
              <a:spLocks noChangeAspect="1" noChangeArrowheads="1"/>
            </p:cNvSpPr>
            <p:nvPr/>
          </p:nvSpPr>
          <p:spPr bwMode="auto">
            <a:xfrm>
              <a:off x="984" y="2932"/>
              <a:ext cx="16" cy="137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0" name="Rectangle 58"/>
            <p:cNvSpPr>
              <a:spLocks noChangeAspect="1" noChangeArrowheads="1"/>
            </p:cNvSpPr>
            <p:nvPr/>
          </p:nvSpPr>
          <p:spPr bwMode="auto">
            <a:xfrm>
              <a:off x="996" y="2932"/>
              <a:ext cx="35" cy="137"/>
            </a:xfrm>
            <a:prstGeom prst="rect">
              <a:avLst/>
            </a:prstGeom>
            <a:solidFill>
              <a:srgbClr val="AB56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1" name="Rectangle 59"/>
            <p:cNvSpPr>
              <a:spLocks noChangeAspect="1" noChangeArrowheads="1"/>
            </p:cNvSpPr>
            <p:nvPr/>
          </p:nvSpPr>
          <p:spPr bwMode="auto">
            <a:xfrm>
              <a:off x="1032" y="2932"/>
              <a:ext cx="33" cy="137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2" name="Rectangle 60"/>
            <p:cNvSpPr>
              <a:spLocks noChangeAspect="1" noChangeArrowheads="1"/>
            </p:cNvSpPr>
            <p:nvPr/>
          </p:nvSpPr>
          <p:spPr bwMode="auto">
            <a:xfrm>
              <a:off x="1065" y="2932"/>
              <a:ext cx="35" cy="137"/>
            </a:xfrm>
            <a:prstGeom prst="rect">
              <a:avLst/>
            </a:prstGeom>
            <a:solidFill>
              <a:srgbClr val="D6ABA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3" name="Rectangle 61"/>
            <p:cNvSpPr>
              <a:spLocks noChangeAspect="1" noChangeArrowheads="1"/>
            </p:cNvSpPr>
            <p:nvPr/>
          </p:nvSpPr>
          <p:spPr bwMode="auto">
            <a:xfrm>
              <a:off x="1101" y="2932"/>
              <a:ext cx="34" cy="137"/>
            </a:xfrm>
            <a:prstGeom prst="rect">
              <a:avLst/>
            </a:prstGeom>
            <a:solidFill>
              <a:srgbClr val="EBD5D5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4" name="Rectangle 62"/>
            <p:cNvSpPr>
              <a:spLocks noChangeAspect="1" noChangeArrowheads="1"/>
            </p:cNvSpPr>
            <p:nvPr/>
          </p:nvSpPr>
          <p:spPr bwMode="auto">
            <a:xfrm>
              <a:off x="1135" y="2932"/>
              <a:ext cx="34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5" name="Rectangle 63"/>
            <p:cNvSpPr>
              <a:spLocks noChangeAspect="1" noChangeArrowheads="1"/>
            </p:cNvSpPr>
            <p:nvPr/>
          </p:nvSpPr>
          <p:spPr bwMode="auto">
            <a:xfrm>
              <a:off x="1170" y="2932"/>
              <a:ext cx="34" cy="137"/>
            </a:xfrm>
            <a:prstGeom prst="rect">
              <a:avLst/>
            </a:prstGeom>
            <a:solidFill>
              <a:srgbClr val="EBD5D5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6" name="Rectangle 64"/>
            <p:cNvSpPr>
              <a:spLocks noChangeAspect="1" noChangeArrowheads="1"/>
            </p:cNvSpPr>
            <p:nvPr/>
          </p:nvSpPr>
          <p:spPr bwMode="auto">
            <a:xfrm>
              <a:off x="1204" y="2932"/>
              <a:ext cx="34" cy="137"/>
            </a:xfrm>
            <a:prstGeom prst="rect">
              <a:avLst/>
            </a:prstGeom>
            <a:solidFill>
              <a:srgbClr val="D6ABA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7" name="Rectangle 65"/>
            <p:cNvSpPr>
              <a:spLocks noChangeAspect="1" noChangeArrowheads="1"/>
            </p:cNvSpPr>
            <p:nvPr/>
          </p:nvSpPr>
          <p:spPr bwMode="auto">
            <a:xfrm>
              <a:off x="1239" y="2932"/>
              <a:ext cx="34" cy="137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8" name="Rectangle 66"/>
            <p:cNvSpPr>
              <a:spLocks noChangeAspect="1" noChangeArrowheads="1"/>
            </p:cNvSpPr>
            <p:nvPr/>
          </p:nvSpPr>
          <p:spPr bwMode="auto">
            <a:xfrm>
              <a:off x="1273" y="2932"/>
              <a:ext cx="35" cy="137"/>
            </a:xfrm>
            <a:prstGeom prst="rect">
              <a:avLst/>
            </a:prstGeom>
            <a:solidFill>
              <a:srgbClr val="AB56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29" name="Rectangle 67"/>
            <p:cNvSpPr>
              <a:spLocks noChangeAspect="1" noChangeArrowheads="1"/>
            </p:cNvSpPr>
            <p:nvPr/>
          </p:nvSpPr>
          <p:spPr bwMode="auto">
            <a:xfrm>
              <a:off x="1308" y="2932"/>
              <a:ext cx="16" cy="137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0" name="Rectangle 68"/>
            <p:cNvSpPr>
              <a:spLocks noChangeAspect="1" noChangeArrowheads="1"/>
            </p:cNvSpPr>
            <p:nvPr/>
          </p:nvSpPr>
          <p:spPr bwMode="auto">
            <a:xfrm>
              <a:off x="1321" y="2932"/>
              <a:ext cx="16" cy="102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1" name="Rectangle 69"/>
            <p:cNvSpPr>
              <a:spLocks noChangeAspect="1" noChangeArrowheads="1"/>
            </p:cNvSpPr>
            <p:nvPr/>
          </p:nvSpPr>
          <p:spPr bwMode="auto">
            <a:xfrm>
              <a:off x="1322" y="2932"/>
              <a:ext cx="16" cy="100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2" name="Rectangle 70"/>
            <p:cNvSpPr>
              <a:spLocks noChangeAspect="1" noChangeArrowheads="1"/>
            </p:cNvSpPr>
            <p:nvPr/>
          </p:nvSpPr>
          <p:spPr bwMode="auto">
            <a:xfrm>
              <a:off x="1323" y="2932"/>
              <a:ext cx="16" cy="99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3" name="Rectangle 71"/>
            <p:cNvSpPr>
              <a:spLocks noChangeAspect="1" noChangeArrowheads="1"/>
            </p:cNvSpPr>
            <p:nvPr/>
          </p:nvSpPr>
          <p:spPr bwMode="auto">
            <a:xfrm>
              <a:off x="1324" y="2932"/>
              <a:ext cx="16" cy="98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4" name="Rectangle 72"/>
            <p:cNvSpPr>
              <a:spLocks noChangeAspect="1" noChangeArrowheads="1"/>
            </p:cNvSpPr>
            <p:nvPr/>
          </p:nvSpPr>
          <p:spPr bwMode="auto">
            <a:xfrm>
              <a:off x="1326" y="2932"/>
              <a:ext cx="16" cy="96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5" name="Rectangle 73"/>
            <p:cNvSpPr>
              <a:spLocks noChangeAspect="1" noChangeArrowheads="1"/>
            </p:cNvSpPr>
            <p:nvPr/>
          </p:nvSpPr>
          <p:spPr bwMode="auto">
            <a:xfrm>
              <a:off x="1326" y="2932"/>
              <a:ext cx="16" cy="94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6" name="Rectangle 74"/>
            <p:cNvSpPr>
              <a:spLocks noChangeAspect="1" noChangeArrowheads="1"/>
            </p:cNvSpPr>
            <p:nvPr/>
          </p:nvSpPr>
          <p:spPr bwMode="auto">
            <a:xfrm>
              <a:off x="1328" y="2932"/>
              <a:ext cx="16" cy="93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7" name="Rectangle 75"/>
            <p:cNvSpPr>
              <a:spLocks noChangeAspect="1" noChangeArrowheads="1"/>
            </p:cNvSpPr>
            <p:nvPr/>
          </p:nvSpPr>
          <p:spPr bwMode="auto">
            <a:xfrm>
              <a:off x="1329" y="2932"/>
              <a:ext cx="16" cy="91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8" name="Rectangle 76"/>
            <p:cNvSpPr>
              <a:spLocks noChangeAspect="1" noChangeArrowheads="1"/>
            </p:cNvSpPr>
            <p:nvPr/>
          </p:nvSpPr>
          <p:spPr bwMode="auto">
            <a:xfrm>
              <a:off x="1331" y="2932"/>
              <a:ext cx="16" cy="90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39" name="Rectangle 77"/>
            <p:cNvSpPr>
              <a:spLocks noChangeAspect="1" noChangeArrowheads="1"/>
            </p:cNvSpPr>
            <p:nvPr/>
          </p:nvSpPr>
          <p:spPr bwMode="auto">
            <a:xfrm>
              <a:off x="1332" y="2932"/>
              <a:ext cx="16" cy="90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0" name="Rectangle 78"/>
            <p:cNvSpPr>
              <a:spLocks noChangeAspect="1" noChangeArrowheads="1"/>
            </p:cNvSpPr>
            <p:nvPr/>
          </p:nvSpPr>
          <p:spPr bwMode="auto">
            <a:xfrm>
              <a:off x="1332" y="2932"/>
              <a:ext cx="16" cy="87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1" name="Rectangle 79"/>
            <p:cNvSpPr>
              <a:spLocks noChangeAspect="1" noChangeArrowheads="1"/>
            </p:cNvSpPr>
            <p:nvPr/>
          </p:nvSpPr>
          <p:spPr bwMode="auto">
            <a:xfrm>
              <a:off x="1334" y="2932"/>
              <a:ext cx="16" cy="86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2" name="Rectangle 80"/>
            <p:cNvSpPr>
              <a:spLocks noChangeAspect="1" noChangeArrowheads="1"/>
            </p:cNvSpPr>
            <p:nvPr/>
          </p:nvSpPr>
          <p:spPr bwMode="auto">
            <a:xfrm>
              <a:off x="1335" y="2932"/>
              <a:ext cx="16" cy="85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3" name="Rectangle 81"/>
            <p:cNvSpPr>
              <a:spLocks noChangeAspect="1" noChangeArrowheads="1"/>
            </p:cNvSpPr>
            <p:nvPr/>
          </p:nvSpPr>
          <p:spPr bwMode="auto">
            <a:xfrm>
              <a:off x="1336" y="2932"/>
              <a:ext cx="16" cy="82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4" name="Rectangle 82"/>
            <p:cNvSpPr>
              <a:spLocks noChangeAspect="1" noChangeArrowheads="1"/>
            </p:cNvSpPr>
            <p:nvPr/>
          </p:nvSpPr>
          <p:spPr bwMode="auto">
            <a:xfrm>
              <a:off x="1338" y="2932"/>
              <a:ext cx="16" cy="81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5" name="Rectangle 83"/>
            <p:cNvSpPr>
              <a:spLocks noChangeAspect="1" noChangeArrowheads="1"/>
            </p:cNvSpPr>
            <p:nvPr/>
          </p:nvSpPr>
          <p:spPr bwMode="auto">
            <a:xfrm>
              <a:off x="1339" y="2932"/>
              <a:ext cx="16" cy="81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6" name="Rectangle 84"/>
            <p:cNvSpPr>
              <a:spLocks noChangeAspect="1" noChangeArrowheads="1"/>
            </p:cNvSpPr>
            <p:nvPr/>
          </p:nvSpPr>
          <p:spPr bwMode="auto">
            <a:xfrm>
              <a:off x="1340" y="2932"/>
              <a:ext cx="16" cy="78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7" name="Rectangle 85"/>
            <p:cNvSpPr>
              <a:spLocks noChangeAspect="1" noChangeArrowheads="1"/>
            </p:cNvSpPr>
            <p:nvPr/>
          </p:nvSpPr>
          <p:spPr bwMode="auto">
            <a:xfrm>
              <a:off x="1341" y="2932"/>
              <a:ext cx="16" cy="78"/>
            </a:xfrm>
            <a:prstGeom prst="rect">
              <a:avLst/>
            </a:prstGeom>
            <a:solidFill>
              <a:srgbClr val="962B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8" name="Rectangle 86"/>
            <p:cNvSpPr>
              <a:spLocks noChangeAspect="1" noChangeArrowheads="1"/>
            </p:cNvSpPr>
            <p:nvPr/>
          </p:nvSpPr>
          <p:spPr bwMode="auto">
            <a:xfrm>
              <a:off x="1342" y="2932"/>
              <a:ext cx="16" cy="7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49" name="Rectangle 87"/>
            <p:cNvSpPr>
              <a:spLocks noChangeAspect="1" noChangeArrowheads="1"/>
            </p:cNvSpPr>
            <p:nvPr/>
          </p:nvSpPr>
          <p:spPr bwMode="auto">
            <a:xfrm>
              <a:off x="1344" y="2932"/>
              <a:ext cx="16" cy="7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0" name="Rectangle 88"/>
            <p:cNvSpPr>
              <a:spLocks noChangeAspect="1" noChangeArrowheads="1"/>
            </p:cNvSpPr>
            <p:nvPr/>
          </p:nvSpPr>
          <p:spPr bwMode="auto">
            <a:xfrm>
              <a:off x="1345" y="2932"/>
              <a:ext cx="16" cy="73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1" name="Rectangle 89"/>
            <p:cNvSpPr>
              <a:spLocks noChangeAspect="1" noChangeArrowheads="1"/>
            </p:cNvSpPr>
            <p:nvPr/>
          </p:nvSpPr>
          <p:spPr bwMode="auto">
            <a:xfrm>
              <a:off x="1346" y="2932"/>
              <a:ext cx="16" cy="7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2" name="Rectangle 90"/>
            <p:cNvSpPr>
              <a:spLocks noChangeAspect="1" noChangeArrowheads="1"/>
            </p:cNvSpPr>
            <p:nvPr/>
          </p:nvSpPr>
          <p:spPr bwMode="auto">
            <a:xfrm>
              <a:off x="1347" y="2932"/>
              <a:ext cx="16" cy="6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3" name="Rectangle 91"/>
            <p:cNvSpPr>
              <a:spLocks noChangeAspect="1" noChangeArrowheads="1"/>
            </p:cNvSpPr>
            <p:nvPr/>
          </p:nvSpPr>
          <p:spPr bwMode="auto">
            <a:xfrm>
              <a:off x="1348" y="2932"/>
              <a:ext cx="16" cy="6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4" name="Rectangle 92"/>
            <p:cNvSpPr>
              <a:spLocks noChangeAspect="1" noChangeArrowheads="1"/>
            </p:cNvSpPr>
            <p:nvPr/>
          </p:nvSpPr>
          <p:spPr bwMode="auto">
            <a:xfrm>
              <a:off x="1350" y="2932"/>
              <a:ext cx="16" cy="6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5" name="Rectangle 93"/>
            <p:cNvSpPr>
              <a:spLocks noChangeAspect="1" noChangeArrowheads="1"/>
            </p:cNvSpPr>
            <p:nvPr/>
          </p:nvSpPr>
          <p:spPr bwMode="auto">
            <a:xfrm>
              <a:off x="1350" y="2932"/>
              <a:ext cx="16" cy="6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6" name="Rectangle 94"/>
            <p:cNvSpPr>
              <a:spLocks noChangeAspect="1" noChangeArrowheads="1"/>
            </p:cNvSpPr>
            <p:nvPr/>
          </p:nvSpPr>
          <p:spPr bwMode="auto">
            <a:xfrm>
              <a:off x="1352" y="2932"/>
              <a:ext cx="16" cy="6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7" name="Rectangle 95"/>
            <p:cNvSpPr>
              <a:spLocks noChangeAspect="1" noChangeArrowheads="1"/>
            </p:cNvSpPr>
            <p:nvPr/>
          </p:nvSpPr>
          <p:spPr bwMode="auto">
            <a:xfrm>
              <a:off x="1353" y="2932"/>
              <a:ext cx="16" cy="63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8" name="Rectangle 96"/>
            <p:cNvSpPr>
              <a:spLocks noChangeAspect="1" noChangeArrowheads="1"/>
            </p:cNvSpPr>
            <p:nvPr/>
          </p:nvSpPr>
          <p:spPr bwMode="auto">
            <a:xfrm>
              <a:off x="1354" y="2932"/>
              <a:ext cx="16" cy="6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59" name="Rectangle 97"/>
            <p:cNvSpPr>
              <a:spLocks noChangeAspect="1" noChangeArrowheads="1"/>
            </p:cNvSpPr>
            <p:nvPr/>
          </p:nvSpPr>
          <p:spPr bwMode="auto">
            <a:xfrm>
              <a:off x="1356" y="2932"/>
              <a:ext cx="16" cy="6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0" name="Rectangle 98"/>
            <p:cNvSpPr>
              <a:spLocks noChangeAspect="1" noChangeArrowheads="1"/>
            </p:cNvSpPr>
            <p:nvPr/>
          </p:nvSpPr>
          <p:spPr bwMode="auto">
            <a:xfrm>
              <a:off x="1356" y="2932"/>
              <a:ext cx="16" cy="5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1" name="Rectangle 99"/>
            <p:cNvSpPr>
              <a:spLocks noChangeAspect="1" noChangeArrowheads="1"/>
            </p:cNvSpPr>
            <p:nvPr/>
          </p:nvSpPr>
          <p:spPr bwMode="auto">
            <a:xfrm>
              <a:off x="1358" y="2932"/>
              <a:ext cx="16" cy="5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2" name="Rectangle 100"/>
            <p:cNvSpPr>
              <a:spLocks noChangeAspect="1" noChangeArrowheads="1"/>
            </p:cNvSpPr>
            <p:nvPr/>
          </p:nvSpPr>
          <p:spPr bwMode="auto">
            <a:xfrm>
              <a:off x="1359" y="2932"/>
              <a:ext cx="16" cy="5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3" name="Rectangle 101"/>
            <p:cNvSpPr>
              <a:spLocks noChangeAspect="1" noChangeArrowheads="1"/>
            </p:cNvSpPr>
            <p:nvPr/>
          </p:nvSpPr>
          <p:spPr bwMode="auto">
            <a:xfrm>
              <a:off x="1360" y="2932"/>
              <a:ext cx="16" cy="5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4" name="Rectangle 102"/>
            <p:cNvSpPr>
              <a:spLocks noChangeAspect="1" noChangeArrowheads="1"/>
            </p:cNvSpPr>
            <p:nvPr/>
          </p:nvSpPr>
          <p:spPr bwMode="auto">
            <a:xfrm>
              <a:off x="1362" y="2932"/>
              <a:ext cx="16" cy="5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5" name="Rectangle 103"/>
            <p:cNvSpPr>
              <a:spLocks noChangeAspect="1" noChangeArrowheads="1"/>
            </p:cNvSpPr>
            <p:nvPr/>
          </p:nvSpPr>
          <p:spPr bwMode="auto">
            <a:xfrm>
              <a:off x="1363" y="2932"/>
              <a:ext cx="16" cy="5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6" name="Rectangle 104"/>
            <p:cNvSpPr>
              <a:spLocks noChangeAspect="1" noChangeArrowheads="1"/>
            </p:cNvSpPr>
            <p:nvPr/>
          </p:nvSpPr>
          <p:spPr bwMode="auto">
            <a:xfrm>
              <a:off x="1363" y="2932"/>
              <a:ext cx="16" cy="5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7" name="Rectangle 105"/>
            <p:cNvSpPr>
              <a:spLocks noChangeAspect="1" noChangeArrowheads="1"/>
            </p:cNvSpPr>
            <p:nvPr/>
          </p:nvSpPr>
          <p:spPr bwMode="auto">
            <a:xfrm>
              <a:off x="1365" y="2932"/>
              <a:ext cx="16" cy="48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8" name="Rectangle 106"/>
            <p:cNvSpPr>
              <a:spLocks noChangeAspect="1" noChangeArrowheads="1"/>
            </p:cNvSpPr>
            <p:nvPr/>
          </p:nvSpPr>
          <p:spPr bwMode="auto">
            <a:xfrm>
              <a:off x="1366" y="2932"/>
              <a:ext cx="16" cy="4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69" name="Rectangle 107"/>
            <p:cNvSpPr>
              <a:spLocks noChangeAspect="1" noChangeArrowheads="1"/>
            </p:cNvSpPr>
            <p:nvPr/>
          </p:nvSpPr>
          <p:spPr bwMode="auto">
            <a:xfrm>
              <a:off x="1368" y="2932"/>
              <a:ext cx="16" cy="4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0" name="Rectangle 108"/>
            <p:cNvSpPr>
              <a:spLocks noChangeAspect="1" noChangeArrowheads="1"/>
            </p:cNvSpPr>
            <p:nvPr/>
          </p:nvSpPr>
          <p:spPr bwMode="auto">
            <a:xfrm>
              <a:off x="1368" y="2932"/>
              <a:ext cx="16" cy="4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1" name="Rectangle 109"/>
            <p:cNvSpPr>
              <a:spLocks noChangeAspect="1" noChangeArrowheads="1"/>
            </p:cNvSpPr>
            <p:nvPr/>
          </p:nvSpPr>
          <p:spPr bwMode="auto">
            <a:xfrm>
              <a:off x="1370" y="2932"/>
              <a:ext cx="16" cy="4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2" name="Rectangle 110"/>
            <p:cNvSpPr>
              <a:spLocks noChangeAspect="1" noChangeArrowheads="1"/>
            </p:cNvSpPr>
            <p:nvPr/>
          </p:nvSpPr>
          <p:spPr bwMode="auto">
            <a:xfrm>
              <a:off x="1371" y="2932"/>
              <a:ext cx="16" cy="4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3" name="Rectangle 111"/>
            <p:cNvSpPr>
              <a:spLocks noChangeAspect="1" noChangeArrowheads="1"/>
            </p:cNvSpPr>
            <p:nvPr/>
          </p:nvSpPr>
          <p:spPr bwMode="auto">
            <a:xfrm>
              <a:off x="1372" y="2932"/>
              <a:ext cx="16" cy="3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4" name="Rectangle 112"/>
            <p:cNvSpPr>
              <a:spLocks noChangeAspect="1" noChangeArrowheads="1"/>
            </p:cNvSpPr>
            <p:nvPr/>
          </p:nvSpPr>
          <p:spPr bwMode="auto">
            <a:xfrm>
              <a:off x="1373" y="2932"/>
              <a:ext cx="16" cy="38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5" name="Rectangle 113"/>
            <p:cNvSpPr>
              <a:spLocks noChangeAspect="1" noChangeArrowheads="1"/>
            </p:cNvSpPr>
            <p:nvPr/>
          </p:nvSpPr>
          <p:spPr bwMode="auto">
            <a:xfrm>
              <a:off x="1374" y="2932"/>
              <a:ext cx="16" cy="3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6" name="Freeform 114"/>
            <p:cNvSpPr>
              <a:spLocks noChangeAspect="1"/>
            </p:cNvSpPr>
            <p:nvPr/>
          </p:nvSpPr>
          <p:spPr bwMode="auto">
            <a:xfrm>
              <a:off x="928" y="2932"/>
              <a:ext cx="449" cy="136"/>
            </a:xfrm>
            <a:custGeom>
              <a:avLst/>
              <a:gdLst>
                <a:gd name="T0" fmla="*/ 0 w 449"/>
                <a:gd name="T1" fmla="*/ 0 h 136"/>
                <a:gd name="T2" fmla="*/ 448 w 449"/>
                <a:gd name="T3" fmla="*/ 0 h 136"/>
                <a:gd name="T4" fmla="*/ 448 w 449"/>
                <a:gd name="T5" fmla="*/ 33 h 136"/>
                <a:gd name="T6" fmla="*/ 391 w 449"/>
                <a:gd name="T7" fmla="*/ 101 h 136"/>
                <a:gd name="T8" fmla="*/ 391 w 449"/>
                <a:gd name="T9" fmla="*/ 135 h 136"/>
                <a:gd name="T10" fmla="*/ 55 w 449"/>
                <a:gd name="T11" fmla="*/ 135 h 136"/>
                <a:gd name="T12" fmla="*/ 55 w 449"/>
                <a:gd name="T13" fmla="*/ 101 h 136"/>
                <a:gd name="T14" fmla="*/ 0 w 449"/>
                <a:gd name="T15" fmla="*/ 33 h 136"/>
                <a:gd name="T16" fmla="*/ 0 w 449"/>
                <a:gd name="T17" fmla="*/ 0 h 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9"/>
                <a:gd name="T28" fmla="*/ 0 h 136"/>
                <a:gd name="T29" fmla="*/ 449 w 449"/>
                <a:gd name="T30" fmla="*/ 136 h 1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9" h="136">
                  <a:moveTo>
                    <a:pt x="0" y="0"/>
                  </a:moveTo>
                  <a:lnTo>
                    <a:pt x="448" y="0"/>
                  </a:lnTo>
                  <a:lnTo>
                    <a:pt x="448" y="33"/>
                  </a:lnTo>
                  <a:lnTo>
                    <a:pt x="391" y="101"/>
                  </a:lnTo>
                  <a:lnTo>
                    <a:pt x="391" y="135"/>
                  </a:lnTo>
                  <a:lnTo>
                    <a:pt x="55" y="135"/>
                  </a:lnTo>
                  <a:lnTo>
                    <a:pt x="55" y="101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77" name="Rectangle 115"/>
            <p:cNvSpPr>
              <a:spLocks noChangeAspect="1" noChangeArrowheads="1"/>
            </p:cNvSpPr>
            <p:nvPr/>
          </p:nvSpPr>
          <p:spPr bwMode="auto">
            <a:xfrm>
              <a:off x="966" y="2950"/>
              <a:ext cx="374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8" name="Rectangle 116"/>
            <p:cNvSpPr>
              <a:spLocks noChangeAspect="1" noChangeArrowheads="1"/>
            </p:cNvSpPr>
            <p:nvPr/>
          </p:nvSpPr>
          <p:spPr bwMode="auto">
            <a:xfrm>
              <a:off x="967" y="2950"/>
              <a:ext cx="372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79" name="Rectangle 117"/>
            <p:cNvSpPr>
              <a:spLocks noChangeAspect="1" noChangeArrowheads="1"/>
            </p:cNvSpPr>
            <p:nvPr/>
          </p:nvSpPr>
          <p:spPr bwMode="auto">
            <a:xfrm>
              <a:off x="969" y="2953"/>
              <a:ext cx="369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0" name="Rectangle 118"/>
            <p:cNvSpPr>
              <a:spLocks noChangeAspect="1" noChangeArrowheads="1"/>
            </p:cNvSpPr>
            <p:nvPr/>
          </p:nvSpPr>
          <p:spPr bwMode="auto">
            <a:xfrm>
              <a:off x="969" y="2953"/>
              <a:ext cx="367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1" name="Rectangle 119"/>
            <p:cNvSpPr>
              <a:spLocks noChangeAspect="1" noChangeArrowheads="1"/>
            </p:cNvSpPr>
            <p:nvPr/>
          </p:nvSpPr>
          <p:spPr bwMode="auto">
            <a:xfrm>
              <a:off x="971" y="2956"/>
              <a:ext cx="364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2" name="Rectangle 120"/>
            <p:cNvSpPr>
              <a:spLocks noChangeAspect="1" noChangeArrowheads="1"/>
            </p:cNvSpPr>
            <p:nvPr/>
          </p:nvSpPr>
          <p:spPr bwMode="auto">
            <a:xfrm>
              <a:off x="972" y="2957"/>
              <a:ext cx="362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3" name="Rectangle 121"/>
            <p:cNvSpPr>
              <a:spLocks noChangeAspect="1" noChangeArrowheads="1"/>
            </p:cNvSpPr>
            <p:nvPr/>
          </p:nvSpPr>
          <p:spPr bwMode="auto">
            <a:xfrm>
              <a:off x="973" y="2959"/>
              <a:ext cx="360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4" name="Rectangle 122"/>
            <p:cNvSpPr>
              <a:spLocks noChangeAspect="1" noChangeArrowheads="1"/>
            </p:cNvSpPr>
            <p:nvPr/>
          </p:nvSpPr>
          <p:spPr bwMode="auto">
            <a:xfrm>
              <a:off x="974" y="2960"/>
              <a:ext cx="358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5" name="Rectangle 123"/>
            <p:cNvSpPr>
              <a:spLocks noChangeAspect="1" noChangeArrowheads="1"/>
            </p:cNvSpPr>
            <p:nvPr/>
          </p:nvSpPr>
          <p:spPr bwMode="auto">
            <a:xfrm>
              <a:off x="975" y="2962"/>
              <a:ext cx="356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6" name="Rectangle 124"/>
            <p:cNvSpPr>
              <a:spLocks noChangeAspect="1" noChangeArrowheads="1"/>
            </p:cNvSpPr>
            <p:nvPr/>
          </p:nvSpPr>
          <p:spPr bwMode="auto">
            <a:xfrm>
              <a:off x="977" y="2963"/>
              <a:ext cx="352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7" name="Rectangle 125"/>
            <p:cNvSpPr>
              <a:spLocks noChangeAspect="1" noChangeArrowheads="1"/>
            </p:cNvSpPr>
            <p:nvPr/>
          </p:nvSpPr>
          <p:spPr bwMode="auto">
            <a:xfrm>
              <a:off x="978" y="2965"/>
              <a:ext cx="351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8" name="Rectangle 126"/>
            <p:cNvSpPr>
              <a:spLocks noChangeAspect="1" noChangeArrowheads="1"/>
            </p:cNvSpPr>
            <p:nvPr/>
          </p:nvSpPr>
          <p:spPr bwMode="auto">
            <a:xfrm>
              <a:off x="979" y="2966"/>
              <a:ext cx="347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89" name="Rectangle 127"/>
            <p:cNvSpPr>
              <a:spLocks noChangeAspect="1" noChangeArrowheads="1"/>
            </p:cNvSpPr>
            <p:nvPr/>
          </p:nvSpPr>
          <p:spPr bwMode="auto">
            <a:xfrm>
              <a:off x="980" y="2968"/>
              <a:ext cx="346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0" name="Rectangle 128"/>
            <p:cNvSpPr>
              <a:spLocks noChangeAspect="1" noChangeArrowheads="1"/>
            </p:cNvSpPr>
            <p:nvPr/>
          </p:nvSpPr>
          <p:spPr bwMode="auto">
            <a:xfrm>
              <a:off x="981" y="2970"/>
              <a:ext cx="343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1" name="Rectangle 129"/>
            <p:cNvSpPr>
              <a:spLocks noChangeAspect="1" noChangeArrowheads="1"/>
            </p:cNvSpPr>
            <p:nvPr/>
          </p:nvSpPr>
          <p:spPr bwMode="auto">
            <a:xfrm>
              <a:off x="983" y="2972"/>
              <a:ext cx="341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2" name="Rectangle 130"/>
            <p:cNvSpPr>
              <a:spLocks noChangeAspect="1" noChangeArrowheads="1"/>
            </p:cNvSpPr>
            <p:nvPr/>
          </p:nvSpPr>
          <p:spPr bwMode="auto">
            <a:xfrm>
              <a:off x="984" y="2973"/>
              <a:ext cx="338" cy="16"/>
            </a:xfrm>
            <a:prstGeom prst="rect">
              <a:avLst/>
            </a:prstGeom>
            <a:solidFill>
              <a:srgbClr val="FFFF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3" name="Rectangle 131"/>
            <p:cNvSpPr>
              <a:spLocks noChangeAspect="1" noChangeArrowheads="1"/>
            </p:cNvSpPr>
            <p:nvPr/>
          </p:nvSpPr>
          <p:spPr bwMode="auto">
            <a:xfrm>
              <a:off x="985" y="2975"/>
              <a:ext cx="336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4" name="Rectangle 132"/>
            <p:cNvSpPr>
              <a:spLocks noChangeAspect="1" noChangeArrowheads="1"/>
            </p:cNvSpPr>
            <p:nvPr/>
          </p:nvSpPr>
          <p:spPr bwMode="auto">
            <a:xfrm>
              <a:off x="985" y="2976"/>
              <a:ext cx="335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5" name="Rectangle 133"/>
            <p:cNvSpPr>
              <a:spLocks noChangeAspect="1" noChangeArrowheads="1"/>
            </p:cNvSpPr>
            <p:nvPr/>
          </p:nvSpPr>
          <p:spPr bwMode="auto">
            <a:xfrm>
              <a:off x="987" y="2977"/>
              <a:ext cx="333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6" name="Rectangle 134"/>
            <p:cNvSpPr>
              <a:spLocks noChangeAspect="1" noChangeArrowheads="1"/>
            </p:cNvSpPr>
            <p:nvPr/>
          </p:nvSpPr>
          <p:spPr bwMode="auto">
            <a:xfrm>
              <a:off x="987" y="2979"/>
              <a:ext cx="332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7" name="Rectangle 135"/>
            <p:cNvSpPr>
              <a:spLocks noChangeAspect="1" noChangeArrowheads="1"/>
            </p:cNvSpPr>
            <p:nvPr/>
          </p:nvSpPr>
          <p:spPr bwMode="auto">
            <a:xfrm>
              <a:off x="987" y="2980"/>
              <a:ext cx="330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8" name="Rectangle 136"/>
            <p:cNvSpPr>
              <a:spLocks noChangeAspect="1" noChangeArrowheads="1"/>
            </p:cNvSpPr>
            <p:nvPr/>
          </p:nvSpPr>
          <p:spPr bwMode="auto">
            <a:xfrm>
              <a:off x="988" y="2980"/>
              <a:ext cx="329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399" name="Rectangle 137"/>
            <p:cNvSpPr>
              <a:spLocks noChangeAspect="1" noChangeArrowheads="1"/>
            </p:cNvSpPr>
            <p:nvPr/>
          </p:nvSpPr>
          <p:spPr bwMode="auto">
            <a:xfrm>
              <a:off x="990" y="2982"/>
              <a:ext cx="326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0" name="Rectangle 138"/>
            <p:cNvSpPr>
              <a:spLocks noChangeAspect="1" noChangeArrowheads="1"/>
            </p:cNvSpPr>
            <p:nvPr/>
          </p:nvSpPr>
          <p:spPr bwMode="auto">
            <a:xfrm>
              <a:off x="990" y="2983"/>
              <a:ext cx="325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1" name="Rectangle 139"/>
            <p:cNvSpPr>
              <a:spLocks noChangeAspect="1" noChangeArrowheads="1"/>
            </p:cNvSpPr>
            <p:nvPr/>
          </p:nvSpPr>
          <p:spPr bwMode="auto">
            <a:xfrm>
              <a:off x="991" y="2983"/>
              <a:ext cx="324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2" name="Rectangle 140"/>
            <p:cNvSpPr>
              <a:spLocks noChangeAspect="1" noChangeArrowheads="1"/>
            </p:cNvSpPr>
            <p:nvPr/>
          </p:nvSpPr>
          <p:spPr bwMode="auto">
            <a:xfrm>
              <a:off x="992" y="2985"/>
              <a:ext cx="322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3" name="Rectangle 141"/>
            <p:cNvSpPr>
              <a:spLocks noChangeAspect="1" noChangeArrowheads="1"/>
            </p:cNvSpPr>
            <p:nvPr/>
          </p:nvSpPr>
          <p:spPr bwMode="auto">
            <a:xfrm>
              <a:off x="992" y="2986"/>
              <a:ext cx="320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4" name="Rectangle 142"/>
            <p:cNvSpPr>
              <a:spLocks noChangeAspect="1" noChangeArrowheads="1"/>
            </p:cNvSpPr>
            <p:nvPr/>
          </p:nvSpPr>
          <p:spPr bwMode="auto">
            <a:xfrm>
              <a:off x="993" y="2987"/>
              <a:ext cx="319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5" name="Rectangle 143"/>
            <p:cNvSpPr>
              <a:spLocks noChangeAspect="1" noChangeArrowheads="1"/>
            </p:cNvSpPr>
            <p:nvPr/>
          </p:nvSpPr>
          <p:spPr bwMode="auto">
            <a:xfrm>
              <a:off x="995" y="2988"/>
              <a:ext cx="316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6" name="Rectangle 144"/>
            <p:cNvSpPr>
              <a:spLocks noChangeAspect="1" noChangeArrowheads="1"/>
            </p:cNvSpPr>
            <p:nvPr/>
          </p:nvSpPr>
          <p:spPr bwMode="auto">
            <a:xfrm>
              <a:off x="995" y="2989"/>
              <a:ext cx="315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7" name="Rectangle 145"/>
            <p:cNvSpPr>
              <a:spLocks noChangeAspect="1" noChangeArrowheads="1"/>
            </p:cNvSpPr>
            <p:nvPr/>
          </p:nvSpPr>
          <p:spPr bwMode="auto">
            <a:xfrm>
              <a:off x="996" y="2991"/>
              <a:ext cx="314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8" name="Rectangle 146"/>
            <p:cNvSpPr>
              <a:spLocks noChangeAspect="1" noChangeArrowheads="1"/>
            </p:cNvSpPr>
            <p:nvPr/>
          </p:nvSpPr>
          <p:spPr bwMode="auto">
            <a:xfrm>
              <a:off x="996" y="2991"/>
              <a:ext cx="312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09" name="Rectangle 147"/>
            <p:cNvSpPr>
              <a:spLocks noChangeAspect="1" noChangeArrowheads="1"/>
            </p:cNvSpPr>
            <p:nvPr/>
          </p:nvSpPr>
          <p:spPr bwMode="auto">
            <a:xfrm>
              <a:off x="996" y="2992"/>
              <a:ext cx="312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0" name="Rectangle 148"/>
            <p:cNvSpPr>
              <a:spLocks noChangeAspect="1" noChangeArrowheads="1"/>
            </p:cNvSpPr>
            <p:nvPr/>
          </p:nvSpPr>
          <p:spPr bwMode="auto">
            <a:xfrm>
              <a:off x="998" y="2994"/>
              <a:ext cx="310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1" name="Rectangle 149"/>
            <p:cNvSpPr>
              <a:spLocks noChangeAspect="1" noChangeArrowheads="1"/>
            </p:cNvSpPr>
            <p:nvPr/>
          </p:nvSpPr>
          <p:spPr bwMode="auto">
            <a:xfrm>
              <a:off x="999" y="2995"/>
              <a:ext cx="308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2" name="Rectangle 150"/>
            <p:cNvSpPr>
              <a:spLocks noChangeAspect="1" noChangeArrowheads="1"/>
            </p:cNvSpPr>
            <p:nvPr/>
          </p:nvSpPr>
          <p:spPr bwMode="auto">
            <a:xfrm>
              <a:off x="999" y="2995"/>
              <a:ext cx="306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3" name="Rectangle 151"/>
            <p:cNvSpPr>
              <a:spLocks noChangeAspect="1" noChangeArrowheads="1"/>
            </p:cNvSpPr>
            <p:nvPr/>
          </p:nvSpPr>
          <p:spPr bwMode="auto">
            <a:xfrm>
              <a:off x="1001" y="2997"/>
              <a:ext cx="304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4" name="Rectangle 152"/>
            <p:cNvSpPr>
              <a:spLocks noChangeAspect="1" noChangeArrowheads="1"/>
            </p:cNvSpPr>
            <p:nvPr/>
          </p:nvSpPr>
          <p:spPr bwMode="auto">
            <a:xfrm>
              <a:off x="1002" y="2998"/>
              <a:ext cx="302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5" name="Rectangle 153"/>
            <p:cNvSpPr>
              <a:spLocks noChangeAspect="1" noChangeArrowheads="1"/>
            </p:cNvSpPr>
            <p:nvPr/>
          </p:nvSpPr>
          <p:spPr bwMode="auto">
            <a:xfrm>
              <a:off x="1002" y="2999"/>
              <a:ext cx="300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6" name="Rectangle 154"/>
            <p:cNvSpPr>
              <a:spLocks noChangeAspect="1" noChangeArrowheads="1"/>
            </p:cNvSpPr>
            <p:nvPr/>
          </p:nvSpPr>
          <p:spPr bwMode="auto">
            <a:xfrm>
              <a:off x="1002" y="3000"/>
              <a:ext cx="300" cy="16"/>
            </a:xfrm>
            <a:prstGeom prst="rect">
              <a:avLst/>
            </a:prstGeom>
            <a:solidFill>
              <a:srgbClr val="FFDB5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7" name="Rectangle 155"/>
            <p:cNvSpPr>
              <a:spLocks noChangeAspect="1" noChangeArrowheads="1"/>
            </p:cNvSpPr>
            <p:nvPr/>
          </p:nvSpPr>
          <p:spPr bwMode="auto">
            <a:xfrm>
              <a:off x="1004" y="3001"/>
              <a:ext cx="298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8" name="Rectangle 156"/>
            <p:cNvSpPr>
              <a:spLocks noChangeAspect="1" noChangeArrowheads="1"/>
            </p:cNvSpPr>
            <p:nvPr/>
          </p:nvSpPr>
          <p:spPr bwMode="auto">
            <a:xfrm>
              <a:off x="1004" y="3003"/>
              <a:ext cx="297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19" name="Rectangle 157"/>
            <p:cNvSpPr>
              <a:spLocks noChangeAspect="1" noChangeArrowheads="1"/>
            </p:cNvSpPr>
            <p:nvPr/>
          </p:nvSpPr>
          <p:spPr bwMode="auto">
            <a:xfrm>
              <a:off x="1005" y="3004"/>
              <a:ext cx="295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0" name="Rectangle 158"/>
            <p:cNvSpPr>
              <a:spLocks noChangeAspect="1" noChangeArrowheads="1"/>
            </p:cNvSpPr>
            <p:nvPr/>
          </p:nvSpPr>
          <p:spPr bwMode="auto">
            <a:xfrm>
              <a:off x="1006" y="3004"/>
              <a:ext cx="293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1" name="Rectangle 159"/>
            <p:cNvSpPr>
              <a:spLocks noChangeAspect="1" noChangeArrowheads="1"/>
            </p:cNvSpPr>
            <p:nvPr/>
          </p:nvSpPr>
          <p:spPr bwMode="auto">
            <a:xfrm>
              <a:off x="1006" y="3006"/>
              <a:ext cx="292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2" name="Rectangle 160"/>
            <p:cNvSpPr>
              <a:spLocks noChangeAspect="1" noChangeArrowheads="1"/>
            </p:cNvSpPr>
            <p:nvPr/>
          </p:nvSpPr>
          <p:spPr bwMode="auto">
            <a:xfrm>
              <a:off x="1008" y="3007"/>
              <a:ext cx="289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3" name="Rectangle 161"/>
            <p:cNvSpPr>
              <a:spLocks noChangeAspect="1" noChangeArrowheads="1"/>
            </p:cNvSpPr>
            <p:nvPr/>
          </p:nvSpPr>
          <p:spPr bwMode="auto">
            <a:xfrm>
              <a:off x="1009" y="3008"/>
              <a:ext cx="288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4" name="Rectangle 162"/>
            <p:cNvSpPr>
              <a:spLocks noChangeAspect="1" noChangeArrowheads="1"/>
            </p:cNvSpPr>
            <p:nvPr/>
          </p:nvSpPr>
          <p:spPr bwMode="auto">
            <a:xfrm>
              <a:off x="1009" y="3009"/>
              <a:ext cx="287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5" name="Rectangle 163"/>
            <p:cNvSpPr>
              <a:spLocks noChangeAspect="1" noChangeArrowheads="1"/>
            </p:cNvSpPr>
            <p:nvPr/>
          </p:nvSpPr>
          <p:spPr bwMode="auto">
            <a:xfrm>
              <a:off x="1011" y="3010"/>
              <a:ext cx="284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6" name="Rectangle 164"/>
            <p:cNvSpPr>
              <a:spLocks noChangeAspect="1" noChangeArrowheads="1"/>
            </p:cNvSpPr>
            <p:nvPr/>
          </p:nvSpPr>
          <p:spPr bwMode="auto">
            <a:xfrm>
              <a:off x="1011" y="3011"/>
              <a:ext cx="283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7" name="Rectangle 165"/>
            <p:cNvSpPr>
              <a:spLocks noChangeAspect="1" noChangeArrowheads="1"/>
            </p:cNvSpPr>
            <p:nvPr/>
          </p:nvSpPr>
          <p:spPr bwMode="auto">
            <a:xfrm>
              <a:off x="1011" y="3013"/>
              <a:ext cx="282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8" name="Rectangle 166"/>
            <p:cNvSpPr>
              <a:spLocks noChangeAspect="1" noChangeArrowheads="1"/>
            </p:cNvSpPr>
            <p:nvPr/>
          </p:nvSpPr>
          <p:spPr bwMode="auto">
            <a:xfrm>
              <a:off x="1012" y="3013"/>
              <a:ext cx="281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9" name="Rectangle 167"/>
            <p:cNvSpPr>
              <a:spLocks noChangeAspect="1" noChangeArrowheads="1"/>
            </p:cNvSpPr>
            <p:nvPr/>
          </p:nvSpPr>
          <p:spPr bwMode="auto">
            <a:xfrm>
              <a:off x="1014" y="3014"/>
              <a:ext cx="279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0" name="Rectangle 168"/>
            <p:cNvSpPr>
              <a:spLocks noChangeAspect="1" noChangeArrowheads="1"/>
            </p:cNvSpPr>
            <p:nvPr/>
          </p:nvSpPr>
          <p:spPr bwMode="auto">
            <a:xfrm>
              <a:off x="1014" y="3016"/>
              <a:ext cx="277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1" name="Rectangle 169"/>
            <p:cNvSpPr>
              <a:spLocks noChangeAspect="1" noChangeArrowheads="1"/>
            </p:cNvSpPr>
            <p:nvPr/>
          </p:nvSpPr>
          <p:spPr bwMode="auto">
            <a:xfrm>
              <a:off x="1015" y="3016"/>
              <a:ext cx="275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2" name="Rectangle 170"/>
            <p:cNvSpPr>
              <a:spLocks noChangeAspect="1" noChangeArrowheads="1"/>
            </p:cNvSpPr>
            <p:nvPr/>
          </p:nvSpPr>
          <p:spPr bwMode="auto">
            <a:xfrm>
              <a:off x="1016" y="3018"/>
              <a:ext cx="274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3" name="Rectangle 171"/>
            <p:cNvSpPr>
              <a:spLocks noChangeAspect="1" noChangeArrowheads="1"/>
            </p:cNvSpPr>
            <p:nvPr/>
          </p:nvSpPr>
          <p:spPr bwMode="auto">
            <a:xfrm>
              <a:off x="1016" y="3019"/>
              <a:ext cx="272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4" name="Rectangle 172"/>
            <p:cNvSpPr>
              <a:spLocks noChangeAspect="1" noChangeArrowheads="1"/>
            </p:cNvSpPr>
            <p:nvPr/>
          </p:nvSpPr>
          <p:spPr bwMode="auto">
            <a:xfrm>
              <a:off x="1017" y="3020"/>
              <a:ext cx="270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5" name="Rectangle 173"/>
            <p:cNvSpPr>
              <a:spLocks noChangeAspect="1" noChangeArrowheads="1"/>
            </p:cNvSpPr>
            <p:nvPr/>
          </p:nvSpPr>
          <p:spPr bwMode="auto">
            <a:xfrm>
              <a:off x="1018" y="3021"/>
              <a:ext cx="269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6" name="Rectangle 174"/>
            <p:cNvSpPr>
              <a:spLocks noChangeAspect="1" noChangeArrowheads="1"/>
            </p:cNvSpPr>
            <p:nvPr/>
          </p:nvSpPr>
          <p:spPr bwMode="auto">
            <a:xfrm>
              <a:off x="1018" y="3022"/>
              <a:ext cx="269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7" name="Rectangle 175"/>
            <p:cNvSpPr>
              <a:spLocks noChangeAspect="1" noChangeArrowheads="1"/>
            </p:cNvSpPr>
            <p:nvPr/>
          </p:nvSpPr>
          <p:spPr bwMode="auto">
            <a:xfrm>
              <a:off x="1019" y="3023"/>
              <a:ext cx="266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8" name="Rectangle 176"/>
            <p:cNvSpPr>
              <a:spLocks noChangeAspect="1" noChangeArrowheads="1"/>
            </p:cNvSpPr>
            <p:nvPr/>
          </p:nvSpPr>
          <p:spPr bwMode="auto">
            <a:xfrm>
              <a:off x="1020" y="3025"/>
              <a:ext cx="265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39" name="Rectangle 177"/>
            <p:cNvSpPr>
              <a:spLocks noChangeAspect="1" noChangeArrowheads="1"/>
            </p:cNvSpPr>
            <p:nvPr/>
          </p:nvSpPr>
          <p:spPr bwMode="auto">
            <a:xfrm>
              <a:off x="1020" y="3025"/>
              <a:ext cx="264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0" name="Rectangle 178"/>
            <p:cNvSpPr>
              <a:spLocks noChangeAspect="1" noChangeArrowheads="1"/>
            </p:cNvSpPr>
            <p:nvPr/>
          </p:nvSpPr>
          <p:spPr bwMode="auto">
            <a:xfrm>
              <a:off x="1022" y="3026"/>
              <a:ext cx="261" cy="16"/>
            </a:xfrm>
            <a:prstGeom prst="rect">
              <a:avLst/>
            </a:prstGeom>
            <a:solidFill>
              <a:srgbClr val="FFB62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1" name="Rectangle 179"/>
            <p:cNvSpPr>
              <a:spLocks noChangeAspect="1" noChangeArrowheads="1"/>
            </p:cNvSpPr>
            <p:nvPr/>
          </p:nvSpPr>
          <p:spPr bwMode="auto">
            <a:xfrm>
              <a:off x="1022" y="3028"/>
              <a:ext cx="261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2" name="Rectangle 180"/>
            <p:cNvSpPr>
              <a:spLocks noChangeAspect="1" noChangeArrowheads="1"/>
            </p:cNvSpPr>
            <p:nvPr/>
          </p:nvSpPr>
          <p:spPr bwMode="auto">
            <a:xfrm>
              <a:off x="1023" y="3029"/>
              <a:ext cx="259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3" name="Rectangle 181"/>
            <p:cNvSpPr>
              <a:spLocks noChangeAspect="1" noChangeArrowheads="1"/>
            </p:cNvSpPr>
            <p:nvPr/>
          </p:nvSpPr>
          <p:spPr bwMode="auto">
            <a:xfrm>
              <a:off x="1024" y="3029"/>
              <a:ext cx="256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4" name="Rectangle 182"/>
            <p:cNvSpPr>
              <a:spLocks noChangeAspect="1" noChangeArrowheads="1"/>
            </p:cNvSpPr>
            <p:nvPr/>
          </p:nvSpPr>
          <p:spPr bwMode="auto">
            <a:xfrm>
              <a:off x="1026" y="3032"/>
              <a:ext cx="253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5" name="Rectangle 183"/>
            <p:cNvSpPr>
              <a:spLocks noChangeAspect="1" noChangeArrowheads="1"/>
            </p:cNvSpPr>
            <p:nvPr/>
          </p:nvSpPr>
          <p:spPr bwMode="auto">
            <a:xfrm>
              <a:off x="1026" y="3033"/>
              <a:ext cx="252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" name="Rectangle 184"/>
            <p:cNvSpPr>
              <a:spLocks noChangeAspect="1" noChangeArrowheads="1"/>
            </p:cNvSpPr>
            <p:nvPr/>
          </p:nvSpPr>
          <p:spPr bwMode="auto">
            <a:xfrm>
              <a:off x="1028" y="3035"/>
              <a:ext cx="249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7" name="Rectangle 185"/>
            <p:cNvSpPr>
              <a:spLocks noChangeAspect="1" noChangeArrowheads="1"/>
            </p:cNvSpPr>
            <p:nvPr/>
          </p:nvSpPr>
          <p:spPr bwMode="auto">
            <a:xfrm>
              <a:off x="1029" y="3037"/>
              <a:ext cx="246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8" name="Rectangle 186"/>
            <p:cNvSpPr>
              <a:spLocks noChangeAspect="1" noChangeArrowheads="1"/>
            </p:cNvSpPr>
            <p:nvPr/>
          </p:nvSpPr>
          <p:spPr bwMode="auto">
            <a:xfrm>
              <a:off x="1030" y="3038"/>
              <a:ext cx="245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9" name="Rectangle 187"/>
            <p:cNvSpPr>
              <a:spLocks noChangeAspect="1" noChangeArrowheads="1"/>
            </p:cNvSpPr>
            <p:nvPr/>
          </p:nvSpPr>
          <p:spPr bwMode="auto">
            <a:xfrm>
              <a:off x="1032" y="3040"/>
              <a:ext cx="241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0" name="Rectangle 188"/>
            <p:cNvSpPr>
              <a:spLocks noChangeAspect="1" noChangeArrowheads="1"/>
            </p:cNvSpPr>
            <p:nvPr/>
          </p:nvSpPr>
          <p:spPr bwMode="auto">
            <a:xfrm>
              <a:off x="1033" y="3042"/>
              <a:ext cx="239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1" name="Rectangle 189"/>
            <p:cNvSpPr>
              <a:spLocks noChangeAspect="1" noChangeArrowheads="1"/>
            </p:cNvSpPr>
            <p:nvPr/>
          </p:nvSpPr>
          <p:spPr bwMode="auto">
            <a:xfrm>
              <a:off x="1034" y="3043"/>
              <a:ext cx="236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2" name="Rectangle 190"/>
            <p:cNvSpPr>
              <a:spLocks noChangeAspect="1" noChangeArrowheads="1"/>
            </p:cNvSpPr>
            <p:nvPr/>
          </p:nvSpPr>
          <p:spPr bwMode="auto">
            <a:xfrm>
              <a:off x="1035" y="3045"/>
              <a:ext cx="234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3" name="Rectangle 191"/>
            <p:cNvSpPr>
              <a:spLocks noChangeAspect="1" noChangeArrowheads="1"/>
            </p:cNvSpPr>
            <p:nvPr/>
          </p:nvSpPr>
          <p:spPr bwMode="auto">
            <a:xfrm>
              <a:off x="1036" y="3046"/>
              <a:ext cx="233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4" name="Rectangle 192"/>
            <p:cNvSpPr>
              <a:spLocks noChangeAspect="1" noChangeArrowheads="1"/>
            </p:cNvSpPr>
            <p:nvPr/>
          </p:nvSpPr>
          <p:spPr bwMode="auto">
            <a:xfrm>
              <a:off x="1038" y="3048"/>
              <a:ext cx="230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5" name="Rectangle 193"/>
            <p:cNvSpPr>
              <a:spLocks noChangeAspect="1" noChangeArrowheads="1"/>
            </p:cNvSpPr>
            <p:nvPr/>
          </p:nvSpPr>
          <p:spPr bwMode="auto">
            <a:xfrm>
              <a:off x="1038" y="3049"/>
              <a:ext cx="228" cy="16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6" name="Freeform 194"/>
            <p:cNvSpPr>
              <a:spLocks noChangeAspect="1"/>
            </p:cNvSpPr>
            <p:nvPr/>
          </p:nvSpPr>
          <p:spPr bwMode="auto">
            <a:xfrm>
              <a:off x="965" y="2950"/>
              <a:ext cx="374" cy="103"/>
            </a:xfrm>
            <a:custGeom>
              <a:avLst/>
              <a:gdLst>
                <a:gd name="T0" fmla="*/ 0 w 374"/>
                <a:gd name="T1" fmla="*/ 0 h 103"/>
                <a:gd name="T2" fmla="*/ 373 w 374"/>
                <a:gd name="T3" fmla="*/ 0 h 103"/>
                <a:gd name="T4" fmla="*/ 297 w 374"/>
                <a:gd name="T5" fmla="*/ 102 h 103"/>
                <a:gd name="T6" fmla="*/ 73 w 374"/>
                <a:gd name="T7" fmla="*/ 102 h 103"/>
                <a:gd name="T8" fmla="*/ 0 w 374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103"/>
                <a:gd name="T17" fmla="*/ 374 w 37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103">
                  <a:moveTo>
                    <a:pt x="0" y="0"/>
                  </a:moveTo>
                  <a:lnTo>
                    <a:pt x="373" y="0"/>
                  </a:lnTo>
                  <a:lnTo>
                    <a:pt x="297" y="102"/>
                  </a:lnTo>
                  <a:lnTo>
                    <a:pt x="73" y="10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57" name="Freeform 195"/>
            <p:cNvSpPr>
              <a:spLocks noChangeAspect="1"/>
            </p:cNvSpPr>
            <p:nvPr/>
          </p:nvSpPr>
          <p:spPr bwMode="auto">
            <a:xfrm>
              <a:off x="946" y="2932"/>
              <a:ext cx="412" cy="121"/>
            </a:xfrm>
            <a:custGeom>
              <a:avLst/>
              <a:gdLst>
                <a:gd name="T0" fmla="*/ 0 w 412"/>
                <a:gd name="T1" fmla="*/ 0 h 121"/>
                <a:gd name="T2" fmla="*/ 93 w 412"/>
                <a:gd name="T3" fmla="*/ 120 h 121"/>
                <a:gd name="T4" fmla="*/ 316 w 412"/>
                <a:gd name="T5" fmla="*/ 120 h 121"/>
                <a:gd name="T6" fmla="*/ 411 w 412"/>
                <a:gd name="T7" fmla="*/ 0 h 121"/>
                <a:gd name="T8" fmla="*/ 0 w 412"/>
                <a:gd name="T9" fmla="*/ 0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2"/>
                <a:gd name="T16" fmla="*/ 0 h 121"/>
                <a:gd name="T17" fmla="*/ 412 w 412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2" h="121">
                  <a:moveTo>
                    <a:pt x="0" y="0"/>
                  </a:moveTo>
                  <a:lnTo>
                    <a:pt x="93" y="120"/>
                  </a:lnTo>
                  <a:lnTo>
                    <a:pt x="316" y="120"/>
                  </a:lnTo>
                  <a:lnTo>
                    <a:pt x="411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58" name="Rectangle 196"/>
            <p:cNvSpPr>
              <a:spLocks noChangeAspect="1" noChangeArrowheads="1"/>
            </p:cNvSpPr>
            <p:nvPr/>
          </p:nvSpPr>
          <p:spPr bwMode="auto">
            <a:xfrm>
              <a:off x="1059" y="3052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59" name="Rectangle 197"/>
            <p:cNvSpPr>
              <a:spLocks noChangeAspect="1" noChangeArrowheads="1"/>
            </p:cNvSpPr>
            <p:nvPr/>
          </p:nvSpPr>
          <p:spPr bwMode="auto">
            <a:xfrm>
              <a:off x="1059" y="3052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0" name="Rectangle 198"/>
            <p:cNvSpPr>
              <a:spLocks noChangeAspect="1" noChangeArrowheads="1"/>
            </p:cNvSpPr>
            <p:nvPr/>
          </p:nvSpPr>
          <p:spPr bwMode="auto">
            <a:xfrm>
              <a:off x="1059" y="3054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1" name="Rectangle 199"/>
            <p:cNvSpPr>
              <a:spLocks noChangeAspect="1" noChangeArrowheads="1"/>
            </p:cNvSpPr>
            <p:nvPr/>
          </p:nvSpPr>
          <p:spPr bwMode="auto">
            <a:xfrm>
              <a:off x="1059" y="3055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2" name="Rectangle 200"/>
            <p:cNvSpPr>
              <a:spLocks noChangeAspect="1" noChangeArrowheads="1"/>
            </p:cNvSpPr>
            <p:nvPr/>
          </p:nvSpPr>
          <p:spPr bwMode="auto">
            <a:xfrm>
              <a:off x="1059" y="3055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3" name="Rectangle 201"/>
            <p:cNvSpPr>
              <a:spLocks noChangeAspect="1" noChangeArrowheads="1"/>
            </p:cNvSpPr>
            <p:nvPr/>
          </p:nvSpPr>
          <p:spPr bwMode="auto">
            <a:xfrm>
              <a:off x="1059" y="3057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4" name="Rectangle 202"/>
            <p:cNvSpPr>
              <a:spLocks noChangeAspect="1" noChangeArrowheads="1"/>
            </p:cNvSpPr>
            <p:nvPr/>
          </p:nvSpPr>
          <p:spPr bwMode="auto">
            <a:xfrm>
              <a:off x="1059" y="3058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5" name="Rectangle 203"/>
            <p:cNvSpPr>
              <a:spLocks noChangeAspect="1" noChangeArrowheads="1"/>
            </p:cNvSpPr>
            <p:nvPr/>
          </p:nvSpPr>
          <p:spPr bwMode="auto">
            <a:xfrm>
              <a:off x="1059" y="3059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6" name="Rectangle 204"/>
            <p:cNvSpPr>
              <a:spLocks noChangeAspect="1" noChangeArrowheads="1"/>
            </p:cNvSpPr>
            <p:nvPr/>
          </p:nvSpPr>
          <p:spPr bwMode="auto">
            <a:xfrm>
              <a:off x="1059" y="3060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7" name="Rectangle 205"/>
            <p:cNvSpPr>
              <a:spLocks noChangeAspect="1" noChangeArrowheads="1"/>
            </p:cNvSpPr>
            <p:nvPr/>
          </p:nvSpPr>
          <p:spPr bwMode="auto">
            <a:xfrm>
              <a:off x="1059" y="3061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8" name="Rectangle 206"/>
            <p:cNvSpPr>
              <a:spLocks noChangeAspect="1" noChangeArrowheads="1"/>
            </p:cNvSpPr>
            <p:nvPr/>
          </p:nvSpPr>
          <p:spPr bwMode="auto">
            <a:xfrm>
              <a:off x="1059" y="3063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69" name="Rectangle 207"/>
            <p:cNvSpPr>
              <a:spLocks noChangeAspect="1" noChangeArrowheads="1"/>
            </p:cNvSpPr>
            <p:nvPr/>
          </p:nvSpPr>
          <p:spPr bwMode="auto">
            <a:xfrm>
              <a:off x="1059" y="3063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70" name="Rectangle 208"/>
            <p:cNvSpPr>
              <a:spLocks noChangeAspect="1" noChangeArrowheads="1"/>
            </p:cNvSpPr>
            <p:nvPr/>
          </p:nvSpPr>
          <p:spPr bwMode="auto">
            <a:xfrm>
              <a:off x="1209" y="3067"/>
              <a:ext cx="36" cy="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71" name="Rectangle 209"/>
            <p:cNvSpPr>
              <a:spLocks noChangeAspect="1" noChangeArrowheads="1"/>
            </p:cNvSpPr>
            <p:nvPr/>
          </p:nvSpPr>
          <p:spPr bwMode="auto">
            <a:xfrm>
              <a:off x="1245" y="3067"/>
              <a:ext cx="33" cy="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72" name="Rectangle 210"/>
            <p:cNvSpPr>
              <a:spLocks noChangeAspect="1" noChangeArrowheads="1"/>
            </p:cNvSpPr>
            <p:nvPr/>
          </p:nvSpPr>
          <p:spPr bwMode="auto">
            <a:xfrm>
              <a:off x="1216" y="3074"/>
              <a:ext cx="58" cy="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73" name="Rectangle 211"/>
            <p:cNvSpPr>
              <a:spLocks noChangeAspect="1" noChangeArrowheads="1"/>
            </p:cNvSpPr>
            <p:nvPr/>
          </p:nvSpPr>
          <p:spPr bwMode="auto">
            <a:xfrm>
              <a:off x="1212" y="3125"/>
              <a:ext cx="69" cy="74"/>
            </a:xfrm>
            <a:prstGeom prst="rect">
              <a:avLst/>
            </a:prstGeom>
            <a:solidFill>
              <a:srgbClr val="5500C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74" name="Freeform 212"/>
            <p:cNvSpPr>
              <a:spLocks noChangeAspect="1"/>
            </p:cNvSpPr>
            <p:nvPr/>
          </p:nvSpPr>
          <p:spPr bwMode="auto">
            <a:xfrm>
              <a:off x="1210" y="3493"/>
              <a:ext cx="38" cy="34"/>
            </a:xfrm>
            <a:custGeom>
              <a:avLst/>
              <a:gdLst>
                <a:gd name="T0" fmla="*/ 0 w 38"/>
                <a:gd name="T1" fmla="*/ 20 h 34"/>
                <a:gd name="T2" fmla="*/ 3 w 38"/>
                <a:gd name="T3" fmla="*/ 26 h 34"/>
                <a:gd name="T4" fmla="*/ 9 w 38"/>
                <a:gd name="T5" fmla="*/ 31 h 34"/>
                <a:gd name="T6" fmla="*/ 15 w 38"/>
                <a:gd name="T7" fmla="*/ 33 h 34"/>
                <a:gd name="T8" fmla="*/ 22 w 38"/>
                <a:gd name="T9" fmla="*/ 33 h 34"/>
                <a:gd name="T10" fmla="*/ 29 w 38"/>
                <a:gd name="T11" fmla="*/ 29 h 34"/>
                <a:gd name="T12" fmla="*/ 34 w 38"/>
                <a:gd name="T13" fmla="*/ 25 h 34"/>
                <a:gd name="T14" fmla="*/ 37 w 38"/>
                <a:gd name="T15" fmla="*/ 18 h 34"/>
                <a:gd name="T16" fmla="*/ 37 w 38"/>
                <a:gd name="T17" fmla="*/ 12 h 34"/>
                <a:gd name="T18" fmla="*/ 33 w 38"/>
                <a:gd name="T19" fmla="*/ 6 h 34"/>
                <a:gd name="T20" fmla="*/ 27 w 38"/>
                <a:gd name="T21" fmla="*/ 1 h 34"/>
                <a:gd name="T22" fmla="*/ 21 w 38"/>
                <a:gd name="T23" fmla="*/ 0 h 34"/>
                <a:gd name="T24" fmla="*/ 13 w 38"/>
                <a:gd name="T25" fmla="*/ 0 h 34"/>
                <a:gd name="T26" fmla="*/ 6 w 38"/>
                <a:gd name="T27" fmla="*/ 3 h 34"/>
                <a:gd name="T28" fmla="*/ 2 w 38"/>
                <a:gd name="T29" fmla="*/ 7 h 34"/>
                <a:gd name="T30" fmla="*/ 0 w 38"/>
                <a:gd name="T31" fmla="*/ 13 h 34"/>
                <a:gd name="T32" fmla="*/ 0 w 38"/>
                <a:gd name="T33" fmla="*/ 2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4"/>
                <a:gd name="T53" fmla="*/ 38 w 38"/>
                <a:gd name="T54" fmla="*/ 34 h 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4">
                  <a:moveTo>
                    <a:pt x="0" y="20"/>
                  </a:moveTo>
                  <a:lnTo>
                    <a:pt x="3" y="26"/>
                  </a:lnTo>
                  <a:lnTo>
                    <a:pt x="9" y="31"/>
                  </a:lnTo>
                  <a:lnTo>
                    <a:pt x="15" y="33"/>
                  </a:lnTo>
                  <a:lnTo>
                    <a:pt x="22" y="33"/>
                  </a:lnTo>
                  <a:lnTo>
                    <a:pt x="29" y="29"/>
                  </a:lnTo>
                  <a:lnTo>
                    <a:pt x="34" y="25"/>
                  </a:lnTo>
                  <a:lnTo>
                    <a:pt x="37" y="18"/>
                  </a:lnTo>
                  <a:lnTo>
                    <a:pt x="37" y="12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2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5" name="Freeform 213"/>
            <p:cNvSpPr>
              <a:spLocks noChangeAspect="1"/>
            </p:cNvSpPr>
            <p:nvPr/>
          </p:nvSpPr>
          <p:spPr bwMode="auto">
            <a:xfrm>
              <a:off x="1231" y="3536"/>
              <a:ext cx="39" cy="35"/>
            </a:xfrm>
            <a:custGeom>
              <a:avLst/>
              <a:gdLst>
                <a:gd name="T0" fmla="*/ 2 w 39"/>
                <a:gd name="T1" fmla="*/ 24 h 35"/>
                <a:gd name="T2" fmla="*/ 7 w 39"/>
                <a:gd name="T3" fmla="*/ 29 h 35"/>
                <a:gd name="T4" fmla="*/ 12 w 39"/>
                <a:gd name="T5" fmla="*/ 33 h 35"/>
                <a:gd name="T6" fmla="*/ 20 w 39"/>
                <a:gd name="T7" fmla="*/ 34 h 35"/>
                <a:gd name="T8" fmla="*/ 27 w 39"/>
                <a:gd name="T9" fmla="*/ 32 h 35"/>
                <a:gd name="T10" fmla="*/ 33 w 39"/>
                <a:gd name="T11" fmla="*/ 27 h 35"/>
                <a:gd name="T12" fmla="*/ 36 w 39"/>
                <a:gd name="T13" fmla="*/ 22 h 35"/>
                <a:gd name="T14" fmla="*/ 38 w 39"/>
                <a:gd name="T15" fmla="*/ 16 h 35"/>
                <a:gd name="T16" fmla="*/ 35 w 39"/>
                <a:gd name="T17" fmla="*/ 9 h 35"/>
                <a:gd name="T18" fmla="*/ 31 w 39"/>
                <a:gd name="T19" fmla="*/ 4 h 35"/>
                <a:gd name="T20" fmla="*/ 25 w 39"/>
                <a:gd name="T21" fmla="*/ 0 h 35"/>
                <a:gd name="T22" fmla="*/ 17 w 39"/>
                <a:gd name="T23" fmla="*/ 0 h 35"/>
                <a:gd name="T24" fmla="*/ 10 w 39"/>
                <a:gd name="T25" fmla="*/ 1 h 35"/>
                <a:gd name="T26" fmla="*/ 4 w 39"/>
                <a:gd name="T27" fmla="*/ 6 h 35"/>
                <a:gd name="T28" fmla="*/ 1 w 39"/>
                <a:gd name="T29" fmla="*/ 11 h 35"/>
                <a:gd name="T30" fmla="*/ 0 w 39"/>
                <a:gd name="T31" fmla="*/ 17 h 35"/>
                <a:gd name="T32" fmla="*/ 2 w 39"/>
                <a:gd name="T33" fmla="*/ 24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35"/>
                <a:gd name="T53" fmla="*/ 39 w 39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35">
                  <a:moveTo>
                    <a:pt x="2" y="24"/>
                  </a:moveTo>
                  <a:lnTo>
                    <a:pt x="7" y="29"/>
                  </a:lnTo>
                  <a:lnTo>
                    <a:pt x="12" y="33"/>
                  </a:lnTo>
                  <a:lnTo>
                    <a:pt x="20" y="34"/>
                  </a:lnTo>
                  <a:lnTo>
                    <a:pt x="27" y="32"/>
                  </a:lnTo>
                  <a:lnTo>
                    <a:pt x="33" y="27"/>
                  </a:lnTo>
                  <a:lnTo>
                    <a:pt x="36" y="22"/>
                  </a:lnTo>
                  <a:lnTo>
                    <a:pt x="38" y="16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4" y="6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2" y="24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6" name="Freeform 214"/>
            <p:cNvSpPr>
              <a:spLocks noChangeAspect="1"/>
            </p:cNvSpPr>
            <p:nvPr/>
          </p:nvSpPr>
          <p:spPr bwMode="auto">
            <a:xfrm>
              <a:off x="1266" y="3572"/>
              <a:ext cx="38" cy="35"/>
            </a:xfrm>
            <a:custGeom>
              <a:avLst/>
              <a:gdLst>
                <a:gd name="T0" fmla="*/ 2 w 38"/>
                <a:gd name="T1" fmla="*/ 27 h 35"/>
                <a:gd name="T2" fmla="*/ 8 w 38"/>
                <a:gd name="T3" fmla="*/ 31 h 35"/>
                <a:gd name="T4" fmla="*/ 14 w 38"/>
                <a:gd name="T5" fmla="*/ 34 h 35"/>
                <a:gd name="T6" fmla="*/ 21 w 38"/>
                <a:gd name="T7" fmla="*/ 34 h 35"/>
                <a:gd name="T8" fmla="*/ 28 w 38"/>
                <a:gd name="T9" fmla="*/ 30 h 35"/>
                <a:gd name="T10" fmla="*/ 32 w 38"/>
                <a:gd name="T11" fmla="*/ 26 h 35"/>
                <a:gd name="T12" fmla="*/ 37 w 38"/>
                <a:gd name="T13" fmla="*/ 19 h 35"/>
                <a:gd name="T14" fmla="*/ 35 w 38"/>
                <a:gd name="T15" fmla="*/ 13 h 35"/>
                <a:gd name="T16" fmla="*/ 32 w 38"/>
                <a:gd name="T17" fmla="*/ 6 h 35"/>
                <a:gd name="T18" fmla="*/ 27 w 38"/>
                <a:gd name="T19" fmla="*/ 1 h 35"/>
                <a:gd name="T20" fmla="*/ 21 w 38"/>
                <a:gd name="T21" fmla="*/ 0 h 35"/>
                <a:gd name="T22" fmla="*/ 14 w 38"/>
                <a:gd name="T23" fmla="*/ 0 h 35"/>
                <a:gd name="T24" fmla="*/ 6 w 38"/>
                <a:gd name="T25" fmla="*/ 3 h 35"/>
                <a:gd name="T26" fmla="*/ 2 w 38"/>
                <a:gd name="T27" fmla="*/ 8 h 35"/>
                <a:gd name="T28" fmla="*/ 0 w 38"/>
                <a:gd name="T29" fmla="*/ 13 h 35"/>
                <a:gd name="T30" fmla="*/ 0 w 38"/>
                <a:gd name="T31" fmla="*/ 20 h 35"/>
                <a:gd name="T32" fmla="*/ 2 w 38"/>
                <a:gd name="T33" fmla="*/ 27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5"/>
                <a:gd name="T53" fmla="*/ 38 w 38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5">
                  <a:moveTo>
                    <a:pt x="2" y="27"/>
                  </a:moveTo>
                  <a:lnTo>
                    <a:pt x="8" y="31"/>
                  </a:lnTo>
                  <a:lnTo>
                    <a:pt x="14" y="34"/>
                  </a:lnTo>
                  <a:lnTo>
                    <a:pt x="21" y="34"/>
                  </a:lnTo>
                  <a:lnTo>
                    <a:pt x="28" y="30"/>
                  </a:lnTo>
                  <a:lnTo>
                    <a:pt x="32" y="26"/>
                  </a:lnTo>
                  <a:lnTo>
                    <a:pt x="37" y="19"/>
                  </a:lnTo>
                  <a:lnTo>
                    <a:pt x="35" y="13"/>
                  </a:lnTo>
                  <a:lnTo>
                    <a:pt x="32" y="6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6" y="3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20"/>
                  </a:lnTo>
                  <a:lnTo>
                    <a:pt x="2" y="27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7" name="Freeform 215"/>
            <p:cNvSpPr>
              <a:spLocks noChangeAspect="1"/>
            </p:cNvSpPr>
            <p:nvPr/>
          </p:nvSpPr>
          <p:spPr bwMode="auto">
            <a:xfrm>
              <a:off x="1308" y="3598"/>
              <a:ext cx="39" cy="35"/>
            </a:xfrm>
            <a:custGeom>
              <a:avLst/>
              <a:gdLst>
                <a:gd name="T0" fmla="*/ 6 w 39"/>
                <a:gd name="T1" fmla="*/ 29 h 35"/>
                <a:gd name="T2" fmla="*/ 12 w 39"/>
                <a:gd name="T3" fmla="*/ 32 h 35"/>
                <a:gd name="T4" fmla="*/ 19 w 39"/>
                <a:gd name="T5" fmla="*/ 34 h 35"/>
                <a:gd name="T6" fmla="*/ 27 w 39"/>
                <a:gd name="T7" fmla="*/ 32 h 35"/>
                <a:gd name="T8" fmla="*/ 33 w 39"/>
                <a:gd name="T9" fmla="*/ 28 h 35"/>
                <a:gd name="T10" fmla="*/ 37 w 39"/>
                <a:gd name="T11" fmla="*/ 22 h 35"/>
                <a:gd name="T12" fmla="*/ 38 w 39"/>
                <a:gd name="T13" fmla="*/ 16 h 35"/>
                <a:gd name="T14" fmla="*/ 37 w 39"/>
                <a:gd name="T15" fmla="*/ 10 h 35"/>
                <a:gd name="T16" fmla="*/ 32 w 39"/>
                <a:gd name="T17" fmla="*/ 4 h 35"/>
                <a:gd name="T18" fmla="*/ 26 w 39"/>
                <a:gd name="T19" fmla="*/ 1 h 35"/>
                <a:gd name="T20" fmla="*/ 18 w 39"/>
                <a:gd name="T21" fmla="*/ 0 h 35"/>
                <a:gd name="T22" fmla="*/ 11 w 39"/>
                <a:gd name="T23" fmla="*/ 1 h 35"/>
                <a:gd name="T24" fmla="*/ 4 w 39"/>
                <a:gd name="T25" fmla="*/ 5 h 35"/>
                <a:gd name="T26" fmla="*/ 1 w 39"/>
                <a:gd name="T27" fmla="*/ 10 h 35"/>
                <a:gd name="T28" fmla="*/ 0 w 39"/>
                <a:gd name="T29" fmla="*/ 17 h 35"/>
                <a:gd name="T30" fmla="*/ 1 w 39"/>
                <a:gd name="T31" fmla="*/ 23 h 35"/>
                <a:gd name="T32" fmla="*/ 6 w 39"/>
                <a:gd name="T33" fmla="*/ 29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35"/>
                <a:gd name="T53" fmla="*/ 39 w 39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35">
                  <a:moveTo>
                    <a:pt x="6" y="29"/>
                  </a:moveTo>
                  <a:lnTo>
                    <a:pt x="12" y="32"/>
                  </a:lnTo>
                  <a:lnTo>
                    <a:pt x="19" y="34"/>
                  </a:lnTo>
                  <a:lnTo>
                    <a:pt x="27" y="32"/>
                  </a:lnTo>
                  <a:lnTo>
                    <a:pt x="33" y="28"/>
                  </a:lnTo>
                  <a:lnTo>
                    <a:pt x="37" y="22"/>
                  </a:lnTo>
                  <a:lnTo>
                    <a:pt x="38" y="16"/>
                  </a:lnTo>
                  <a:lnTo>
                    <a:pt x="37" y="10"/>
                  </a:lnTo>
                  <a:lnTo>
                    <a:pt x="32" y="4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8" name="Freeform 216"/>
            <p:cNvSpPr>
              <a:spLocks noChangeAspect="1"/>
            </p:cNvSpPr>
            <p:nvPr/>
          </p:nvSpPr>
          <p:spPr bwMode="auto">
            <a:xfrm>
              <a:off x="1362" y="3616"/>
              <a:ext cx="37" cy="36"/>
            </a:xfrm>
            <a:custGeom>
              <a:avLst/>
              <a:gdLst>
                <a:gd name="T0" fmla="*/ 9 w 37"/>
                <a:gd name="T1" fmla="*/ 33 h 36"/>
                <a:gd name="T2" fmla="*/ 16 w 37"/>
                <a:gd name="T3" fmla="*/ 35 h 36"/>
                <a:gd name="T4" fmla="*/ 23 w 37"/>
                <a:gd name="T5" fmla="*/ 33 h 36"/>
                <a:gd name="T6" fmla="*/ 28 w 37"/>
                <a:gd name="T7" fmla="*/ 30 h 36"/>
                <a:gd name="T8" fmla="*/ 33 w 37"/>
                <a:gd name="T9" fmla="*/ 26 h 36"/>
                <a:gd name="T10" fmla="*/ 36 w 37"/>
                <a:gd name="T11" fmla="*/ 20 h 36"/>
                <a:gd name="T12" fmla="*/ 34 w 37"/>
                <a:gd name="T13" fmla="*/ 13 h 36"/>
                <a:gd name="T14" fmla="*/ 31 w 37"/>
                <a:gd name="T15" fmla="*/ 6 h 36"/>
                <a:gd name="T16" fmla="*/ 26 w 37"/>
                <a:gd name="T17" fmla="*/ 2 h 36"/>
                <a:gd name="T18" fmla="*/ 19 w 37"/>
                <a:gd name="T19" fmla="*/ 0 h 36"/>
                <a:gd name="T20" fmla="*/ 12 w 37"/>
                <a:gd name="T21" fmla="*/ 1 h 36"/>
                <a:gd name="T22" fmla="*/ 6 w 37"/>
                <a:gd name="T23" fmla="*/ 4 h 36"/>
                <a:gd name="T24" fmla="*/ 2 w 37"/>
                <a:gd name="T25" fmla="*/ 10 h 36"/>
                <a:gd name="T26" fmla="*/ 0 w 37"/>
                <a:gd name="T27" fmla="*/ 16 h 36"/>
                <a:gd name="T28" fmla="*/ 1 w 37"/>
                <a:gd name="T29" fmla="*/ 23 h 36"/>
                <a:gd name="T30" fmla="*/ 4 w 37"/>
                <a:gd name="T31" fmla="*/ 28 h 36"/>
                <a:gd name="T32" fmla="*/ 9 w 37"/>
                <a:gd name="T33" fmla="*/ 33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36"/>
                <a:gd name="T53" fmla="*/ 37 w 37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36">
                  <a:moveTo>
                    <a:pt x="9" y="33"/>
                  </a:moveTo>
                  <a:lnTo>
                    <a:pt x="16" y="35"/>
                  </a:lnTo>
                  <a:lnTo>
                    <a:pt x="23" y="33"/>
                  </a:lnTo>
                  <a:lnTo>
                    <a:pt x="28" y="30"/>
                  </a:lnTo>
                  <a:lnTo>
                    <a:pt x="33" y="26"/>
                  </a:lnTo>
                  <a:lnTo>
                    <a:pt x="36" y="20"/>
                  </a:lnTo>
                  <a:lnTo>
                    <a:pt x="34" y="13"/>
                  </a:lnTo>
                  <a:lnTo>
                    <a:pt x="31" y="6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4" y="28"/>
                  </a:lnTo>
                  <a:lnTo>
                    <a:pt x="9" y="33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9" name="Oval 217"/>
            <p:cNvSpPr>
              <a:spLocks noChangeAspect="1" noChangeArrowheads="1"/>
            </p:cNvSpPr>
            <p:nvPr/>
          </p:nvSpPr>
          <p:spPr bwMode="auto">
            <a:xfrm>
              <a:off x="1513" y="3579"/>
              <a:ext cx="25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80" name="Oval 218"/>
            <p:cNvSpPr>
              <a:spLocks noChangeAspect="1" noChangeArrowheads="1"/>
            </p:cNvSpPr>
            <p:nvPr/>
          </p:nvSpPr>
          <p:spPr bwMode="auto">
            <a:xfrm>
              <a:off x="1560" y="3579"/>
              <a:ext cx="26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81" name="Oval 219"/>
            <p:cNvSpPr>
              <a:spLocks noChangeAspect="1" noChangeArrowheads="1"/>
            </p:cNvSpPr>
            <p:nvPr/>
          </p:nvSpPr>
          <p:spPr bwMode="auto">
            <a:xfrm>
              <a:off x="1606" y="3579"/>
              <a:ext cx="26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82" name="Freeform 220"/>
            <p:cNvSpPr>
              <a:spLocks noChangeAspect="1"/>
            </p:cNvSpPr>
            <p:nvPr/>
          </p:nvSpPr>
          <p:spPr bwMode="auto">
            <a:xfrm>
              <a:off x="1675" y="3524"/>
              <a:ext cx="19" cy="86"/>
            </a:xfrm>
            <a:custGeom>
              <a:avLst/>
              <a:gdLst>
                <a:gd name="T0" fmla="*/ 0 w 19"/>
                <a:gd name="T1" fmla="*/ 0 h 86"/>
                <a:gd name="T2" fmla="*/ 0 w 19"/>
                <a:gd name="T3" fmla="*/ 85 h 86"/>
                <a:gd name="T4" fmla="*/ 18 w 19"/>
                <a:gd name="T5" fmla="*/ 50 h 86"/>
                <a:gd name="T6" fmla="*/ 18 w 19"/>
                <a:gd name="T7" fmla="*/ 0 h 86"/>
                <a:gd name="T8" fmla="*/ 0 w 19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86"/>
                <a:gd name="T17" fmla="*/ 19 w 19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86">
                  <a:moveTo>
                    <a:pt x="0" y="0"/>
                  </a:moveTo>
                  <a:lnTo>
                    <a:pt x="0" y="85"/>
                  </a:lnTo>
                  <a:lnTo>
                    <a:pt x="18" y="5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83" name="Freeform 221"/>
            <p:cNvSpPr>
              <a:spLocks noChangeAspect="1"/>
            </p:cNvSpPr>
            <p:nvPr/>
          </p:nvSpPr>
          <p:spPr bwMode="auto">
            <a:xfrm>
              <a:off x="1655" y="3626"/>
              <a:ext cx="20" cy="86"/>
            </a:xfrm>
            <a:custGeom>
              <a:avLst/>
              <a:gdLst>
                <a:gd name="T0" fmla="*/ 19 w 20"/>
                <a:gd name="T1" fmla="*/ 85 h 86"/>
                <a:gd name="T2" fmla="*/ 19 w 20"/>
                <a:gd name="T3" fmla="*/ 0 h 86"/>
                <a:gd name="T4" fmla="*/ 0 w 20"/>
                <a:gd name="T5" fmla="*/ 33 h 86"/>
                <a:gd name="T6" fmla="*/ 0 w 20"/>
                <a:gd name="T7" fmla="*/ 85 h 86"/>
                <a:gd name="T8" fmla="*/ 19 w 20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86"/>
                <a:gd name="T17" fmla="*/ 20 w 2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86">
                  <a:moveTo>
                    <a:pt x="19" y="85"/>
                  </a:moveTo>
                  <a:lnTo>
                    <a:pt x="19" y="0"/>
                  </a:lnTo>
                  <a:lnTo>
                    <a:pt x="0" y="33"/>
                  </a:lnTo>
                  <a:lnTo>
                    <a:pt x="0" y="85"/>
                  </a:lnTo>
                  <a:lnTo>
                    <a:pt x="19" y="8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84" name="AutoShape 222"/>
            <p:cNvSpPr>
              <a:spLocks noChangeAspect="1" noChangeArrowheads="1"/>
            </p:cNvSpPr>
            <p:nvPr/>
          </p:nvSpPr>
          <p:spPr bwMode="auto">
            <a:xfrm>
              <a:off x="1718" y="3587"/>
              <a:ext cx="268" cy="56"/>
            </a:xfrm>
            <a:prstGeom prst="roundRect">
              <a:avLst>
                <a:gd name="adj" fmla="val 1249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85" name="AutoShape 223"/>
            <p:cNvSpPr>
              <a:spLocks noChangeAspect="1" noChangeArrowheads="1"/>
            </p:cNvSpPr>
            <p:nvPr/>
          </p:nvSpPr>
          <p:spPr bwMode="auto">
            <a:xfrm>
              <a:off x="2008" y="3587"/>
              <a:ext cx="268" cy="56"/>
            </a:xfrm>
            <a:prstGeom prst="roundRect">
              <a:avLst>
                <a:gd name="adj" fmla="val 1249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86" name="AutoShape 224"/>
            <p:cNvSpPr>
              <a:spLocks noChangeAspect="1" noChangeArrowheads="1"/>
            </p:cNvSpPr>
            <p:nvPr/>
          </p:nvSpPr>
          <p:spPr bwMode="auto">
            <a:xfrm>
              <a:off x="2297" y="3587"/>
              <a:ext cx="268" cy="56"/>
            </a:xfrm>
            <a:prstGeom prst="roundRect">
              <a:avLst>
                <a:gd name="adj" fmla="val 1249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87" name="Freeform 225"/>
            <p:cNvSpPr>
              <a:spLocks noChangeAspect="1"/>
            </p:cNvSpPr>
            <p:nvPr/>
          </p:nvSpPr>
          <p:spPr bwMode="auto">
            <a:xfrm>
              <a:off x="2630" y="3578"/>
              <a:ext cx="28" cy="31"/>
            </a:xfrm>
            <a:custGeom>
              <a:avLst/>
              <a:gdLst>
                <a:gd name="T0" fmla="*/ 27 w 28"/>
                <a:gd name="T1" fmla="*/ 15 h 31"/>
                <a:gd name="T2" fmla="*/ 0 w 28"/>
                <a:gd name="T3" fmla="*/ 0 h 31"/>
                <a:gd name="T4" fmla="*/ 0 w 28"/>
                <a:gd name="T5" fmla="*/ 30 h 31"/>
                <a:gd name="T6" fmla="*/ 27 w 28"/>
                <a:gd name="T7" fmla="*/ 15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1"/>
                <a:gd name="T14" fmla="*/ 28 w 2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1">
                  <a:moveTo>
                    <a:pt x="27" y="15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27" y="1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88" name="Oval 226"/>
            <p:cNvSpPr>
              <a:spLocks noChangeAspect="1" noChangeArrowheads="1"/>
            </p:cNvSpPr>
            <p:nvPr/>
          </p:nvSpPr>
          <p:spPr bwMode="auto">
            <a:xfrm>
              <a:off x="2638" y="3572"/>
              <a:ext cx="20" cy="1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89" name="Freeform 227"/>
            <p:cNvSpPr>
              <a:spLocks noChangeAspect="1"/>
            </p:cNvSpPr>
            <p:nvPr/>
          </p:nvSpPr>
          <p:spPr bwMode="auto">
            <a:xfrm>
              <a:off x="2630" y="3626"/>
              <a:ext cx="30" cy="30"/>
            </a:xfrm>
            <a:custGeom>
              <a:avLst/>
              <a:gdLst>
                <a:gd name="T0" fmla="*/ 29 w 30"/>
                <a:gd name="T1" fmla="*/ 14 h 30"/>
                <a:gd name="T2" fmla="*/ 0 w 30"/>
                <a:gd name="T3" fmla="*/ 29 h 30"/>
                <a:gd name="T4" fmla="*/ 0 w 30"/>
                <a:gd name="T5" fmla="*/ 0 h 30"/>
                <a:gd name="T6" fmla="*/ 29 w 30"/>
                <a:gd name="T7" fmla="*/ 14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0"/>
                <a:gd name="T14" fmla="*/ 30 w 30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0">
                  <a:moveTo>
                    <a:pt x="29" y="14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29" y="14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0" name="Oval 228"/>
            <p:cNvSpPr>
              <a:spLocks noChangeAspect="1" noChangeArrowheads="1"/>
            </p:cNvSpPr>
            <p:nvPr/>
          </p:nvSpPr>
          <p:spPr bwMode="auto">
            <a:xfrm>
              <a:off x="2639" y="3644"/>
              <a:ext cx="19" cy="1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91" name="Freeform 229"/>
            <p:cNvSpPr>
              <a:spLocks noChangeAspect="1"/>
            </p:cNvSpPr>
            <p:nvPr/>
          </p:nvSpPr>
          <p:spPr bwMode="auto">
            <a:xfrm>
              <a:off x="1056" y="3060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16 h 17"/>
                <a:gd name="T4" fmla="*/ 16 w 17"/>
                <a:gd name="T5" fmla="*/ 16 h 17"/>
                <a:gd name="T6" fmla="*/ 16 w 17"/>
                <a:gd name="T7" fmla="*/ 0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2" name="Freeform 230"/>
            <p:cNvSpPr>
              <a:spLocks noChangeAspect="1"/>
            </p:cNvSpPr>
            <p:nvPr/>
          </p:nvSpPr>
          <p:spPr bwMode="auto">
            <a:xfrm>
              <a:off x="1974" y="3611"/>
              <a:ext cx="37" cy="17"/>
            </a:xfrm>
            <a:custGeom>
              <a:avLst/>
              <a:gdLst>
                <a:gd name="T0" fmla="*/ 0 w 37"/>
                <a:gd name="T1" fmla="*/ 16 h 17"/>
                <a:gd name="T2" fmla="*/ 36 w 37"/>
                <a:gd name="T3" fmla="*/ 16 h 17"/>
                <a:gd name="T4" fmla="*/ 36 w 37"/>
                <a:gd name="T5" fmla="*/ 0 h 17"/>
                <a:gd name="T6" fmla="*/ 0 w 37"/>
                <a:gd name="T7" fmla="*/ 0 h 17"/>
                <a:gd name="T8" fmla="*/ 0 w 3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7"/>
                <a:gd name="T17" fmla="*/ 37 w 3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7">
                  <a:moveTo>
                    <a:pt x="0" y="16"/>
                  </a:moveTo>
                  <a:lnTo>
                    <a:pt x="36" y="1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3" name="Oval 231"/>
            <p:cNvSpPr>
              <a:spLocks noChangeAspect="1" noChangeArrowheads="1"/>
            </p:cNvSpPr>
            <p:nvPr/>
          </p:nvSpPr>
          <p:spPr bwMode="auto">
            <a:xfrm>
              <a:off x="2717" y="3564"/>
              <a:ext cx="4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94" name="Oval 232"/>
            <p:cNvSpPr>
              <a:spLocks noChangeAspect="1" noChangeArrowheads="1"/>
            </p:cNvSpPr>
            <p:nvPr/>
          </p:nvSpPr>
          <p:spPr bwMode="auto">
            <a:xfrm>
              <a:off x="2689" y="3462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95" name="Line 233"/>
            <p:cNvSpPr>
              <a:spLocks noChangeAspect="1" noChangeShapeType="1"/>
            </p:cNvSpPr>
            <p:nvPr/>
          </p:nvSpPr>
          <p:spPr bwMode="auto">
            <a:xfrm>
              <a:off x="2719" y="3507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6" name="Line 234"/>
            <p:cNvSpPr>
              <a:spLocks noChangeAspect="1" noChangeShapeType="1"/>
            </p:cNvSpPr>
            <p:nvPr/>
          </p:nvSpPr>
          <p:spPr bwMode="auto">
            <a:xfrm>
              <a:off x="2738" y="3490"/>
              <a:ext cx="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7" name="Line 235"/>
            <p:cNvSpPr>
              <a:spLocks noChangeAspect="1" noChangeShapeType="1"/>
            </p:cNvSpPr>
            <p:nvPr/>
          </p:nvSpPr>
          <p:spPr bwMode="auto">
            <a:xfrm>
              <a:off x="2729" y="3583"/>
              <a:ext cx="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8" name="Line 236"/>
            <p:cNvSpPr>
              <a:spLocks noChangeAspect="1" noChangeShapeType="1"/>
            </p:cNvSpPr>
            <p:nvPr/>
          </p:nvSpPr>
          <p:spPr bwMode="auto">
            <a:xfrm>
              <a:off x="2738" y="3575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9" name="Oval 237"/>
            <p:cNvSpPr>
              <a:spLocks noChangeAspect="1" noChangeArrowheads="1"/>
            </p:cNvSpPr>
            <p:nvPr/>
          </p:nvSpPr>
          <p:spPr bwMode="auto">
            <a:xfrm>
              <a:off x="2717" y="3632"/>
              <a:ext cx="4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00" name="Oval 238"/>
            <p:cNvSpPr>
              <a:spLocks noChangeAspect="1" noChangeArrowheads="1"/>
            </p:cNvSpPr>
            <p:nvPr/>
          </p:nvSpPr>
          <p:spPr bwMode="auto">
            <a:xfrm>
              <a:off x="2689" y="3684"/>
              <a:ext cx="100" cy="9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01" name="Line 239"/>
            <p:cNvSpPr>
              <a:spLocks noChangeAspect="1" noChangeShapeType="1"/>
            </p:cNvSpPr>
            <p:nvPr/>
          </p:nvSpPr>
          <p:spPr bwMode="auto">
            <a:xfrm>
              <a:off x="2719" y="372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02" name="Line 240"/>
            <p:cNvSpPr>
              <a:spLocks noChangeAspect="1" noChangeShapeType="1"/>
            </p:cNvSpPr>
            <p:nvPr/>
          </p:nvSpPr>
          <p:spPr bwMode="auto">
            <a:xfrm flipV="1">
              <a:off x="2738" y="3711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03" name="Line 241"/>
            <p:cNvSpPr>
              <a:spLocks noChangeAspect="1" noChangeShapeType="1"/>
            </p:cNvSpPr>
            <p:nvPr/>
          </p:nvSpPr>
          <p:spPr bwMode="auto">
            <a:xfrm>
              <a:off x="2729" y="3651"/>
              <a:ext cx="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04" name="Line 242"/>
            <p:cNvSpPr>
              <a:spLocks noChangeAspect="1" noChangeShapeType="1"/>
            </p:cNvSpPr>
            <p:nvPr/>
          </p:nvSpPr>
          <p:spPr bwMode="auto">
            <a:xfrm flipV="1">
              <a:off x="2738" y="3644"/>
              <a:ext cx="0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05" name="Rectangle 243"/>
            <p:cNvSpPr>
              <a:spLocks noChangeAspect="1" noChangeArrowheads="1"/>
            </p:cNvSpPr>
            <p:nvPr/>
          </p:nvSpPr>
          <p:spPr bwMode="auto">
            <a:xfrm>
              <a:off x="1235" y="3052"/>
              <a:ext cx="22" cy="30"/>
            </a:xfrm>
            <a:prstGeom prst="rect">
              <a:avLst/>
            </a:prstGeom>
            <a:solidFill>
              <a:srgbClr val="FFB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06" name="Rectangle 244"/>
            <p:cNvSpPr>
              <a:spLocks noChangeAspect="1" noChangeArrowheads="1"/>
            </p:cNvSpPr>
            <p:nvPr/>
          </p:nvSpPr>
          <p:spPr bwMode="auto">
            <a:xfrm>
              <a:off x="1235" y="3082"/>
              <a:ext cx="22" cy="30"/>
            </a:xfrm>
            <a:prstGeom prst="rect">
              <a:avLst/>
            </a:prstGeom>
            <a:solidFill>
              <a:srgbClr val="FFB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07" name="Rectangle 245"/>
            <p:cNvSpPr>
              <a:spLocks noChangeAspect="1" noChangeArrowheads="1"/>
            </p:cNvSpPr>
            <p:nvPr/>
          </p:nvSpPr>
          <p:spPr bwMode="auto">
            <a:xfrm>
              <a:off x="1235" y="3112"/>
              <a:ext cx="22" cy="31"/>
            </a:xfrm>
            <a:prstGeom prst="rect">
              <a:avLst/>
            </a:prstGeom>
            <a:solidFill>
              <a:srgbClr val="FFA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08" name="Rectangle 246"/>
            <p:cNvSpPr>
              <a:spLocks noChangeAspect="1" noChangeArrowheads="1"/>
            </p:cNvSpPr>
            <p:nvPr/>
          </p:nvSpPr>
          <p:spPr bwMode="auto">
            <a:xfrm>
              <a:off x="1235" y="3143"/>
              <a:ext cx="22" cy="30"/>
            </a:xfrm>
            <a:prstGeom prst="rect">
              <a:avLst/>
            </a:prstGeom>
            <a:solidFill>
              <a:srgbClr val="FF9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09" name="Rectangle 247"/>
            <p:cNvSpPr>
              <a:spLocks noChangeAspect="1" noChangeArrowheads="1"/>
            </p:cNvSpPr>
            <p:nvPr/>
          </p:nvSpPr>
          <p:spPr bwMode="auto">
            <a:xfrm>
              <a:off x="1235" y="3173"/>
              <a:ext cx="22" cy="31"/>
            </a:xfrm>
            <a:prstGeom prst="rect">
              <a:avLst/>
            </a:prstGeom>
            <a:solidFill>
              <a:srgbClr val="FF8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0" name="Rectangle 248"/>
            <p:cNvSpPr>
              <a:spLocks noChangeAspect="1" noChangeArrowheads="1"/>
            </p:cNvSpPr>
            <p:nvPr/>
          </p:nvSpPr>
          <p:spPr bwMode="auto">
            <a:xfrm>
              <a:off x="1235" y="3204"/>
              <a:ext cx="22" cy="31"/>
            </a:xfrm>
            <a:prstGeom prst="rect">
              <a:avLst/>
            </a:prstGeom>
            <a:solidFill>
              <a:srgbClr val="FF7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1" name="Rectangle 249"/>
            <p:cNvSpPr>
              <a:spLocks noChangeAspect="1" noChangeArrowheads="1"/>
            </p:cNvSpPr>
            <p:nvPr/>
          </p:nvSpPr>
          <p:spPr bwMode="auto">
            <a:xfrm>
              <a:off x="1235" y="3234"/>
              <a:ext cx="22" cy="31"/>
            </a:xfrm>
            <a:prstGeom prst="rect">
              <a:avLst/>
            </a:prstGeom>
            <a:solidFill>
              <a:srgbClr val="FF6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2" name="Rectangle 250"/>
            <p:cNvSpPr>
              <a:spLocks noChangeAspect="1" noChangeArrowheads="1"/>
            </p:cNvSpPr>
            <p:nvPr/>
          </p:nvSpPr>
          <p:spPr bwMode="auto">
            <a:xfrm>
              <a:off x="1235" y="3265"/>
              <a:ext cx="22" cy="31"/>
            </a:xfrm>
            <a:prstGeom prst="rect">
              <a:avLst/>
            </a:prstGeom>
            <a:solidFill>
              <a:srgbClr val="FF51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3" name="Rectangle 251"/>
            <p:cNvSpPr>
              <a:spLocks noChangeAspect="1" noChangeArrowheads="1"/>
            </p:cNvSpPr>
            <p:nvPr/>
          </p:nvSpPr>
          <p:spPr bwMode="auto">
            <a:xfrm>
              <a:off x="1235" y="3296"/>
              <a:ext cx="22" cy="30"/>
            </a:xfrm>
            <a:prstGeom prst="rect">
              <a:avLst/>
            </a:prstGeom>
            <a:solidFill>
              <a:srgbClr val="FF41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4" name="Rectangle 252"/>
            <p:cNvSpPr>
              <a:spLocks noChangeAspect="1" noChangeArrowheads="1"/>
            </p:cNvSpPr>
            <p:nvPr/>
          </p:nvSpPr>
          <p:spPr bwMode="auto">
            <a:xfrm>
              <a:off x="1235" y="3326"/>
              <a:ext cx="22" cy="31"/>
            </a:xfrm>
            <a:prstGeom prst="rect">
              <a:avLst/>
            </a:prstGeom>
            <a:solidFill>
              <a:srgbClr val="FF31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5" name="Rectangle 253"/>
            <p:cNvSpPr>
              <a:spLocks noChangeAspect="1" noChangeArrowheads="1"/>
            </p:cNvSpPr>
            <p:nvPr/>
          </p:nvSpPr>
          <p:spPr bwMode="auto">
            <a:xfrm>
              <a:off x="1235" y="3356"/>
              <a:ext cx="22" cy="30"/>
            </a:xfrm>
            <a:prstGeom prst="rect">
              <a:avLst/>
            </a:prstGeom>
            <a:solidFill>
              <a:srgbClr val="FF21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6" name="Rectangle 254"/>
            <p:cNvSpPr>
              <a:spLocks noChangeAspect="1" noChangeArrowheads="1"/>
            </p:cNvSpPr>
            <p:nvPr/>
          </p:nvSpPr>
          <p:spPr bwMode="auto">
            <a:xfrm>
              <a:off x="1235" y="3386"/>
              <a:ext cx="22" cy="30"/>
            </a:xfrm>
            <a:prstGeom prst="rect">
              <a:avLst/>
            </a:prstGeom>
            <a:solidFill>
              <a:srgbClr val="FF11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7" name="Rectangle 255"/>
            <p:cNvSpPr>
              <a:spLocks noChangeAspect="1" noChangeArrowheads="1"/>
            </p:cNvSpPr>
            <p:nvPr/>
          </p:nvSpPr>
          <p:spPr bwMode="auto">
            <a:xfrm>
              <a:off x="1235" y="3416"/>
              <a:ext cx="22" cy="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8" name="Rectangle 256"/>
            <p:cNvSpPr>
              <a:spLocks noChangeAspect="1" noChangeArrowheads="1"/>
            </p:cNvSpPr>
            <p:nvPr/>
          </p:nvSpPr>
          <p:spPr bwMode="auto">
            <a:xfrm>
              <a:off x="1254" y="3443"/>
              <a:ext cx="16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19" name="Rectangle 257"/>
            <p:cNvSpPr>
              <a:spLocks noChangeAspect="1" noChangeArrowheads="1"/>
            </p:cNvSpPr>
            <p:nvPr/>
          </p:nvSpPr>
          <p:spPr bwMode="auto">
            <a:xfrm>
              <a:off x="1254" y="3444"/>
              <a:ext cx="16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0" name="Rectangle 258"/>
            <p:cNvSpPr>
              <a:spLocks noChangeAspect="1" noChangeArrowheads="1"/>
            </p:cNvSpPr>
            <p:nvPr/>
          </p:nvSpPr>
          <p:spPr bwMode="auto">
            <a:xfrm>
              <a:off x="1236" y="3445"/>
              <a:ext cx="23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1" name="Rectangle 259"/>
            <p:cNvSpPr>
              <a:spLocks noChangeAspect="1" noChangeArrowheads="1"/>
            </p:cNvSpPr>
            <p:nvPr/>
          </p:nvSpPr>
          <p:spPr bwMode="auto">
            <a:xfrm>
              <a:off x="1238" y="3449"/>
              <a:ext cx="21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2" name="Rectangle 260"/>
            <p:cNvSpPr>
              <a:spLocks noChangeAspect="1" noChangeArrowheads="1"/>
            </p:cNvSpPr>
            <p:nvPr/>
          </p:nvSpPr>
          <p:spPr bwMode="auto">
            <a:xfrm>
              <a:off x="1238" y="3452"/>
              <a:ext cx="22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3" name="Rectangle 261"/>
            <p:cNvSpPr>
              <a:spLocks noChangeAspect="1" noChangeArrowheads="1"/>
            </p:cNvSpPr>
            <p:nvPr/>
          </p:nvSpPr>
          <p:spPr bwMode="auto">
            <a:xfrm>
              <a:off x="1238" y="3459"/>
              <a:ext cx="23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4" name="Rectangle 262"/>
            <p:cNvSpPr>
              <a:spLocks noChangeAspect="1" noChangeArrowheads="1"/>
            </p:cNvSpPr>
            <p:nvPr/>
          </p:nvSpPr>
          <p:spPr bwMode="auto">
            <a:xfrm>
              <a:off x="1239" y="3461"/>
              <a:ext cx="22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5" name="Rectangle 263"/>
            <p:cNvSpPr>
              <a:spLocks noChangeAspect="1" noChangeArrowheads="1"/>
            </p:cNvSpPr>
            <p:nvPr/>
          </p:nvSpPr>
          <p:spPr bwMode="auto">
            <a:xfrm>
              <a:off x="1239" y="3467"/>
              <a:ext cx="24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6" name="Rectangle 264"/>
            <p:cNvSpPr>
              <a:spLocks noChangeAspect="1" noChangeArrowheads="1"/>
            </p:cNvSpPr>
            <p:nvPr/>
          </p:nvSpPr>
          <p:spPr bwMode="auto">
            <a:xfrm>
              <a:off x="1239" y="3469"/>
              <a:ext cx="23" cy="16"/>
            </a:xfrm>
            <a:prstGeom prst="rect">
              <a:avLst/>
            </a:prstGeom>
            <a:solidFill>
              <a:srgbClr val="FF87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7" name="Rectangle 265"/>
            <p:cNvSpPr>
              <a:spLocks noChangeAspect="1" noChangeArrowheads="1"/>
            </p:cNvSpPr>
            <p:nvPr/>
          </p:nvSpPr>
          <p:spPr bwMode="auto">
            <a:xfrm>
              <a:off x="1239" y="3473"/>
              <a:ext cx="23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8" name="Rectangle 266"/>
            <p:cNvSpPr>
              <a:spLocks noChangeAspect="1" noChangeArrowheads="1"/>
            </p:cNvSpPr>
            <p:nvPr/>
          </p:nvSpPr>
          <p:spPr bwMode="auto">
            <a:xfrm>
              <a:off x="1239" y="3474"/>
              <a:ext cx="24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29" name="Rectangle 267"/>
            <p:cNvSpPr>
              <a:spLocks noChangeAspect="1" noChangeArrowheads="1"/>
            </p:cNvSpPr>
            <p:nvPr/>
          </p:nvSpPr>
          <p:spPr bwMode="auto">
            <a:xfrm>
              <a:off x="1241" y="3477"/>
              <a:ext cx="22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0" name="Rectangle 268"/>
            <p:cNvSpPr>
              <a:spLocks noChangeAspect="1" noChangeArrowheads="1"/>
            </p:cNvSpPr>
            <p:nvPr/>
          </p:nvSpPr>
          <p:spPr bwMode="auto">
            <a:xfrm>
              <a:off x="1241" y="3481"/>
              <a:ext cx="24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1" name="Rectangle 269"/>
            <p:cNvSpPr>
              <a:spLocks noChangeAspect="1" noChangeArrowheads="1"/>
            </p:cNvSpPr>
            <p:nvPr/>
          </p:nvSpPr>
          <p:spPr bwMode="auto">
            <a:xfrm>
              <a:off x="1242" y="3484"/>
              <a:ext cx="23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2" name="Rectangle 270"/>
            <p:cNvSpPr>
              <a:spLocks noChangeAspect="1" noChangeArrowheads="1"/>
            </p:cNvSpPr>
            <p:nvPr/>
          </p:nvSpPr>
          <p:spPr bwMode="auto">
            <a:xfrm>
              <a:off x="1242" y="3490"/>
              <a:ext cx="26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3" name="Rectangle 271"/>
            <p:cNvSpPr>
              <a:spLocks noChangeAspect="1" noChangeArrowheads="1"/>
            </p:cNvSpPr>
            <p:nvPr/>
          </p:nvSpPr>
          <p:spPr bwMode="auto">
            <a:xfrm>
              <a:off x="1244" y="3491"/>
              <a:ext cx="24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4" name="Rectangle 272"/>
            <p:cNvSpPr>
              <a:spLocks noChangeAspect="1" noChangeArrowheads="1"/>
            </p:cNvSpPr>
            <p:nvPr/>
          </p:nvSpPr>
          <p:spPr bwMode="auto">
            <a:xfrm>
              <a:off x="1245" y="3493"/>
              <a:ext cx="22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5" name="Rectangle 273"/>
            <p:cNvSpPr>
              <a:spLocks noChangeAspect="1" noChangeArrowheads="1"/>
            </p:cNvSpPr>
            <p:nvPr/>
          </p:nvSpPr>
          <p:spPr bwMode="auto">
            <a:xfrm>
              <a:off x="1245" y="3495"/>
              <a:ext cx="24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6" name="Rectangle 274"/>
            <p:cNvSpPr>
              <a:spLocks noChangeAspect="1" noChangeArrowheads="1"/>
            </p:cNvSpPr>
            <p:nvPr/>
          </p:nvSpPr>
          <p:spPr bwMode="auto">
            <a:xfrm>
              <a:off x="1245" y="3500"/>
              <a:ext cx="24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7" name="Rectangle 275"/>
            <p:cNvSpPr>
              <a:spLocks noChangeAspect="1" noChangeArrowheads="1"/>
            </p:cNvSpPr>
            <p:nvPr/>
          </p:nvSpPr>
          <p:spPr bwMode="auto">
            <a:xfrm>
              <a:off x="1245" y="3502"/>
              <a:ext cx="24" cy="16"/>
            </a:xfrm>
            <a:prstGeom prst="rect">
              <a:avLst/>
            </a:prstGeom>
            <a:solidFill>
              <a:srgbClr val="F66D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8" name="Rectangle 276"/>
            <p:cNvSpPr>
              <a:spLocks noChangeAspect="1" noChangeArrowheads="1"/>
            </p:cNvSpPr>
            <p:nvPr/>
          </p:nvSpPr>
          <p:spPr bwMode="auto">
            <a:xfrm>
              <a:off x="1245" y="3503"/>
              <a:ext cx="24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39" name="Rectangle 277"/>
            <p:cNvSpPr>
              <a:spLocks noChangeAspect="1" noChangeArrowheads="1"/>
            </p:cNvSpPr>
            <p:nvPr/>
          </p:nvSpPr>
          <p:spPr bwMode="auto">
            <a:xfrm>
              <a:off x="1245" y="3505"/>
              <a:ext cx="26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0" name="Rectangle 278"/>
            <p:cNvSpPr>
              <a:spLocks noChangeAspect="1" noChangeArrowheads="1"/>
            </p:cNvSpPr>
            <p:nvPr/>
          </p:nvSpPr>
          <p:spPr bwMode="auto">
            <a:xfrm>
              <a:off x="1248" y="3507"/>
              <a:ext cx="24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1" name="Rectangle 279"/>
            <p:cNvSpPr>
              <a:spLocks noChangeAspect="1" noChangeArrowheads="1"/>
            </p:cNvSpPr>
            <p:nvPr/>
          </p:nvSpPr>
          <p:spPr bwMode="auto">
            <a:xfrm>
              <a:off x="1249" y="3508"/>
              <a:ext cx="23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2" name="Rectangle 280"/>
            <p:cNvSpPr>
              <a:spLocks noChangeAspect="1" noChangeArrowheads="1"/>
            </p:cNvSpPr>
            <p:nvPr/>
          </p:nvSpPr>
          <p:spPr bwMode="auto">
            <a:xfrm>
              <a:off x="1249" y="3511"/>
              <a:ext cx="24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3" name="Rectangle 281"/>
            <p:cNvSpPr>
              <a:spLocks noChangeAspect="1" noChangeArrowheads="1"/>
            </p:cNvSpPr>
            <p:nvPr/>
          </p:nvSpPr>
          <p:spPr bwMode="auto">
            <a:xfrm>
              <a:off x="1251" y="3511"/>
              <a:ext cx="22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4" name="Rectangle 282"/>
            <p:cNvSpPr>
              <a:spLocks noChangeAspect="1" noChangeArrowheads="1"/>
            </p:cNvSpPr>
            <p:nvPr/>
          </p:nvSpPr>
          <p:spPr bwMode="auto">
            <a:xfrm>
              <a:off x="1251" y="3512"/>
              <a:ext cx="24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5" name="Rectangle 283"/>
            <p:cNvSpPr>
              <a:spLocks noChangeAspect="1" noChangeArrowheads="1"/>
            </p:cNvSpPr>
            <p:nvPr/>
          </p:nvSpPr>
          <p:spPr bwMode="auto">
            <a:xfrm>
              <a:off x="1252" y="3514"/>
              <a:ext cx="23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6" name="Rectangle 284"/>
            <p:cNvSpPr>
              <a:spLocks noChangeAspect="1" noChangeArrowheads="1"/>
            </p:cNvSpPr>
            <p:nvPr/>
          </p:nvSpPr>
          <p:spPr bwMode="auto">
            <a:xfrm>
              <a:off x="1252" y="3515"/>
              <a:ext cx="26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7" name="Rectangle 285"/>
            <p:cNvSpPr>
              <a:spLocks noChangeAspect="1" noChangeArrowheads="1"/>
            </p:cNvSpPr>
            <p:nvPr/>
          </p:nvSpPr>
          <p:spPr bwMode="auto">
            <a:xfrm>
              <a:off x="1254" y="3517"/>
              <a:ext cx="25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8" name="Rectangle 286"/>
            <p:cNvSpPr>
              <a:spLocks noChangeAspect="1" noChangeArrowheads="1"/>
            </p:cNvSpPr>
            <p:nvPr/>
          </p:nvSpPr>
          <p:spPr bwMode="auto">
            <a:xfrm>
              <a:off x="1254" y="3519"/>
              <a:ext cx="26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49" name="Rectangle 287"/>
            <p:cNvSpPr>
              <a:spLocks noChangeAspect="1" noChangeArrowheads="1"/>
            </p:cNvSpPr>
            <p:nvPr/>
          </p:nvSpPr>
          <p:spPr bwMode="auto">
            <a:xfrm>
              <a:off x="1254" y="3520"/>
              <a:ext cx="27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0" name="Rectangle 288"/>
            <p:cNvSpPr>
              <a:spLocks noChangeAspect="1" noChangeArrowheads="1"/>
            </p:cNvSpPr>
            <p:nvPr/>
          </p:nvSpPr>
          <p:spPr bwMode="auto">
            <a:xfrm>
              <a:off x="1255" y="3521"/>
              <a:ext cx="26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1" name="Rectangle 289"/>
            <p:cNvSpPr>
              <a:spLocks noChangeAspect="1" noChangeArrowheads="1"/>
            </p:cNvSpPr>
            <p:nvPr/>
          </p:nvSpPr>
          <p:spPr bwMode="auto">
            <a:xfrm>
              <a:off x="1255" y="3522"/>
              <a:ext cx="28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2" name="Rectangle 290"/>
            <p:cNvSpPr>
              <a:spLocks noChangeAspect="1" noChangeArrowheads="1"/>
            </p:cNvSpPr>
            <p:nvPr/>
          </p:nvSpPr>
          <p:spPr bwMode="auto">
            <a:xfrm>
              <a:off x="1257" y="3527"/>
              <a:ext cx="27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3" name="Rectangle 291"/>
            <p:cNvSpPr>
              <a:spLocks noChangeAspect="1" noChangeArrowheads="1"/>
            </p:cNvSpPr>
            <p:nvPr/>
          </p:nvSpPr>
          <p:spPr bwMode="auto">
            <a:xfrm>
              <a:off x="1257" y="3528"/>
              <a:ext cx="30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4" name="Rectangle 292"/>
            <p:cNvSpPr>
              <a:spLocks noChangeAspect="1" noChangeArrowheads="1"/>
            </p:cNvSpPr>
            <p:nvPr/>
          </p:nvSpPr>
          <p:spPr bwMode="auto">
            <a:xfrm>
              <a:off x="1258" y="3532"/>
              <a:ext cx="30" cy="16"/>
            </a:xfrm>
            <a:prstGeom prst="rect">
              <a:avLst/>
            </a:prstGeom>
            <a:solidFill>
              <a:srgbClr val="ED521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5" name="Rectangle 293"/>
            <p:cNvSpPr>
              <a:spLocks noChangeAspect="1" noChangeArrowheads="1"/>
            </p:cNvSpPr>
            <p:nvPr/>
          </p:nvSpPr>
          <p:spPr bwMode="auto">
            <a:xfrm>
              <a:off x="1259" y="3534"/>
              <a:ext cx="28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6" name="Rectangle 294"/>
            <p:cNvSpPr>
              <a:spLocks noChangeAspect="1" noChangeArrowheads="1"/>
            </p:cNvSpPr>
            <p:nvPr/>
          </p:nvSpPr>
          <p:spPr bwMode="auto">
            <a:xfrm>
              <a:off x="1259" y="3536"/>
              <a:ext cx="34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7" name="Rectangle 295"/>
            <p:cNvSpPr>
              <a:spLocks noChangeAspect="1" noChangeArrowheads="1"/>
            </p:cNvSpPr>
            <p:nvPr/>
          </p:nvSpPr>
          <p:spPr bwMode="auto">
            <a:xfrm>
              <a:off x="1260" y="3536"/>
              <a:ext cx="33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8" name="Rectangle 296"/>
            <p:cNvSpPr>
              <a:spLocks noChangeAspect="1" noChangeArrowheads="1"/>
            </p:cNvSpPr>
            <p:nvPr/>
          </p:nvSpPr>
          <p:spPr bwMode="auto">
            <a:xfrm>
              <a:off x="1261" y="3537"/>
              <a:ext cx="34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59" name="Rectangle 297"/>
            <p:cNvSpPr>
              <a:spLocks noChangeAspect="1" noChangeArrowheads="1"/>
            </p:cNvSpPr>
            <p:nvPr/>
          </p:nvSpPr>
          <p:spPr bwMode="auto">
            <a:xfrm>
              <a:off x="1261" y="3539"/>
              <a:ext cx="35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0" name="Rectangle 298"/>
            <p:cNvSpPr>
              <a:spLocks noChangeAspect="1" noChangeArrowheads="1"/>
            </p:cNvSpPr>
            <p:nvPr/>
          </p:nvSpPr>
          <p:spPr bwMode="auto">
            <a:xfrm>
              <a:off x="1265" y="3540"/>
              <a:ext cx="31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1" name="Rectangle 299"/>
            <p:cNvSpPr>
              <a:spLocks noChangeAspect="1" noChangeArrowheads="1"/>
            </p:cNvSpPr>
            <p:nvPr/>
          </p:nvSpPr>
          <p:spPr bwMode="auto">
            <a:xfrm>
              <a:off x="1265" y="3543"/>
              <a:ext cx="32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2" name="Rectangle 300"/>
            <p:cNvSpPr>
              <a:spLocks noChangeAspect="1" noChangeArrowheads="1"/>
            </p:cNvSpPr>
            <p:nvPr/>
          </p:nvSpPr>
          <p:spPr bwMode="auto">
            <a:xfrm>
              <a:off x="1271" y="3545"/>
              <a:ext cx="32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3" name="Rectangle 301"/>
            <p:cNvSpPr>
              <a:spLocks noChangeAspect="1" noChangeArrowheads="1"/>
            </p:cNvSpPr>
            <p:nvPr/>
          </p:nvSpPr>
          <p:spPr bwMode="auto">
            <a:xfrm>
              <a:off x="1272" y="3548"/>
              <a:ext cx="30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4" name="Rectangle 302"/>
            <p:cNvSpPr>
              <a:spLocks noChangeAspect="1" noChangeArrowheads="1"/>
            </p:cNvSpPr>
            <p:nvPr/>
          </p:nvSpPr>
          <p:spPr bwMode="auto">
            <a:xfrm>
              <a:off x="1272" y="3549"/>
              <a:ext cx="36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5" name="Rectangle 303"/>
            <p:cNvSpPr>
              <a:spLocks noChangeAspect="1" noChangeArrowheads="1"/>
            </p:cNvSpPr>
            <p:nvPr/>
          </p:nvSpPr>
          <p:spPr bwMode="auto">
            <a:xfrm>
              <a:off x="1273" y="3554"/>
              <a:ext cx="35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6" name="Rectangle 304"/>
            <p:cNvSpPr>
              <a:spLocks noChangeAspect="1" noChangeArrowheads="1"/>
            </p:cNvSpPr>
            <p:nvPr/>
          </p:nvSpPr>
          <p:spPr bwMode="auto">
            <a:xfrm>
              <a:off x="1275" y="3555"/>
              <a:ext cx="33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7" name="Rectangle 305"/>
            <p:cNvSpPr>
              <a:spLocks noChangeAspect="1" noChangeArrowheads="1"/>
            </p:cNvSpPr>
            <p:nvPr/>
          </p:nvSpPr>
          <p:spPr bwMode="auto">
            <a:xfrm>
              <a:off x="1281" y="3556"/>
              <a:ext cx="28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8" name="Rectangle 306"/>
            <p:cNvSpPr>
              <a:spLocks noChangeAspect="1" noChangeArrowheads="1"/>
            </p:cNvSpPr>
            <p:nvPr/>
          </p:nvSpPr>
          <p:spPr bwMode="auto">
            <a:xfrm>
              <a:off x="1281" y="3557"/>
              <a:ext cx="30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69" name="Rectangle 307"/>
            <p:cNvSpPr>
              <a:spLocks noChangeAspect="1" noChangeArrowheads="1"/>
            </p:cNvSpPr>
            <p:nvPr/>
          </p:nvSpPr>
          <p:spPr bwMode="auto">
            <a:xfrm>
              <a:off x="1281" y="3558"/>
              <a:ext cx="30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0" name="Rectangle 308"/>
            <p:cNvSpPr>
              <a:spLocks noChangeAspect="1" noChangeArrowheads="1"/>
            </p:cNvSpPr>
            <p:nvPr/>
          </p:nvSpPr>
          <p:spPr bwMode="auto">
            <a:xfrm>
              <a:off x="1281" y="3560"/>
              <a:ext cx="39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1" name="Rectangle 309"/>
            <p:cNvSpPr>
              <a:spLocks noChangeAspect="1" noChangeArrowheads="1"/>
            </p:cNvSpPr>
            <p:nvPr/>
          </p:nvSpPr>
          <p:spPr bwMode="auto">
            <a:xfrm>
              <a:off x="1281" y="3563"/>
              <a:ext cx="41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2" name="Rectangle 310"/>
            <p:cNvSpPr>
              <a:spLocks noChangeAspect="1" noChangeArrowheads="1"/>
            </p:cNvSpPr>
            <p:nvPr/>
          </p:nvSpPr>
          <p:spPr bwMode="auto">
            <a:xfrm>
              <a:off x="1283" y="3563"/>
              <a:ext cx="39" cy="16"/>
            </a:xfrm>
            <a:prstGeom prst="rect">
              <a:avLst/>
            </a:prstGeom>
            <a:solidFill>
              <a:srgbClr val="E337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3" name="Rectangle 311"/>
            <p:cNvSpPr>
              <a:spLocks noChangeAspect="1" noChangeArrowheads="1"/>
            </p:cNvSpPr>
            <p:nvPr/>
          </p:nvSpPr>
          <p:spPr bwMode="auto">
            <a:xfrm>
              <a:off x="1286" y="3565"/>
              <a:ext cx="36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4" name="Rectangle 312"/>
            <p:cNvSpPr>
              <a:spLocks noChangeAspect="1" noChangeArrowheads="1"/>
            </p:cNvSpPr>
            <p:nvPr/>
          </p:nvSpPr>
          <p:spPr bwMode="auto">
            <a:xfrm>
              <a:off x="1286" y="3567"/>
              <a:ext cx="37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5" name="Rectangle 313"/>
            <p:cNvSpPr>
              <a:spLocks noChangeAspect="1" noChangeArrowheads="1"/>
            </p:cNvSpPr>
            <p:nvPr/>
          </p:nvSpPr>
          <p:spPr bwMode="auto">
            <a:xfrm>
              <a:off x="1287" y="3568"/>
              <a:ext cx="36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6" name="Rectangle 314"/>
            <p:cNvSpPr>
              <a:spLocks noChangeAspect="1" noChangeArrowheads="1"/>
            </p:cNvSpPr>
            <p:nvPr/>
          </p:nvSpPr>
          <p:spPr bwMode="auto">
            <a:xfrm>
              <a:off x="1293" y="3569"/>
              <a:ext cx="39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7" name="Rectangle 315"/>
            <p:cNvSpPr>
              <a:spLocks noChangeAspect="1" noChangeArrowheads="1"/>
            </p:cNvSpPr>
            <p:nvPr/>
          </p:nvSpPr>
          <p:spPr bwMode="auto">
            <a:xfrm>
              <a:off x="1296" y="3570"/>
              <a:ext cx="36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8" name="Rectangle 316"/>
            <p:cNvSpPr>
              <a:spLocks noChangeAspect="1" noChangeArrowheads="1"/>
            </p:cNvSpPr>
            <p:nvPr/>
          </p:nvSpPr>
          <p:spPr bwMode="auto">
            <a:xfrm>
              <a:off x="1297" y="3572"/>
              <a:ext cx="35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79" name="Rectangle 317"/>
            <p:cNvSpPr>
              <a:spLocks noChangeAspect="1" noChangeArrowheads="1"/>
            </p:cNvSpPr>
            <p:nvPr/>
          </p:nvSpPr>
          <p:spPr bwMode="auto">
            <a:xfrm>
              <a:off x="1299" y="3572"/>
              <a:ext cx="33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0" name="Rectangle 318"/>
            <p:cNvSpPr>
              <a:spLocks noChangeAspect="1" noChangeArrowheads="1"/>
            </p:cNvSpPr>
            <p:nvPr/>
          </p:nvSpPr>
          <p:spPr bwMode="auto">
            <a:xfrm>
              <a:off x="1301" y="3574"/>
              <a:ext cx="31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1" name="Rectangle 319"/>
            <p:cNvSpPr>
              <a:spLocks noChangeAspect="1" noChangeArrowheads="1"/>
            </p:cNvSpPr>
            <p:nvPr/>
          </p:nvSpPr>
          <p:spPr bwMode="auto">
            <a:xfrm>
              <a:off x="1302" y="3575"/>
              <a:ext cx="30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2" name="Rectangle 320"/>
            <p:cNvSpPr>
              <a:spLocks noChangeAspect="1" noChangeArrowheads="1"/>
            </p:cNvSpPr>
            <p:nvPr/>
          </p:nvSpPr>
          <p:spPr bwMode="auto">
            <a:xfrm>
              <a:off x="1303" y="3575"/>
              <a:ext cx="31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3" name="Rectangle 321"/>
            <p:cNvSpPr>
              <a:spLocks noChangeAspect="1" noChangeArrowheads="1"/>
            </p:cNvSpPr>
            <p:nvPr/>
          </p:nvSpPr>
          <p:spPr bwMode="auto">
            <a:xfrm>
              <a:off x="1304" y="3577"/>
              <a:ext cx="31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4" name="Rectangle 322"/>
            <p:cNvSpPr>
              <a:spLocks noChangeAspect="1" noChangeArrowheads="1"/>
            </p:cNvSpPr>
            <p:nvPr/>
          </p:nvSpPr>
          <p:spPr bwMode="auto">
            <a:xfrm>
              <a:off x="1304" y="3578"/>
              <a:ext cx="34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5" name="Rectangle 323"/>
            <p:cNvSpPr>
              <a:spLocks noChangeAspect="1" noChangeArrowheads="1"/>
            </p:cNvSpPr>
            <p:nvPr/>
          </p:nvSpPr>
          <p:spPr bwMode="auto">
            <a:xfrm>
              <a:off x="1305" y="3579"/>
              <a:ext cx="34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6" name="Rectangle 324"/>
            <p:cNvSpPr>
              <a:spLocks noChangeAspect="1" noChangeArrowheads="1"/>
            </p:cNvSpPr>
            <p:nvPr/>
          </p:nvSpPr>
          <p:spPr bwMode="auto">
            <a:xfrm>
              <a:off x="1305" y="3580"/>
              <a:ext cx="35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7" name="Rectangle 325"/>
            <p:cNvSpPr>
              <a:spLocks noChangeAspect="1" noChangeArrowheads="1"/>
            </p:cNvSpPr>
            <p:nvPr/>
          </p:nvSpPr>
          <p:spPr bwMode="auto">
            <a:xfrm>
              <a:off x="1305" y="3581"/>
              <a:ext cx="36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8" name="Rectangle 326"/>
            <p:cNvSpPr>
              <a:spLocks noChangeAspect="1" noChangeArrowheads="1"/>
            </p:cNvSpPr>
            <p:nvPr/>
          </p:nvSpPr>
          <p:spPr bwMode="auto">
            <a:xfrm>
              <a:off x="1305" y="3583"/>
              <a:ext cx="45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89" name="Rectangle 327"/>
            <p:cNvSpPr>
              <a:spLocks noChangeAspect="1" noChangeArrowheads="1"/>
            </p:cNvSpPr>
            <p:nvPr/>
          </p:nvSpPr>
          <p:spPr bwMode="auto">
            <a:xfrm>
              <a:off x="1311" y="3584"/>
              <a:ext cx="39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0" name="Rectangle 328"/>
            <p:cNvSpPr>
              <a:spLocks noChangeAspect="1" noChangeArrowheads="1"/>
            </p:cNvSpPr>
            <p:nvPr/>
          </p:nvSpPr>
          <p:spPr bwMode="auto">
            <a:xfrm>
              <a:off x="1314" y="3586"/>
              <a:ext cx="36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1" name="Rectangle 329"/>
            <p:cNvSpPr>
              <a:spLocks noChangeAspect="1" noChangeArrowheads="1"/>
            </p:cNvSpPr>
            <p:nvPr/>
          </p:nvSpPr>
          <p:spPr bwMode="auto">
            <a:xfrm>
              <a:off x="1315" y="3587"/>
              <a:ext cx="37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2" name="Rectangle 330"/>
            <p:cNvSpPr>
              <a:spLocks noChangeAspect="1" noChangeArrowheads="1"/>
            </p:cNvSpPr>
            <p:nvPr/>
          </p:nvSpPr>
          <p:spPr bwMode="auto">
            <a:xfrm>
              <a:off x="1315" y="3587"/>
              <a:ext cx="39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3" name="Rectangle 331"/>
            <p:cNvSpPr>
              <a:spLocks noChangeAspect="1" noChangeArrowheads="1"/>
            </p:cNvSpPr>
            <p:nvPr/>
          </p:nvSpPr>
          <p:spPr bwMode="auto">
            <a:xfrm>
              <a:off x="1315" y="3589"/>
              <a:ext cx="43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4" name="Rectangle 332"/>
            <p:cNvSpPr>
              <a:spLocks noChangeAspect="1" noChangeArrowheads="1"/>
            </p:cNvSpPr>
            <p:nvPr/>
          </p:nvSpPr>
          <p:spPr bwMode="auto">
            <a:xfrm>
              <a:off x="1315" y="3590"/>
              <a:ext cx="45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5" name="Rectangle 333"/>
            <p:cNvSpPr>
              <a:spLocks noChangeAspect="1" noChangeArrowheads="1"/>
            </p:cNvSpPr>
            <p:nvPr/>
          </p:nvSpPr>
          <p:spPr bwMode="auto">
            <a:xfrm>
              <a:off x="1315" y="3590"/>
              <a:ext cx="48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6" name="Rectangle 334"/>
            <p:cNvSpPr>
              <a:spLocks noChangeAspect="1" noChangeArrowheads="1"/>
            </p:cNvSpPr>
            <p:nvPr/>
          </p:nvSpPr>
          <p:spPr bwMode="auto">
            <a:xfrm>
              <a:off x="1320" y="3592"/>
              <a:ext cx="51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7" name="Rectangle 335"/>
            <p:cNvSpPr>
              <a:spLocks noChangeAspect="1" noChangeArrowheads="1"/>
            </p:cNvSpPr>
            <p:nvPr/>
          </p:nvSpPr>
          <p:spPr bwMode="auto">
            <a:xfrm>
              <a:off x="1320" y="3593"/>
              <a:ext cx="52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8" name="Rectangle 336"/>
            <p:cNvSpPr>
              <a:spLocks noChangeAspect="1" noChangeArrowheads="1"/>
            </p:cNvSpPr>
            <p:nvPr/>
          </p:nvSpPr>
          <p:spPr bwMode="auto">
            <a:xfrm>
              <a:off x="1320" y="3594"/>
              <a:ext cx="56" cy="16"/>
            </a:xfrm>
            <a:prstGeom prst="rect">
              <a:avLst/>
            </a:prstGeom>
            <a:solidFill>
              <a:srgbClr val="D91C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599" name="Rectangle 337"/>
            <p:cNvSpPr>
              <a:spLocks noChangeAspect="1" noChangeArrowheads="1"/>
            </p:cNvSpPr>
            <p:nvPr/>
          </p:nvSpPr>
          <p:spPr bwMode="auto">
            <a:xfrm>
              <a:off x="1324" y="3595"/>
              <a:ext cx="55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0" name="Rectangle 338"/>
            <p:cNvSpPr>
              <a:spLocks noChangeAspect="1" noChangeArrowheads="1"/>
            </p:cNvSpPr>
            <p:nvPr/>
          </p:nvSpPr>
          <p:spPr bwMode="auto">
            <a:xfrm>
              <a:off x="1324" y="3596"/>
              <a:ext cx="60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1" name="Rectangle 339"/>
            <p:cNvSpPr>
              <a:spLocks noChangeAspect="1" noChangeArrowheads="1"/>
            </p:cNvSpPr>
            <p:nvPr/>
          </p:nvSpPr>
          <p:spPr bwMode="auto">
            <a:xfrm>
              <a:off x="1324" y="3598"/>
              <a:ext cx="65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2" name="Rectangle 340"/>
            <p:cNvSpPr>
              <a:spLocks noChangeAspect="1" noChangeArrowheads="1"/>
            </p:cNvSpPr>
            <p:nvPr/>
          </p:nvSpPr>
          <p:spPr bwMode="auto">
            <a:xfrm>
              <a:off x="1331" y="3599"/>
              <a:ext cx="63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3" name="Rectangle 341"/>
            <p:cNvSpPr>
              <a:spLocks noChangeAspect="1" noChangeArrowheads="1"/>
            </p:cNvSpPr>
            <p:nvPr/>
          </p:nvSpPr>
          <p:spPr bwMode="auto">
            <a:xfrm>
              <a:off x="1331" y="3599"/>
              <a:ext cx="67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4" name="Rectangle 342"/>
            <p:cNvSpPr>
              <a:spLocks noChangeAspect="1" noChangeArrowheads="1"/>
            </p:cNvSpPr>
            <p:nvPr/>
          </p:nvSpPr>
          <p:spPr bwMode="auto">
            <a:xfrm>
              <a:off x="1331" y="3601"/>
              <a:ext cx="72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5" name="Rectangle 343"/>
            <p:cNvSpPr>
              <a:spLocks noChangeAspect="1" noChangeArrowheads="1"/>
            </p:cNvSpPr>
            <p:nvPr/>
          </p:nvSpPr>
          <p:spPr bwMode="auto">
            <a:xfrm>
              <a:off x="1336" y="3602"/>
              <a:ext cx="71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6" name="Rectangle 344"/>
            <p:cNvSpPr>
              <a:spLocks noChangeAspect="1" noChangeArrowheads="1"/>
            </p:cNvSpPr>
            <p:nvPr/>
          </p:nvSpPr>
          <p:spPr bwMode="auto">
            <a:xfrm>
              <a:off x="1341" y="3603"/>
              <a:ext cx="76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7" name="Rectangle 345"/>
            <p:cNvSpPr>
              <a:spLocks noChangeAspect="1" noChangeArrowheads="1"/>
            </p:cNvSpPr>
            <p:nvPr/>
          </p:nvSpPr>
          <p:spPr bwMode="auto">
            <a:xfrm>
              <a:off x="1344" y="3604"/>
              <a:ext cx="83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8" name="Rectangle 346"/>
            <p:cNvSpPr>
              <a:spLocks noChangeAspect="1" noChangeArrowheads="1"/>
            </p:cNvSpPr>
            <p:nvPr/>
          </p:nvSpPr>
          <p:spPr bwMode="auto">
            <a:xfrm>
              <a:off x="1346" y="3605"/>
              <a:ext cx="89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09" name="Rectangle 347"/>
            <p:cNvSpPr>
              <a:spLocks noChangeAspect="1" noChangeArrowheads="1"/>
            </p:cNvSpPr>
            <p:nvPr/>
          </p:nvSpPr>
          <p:spPr bwMode="auto">
            <a:xfrm>
              <a:off x="1348" y="3606"/>
              <a:ext cx="95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0" name="Rectangle 348"/>
            <p:cNvSpPr>
              <a:spLocks noChangeAspect="1" noChangeArrowheads="1"/>
            </p:cNvSpPr>
            <p:nvPr/>
          </p:nvSpPr>
          <p:spPr bwMode="auto">
            <a:xfrm>
              <a:off x="1352" y="3608"/>
              <a:ext cx="91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1" name="Rectangle 349"/>
            <p:cNvSpPr>
              <a:spLocks noChangeAspect="1" noChangeArrowheads="1"/>
            </p:cNvSpPr>
            <p:nvPr/>
          </p:nvSpPr>
          <p:spPr bwMode="auto">
            <a:xfrm>
              <a:off x="1354" y="3608"/>
              <a:ext cx="89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2" name="Rectangle 350"/>
            <p:cNvSpPr>
              <a:spLocks noChangeAspect="1" noChangeArrowheads="1"/>
            </p:cNvSpPr>
            <p:nvPr/>
          </p:nvSpPr>
          <p:spPr bwMode="auto">
            <a:xfrm>
              <a:off x="1358" y="3609"/>
              <a:ext cx="85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3" name="Rectangle 351"/>
            <p:cNvSpPr>
              <a:spLocks noChangeAspect="1" noChangeArrowheads="1"/>
            </p:cNvSpPr>
            <p:nvPr/>
          </p:nvSpPr>
          <p:spPr bwMode="auto">
            <a:xfrm>
              <a:off x="1362" y="3611"/>
              <a:ext cx="81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4" name="Rectangle 352"/>
            <p:cNvSpPr>
              <a:spLocks noChangeAspect="1" noChangeArrowheads="1"/>
            </p:cNvSpPr>
            <p:nvPr/>
          </p:nvSpPr>
          <p:spPr bwMode="auto">
            <a:xfrm>
              <a:off x="1365" y="3611"/>
              <a:ext cx="78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5" name="Rectangle 353"/>
            <p:cNvSpPr>
              <a:spLocks noChangeAspect="1" noChangeArrowheads="1"/>
            </p:cNvSpPr>
            <p:nvPr/>
          </p:nvSpPr>
          <p:spPr bwMode="auto">
            <a:xfrm>
              <a:off x="1366" y="3613"/>
              <a:ext cx="77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6" name="Rectangle 354"/>
            <p:cNvSpPr>
              <a:spLocks noChangeAspect="1" noChangeArrowheads="1"/>
            </p:cNvSpPr>
            <p:nvPr/>
          </p:nvSpPr>
          <p:spPr bwMode="auto">
            <a:xfrm>
              <a:off x="1373" y="3614"/>
              <a:ext cx="70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7" name="Rectangle 355"/>
            <p:cNvSpPr>
              <a:spLocks noChangeAspect="1" noChangeArrowheads="1"/>
            </p:cNvSpPr>
            <p:nvPr/>
          </p:nvSpPr>
          <p:spPr bwMode="auto">
            <a:xfrm>
              <a:off x="1377" y="3615"/>
              <a:ext cx="66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8" name="Rectangle 356"/>
            <p:cNvSpPr>
              <a:spLocks noChangeAspect="1" noChangeArrowheads="1"/>
            </p:cNvSpPr>
            <p:nvPr/>
          </p:nvSpPr>
          <p:spPr bwMode="auto">
            <a:xfrm>
              <a:off x="1380" y="3616"/>
              <a:ext cx="63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19" name="Rectangle 357"/>
            <p:cNvSpPr>
              <a:spLocks noChangeAspect="1" noChangeArrowheads="1"/>
            </p:cNvSpPr>
            <p:nvPr/>
          </p:nvSpPr>
          <p:spPr bwMode="auto">
            <a:xfrm>
              <a:off x="1386" y="3617"/>
              <a:ext cx="57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0" name="Rectangle 358"/>
            <p:cNvSpPr>
              <a:spLocks noChangeAspect="1" noChangeArrowheads="1"/>
            </p:cNvSpPr>
            <p:nvPr/>
          </p:nvSpPr>
          <p:spPr bwMode="auto">
            <a:xfrm>
              <a:off x="1390" y="3618"/>
              <a:ext cx="53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1" name="Rectangle 359"/>
            <p:cNvSpPr>
              <a:spLocks noChangeAspect="1" noChangeArrowheads="1"/>
            </p:cNvSpPr>
            <p:nvPr/>
          </p:nvSpPr>
          <p:spPr bwMode="auto">
            <a:xfrm>
              <a:off x="1395" y="3620"/>
              <a:ext cx="48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2" name="Rectangle 360"/>
            <p:cNvSpPr>
              <a:spLocks noChangeAspect="1" noChangeArrowheads="1"/>
            </p:cNvSpPr>
            <p:nvPr/>
          </p:nvSpPr>
          <p:spPr bwMode="auto">
            <a:xfrm>
              <a:off x="1401" y="3620"/>
              <a:ext cx="42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3" name="Rectangle 361"/>
            <p:cNvSpPr>
              <a:spLocks noChangeAspect="1" noChangeArrowheads="1"/>
            </p:cNvSpPr>
            <p:nvPr/>
          </p:nvSpPr>
          <p:spPr bwMode="auto">
            <a:xfrm>
              <a:off x="1405" y="3621"/>
              <a:ext cx="38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4" name="Rectangle 362"/>
            <p:cNvSpPr>
              <a:spLocks noChangeAspect="1" noChangeArrowheads="1"/>
            </p:cNvSpPr>
            <p:nvPr/>
          </p:nvSpPr>
          <p:spPr bwMode="auto">
            <a:xfrm>
              <a:off x="1407" y="3623"/>
              <a:ext cx="36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5" name="Rectangle 363"/>
            <p:cNvSpPr>
              <a:spLocks noChangeAspect="1" noChangeArrowheads="1"/>
            </p:cNvSpPr>
            <p:nvPr/>
          </p:nvSpPr>
          <p:spPr bwMode="auto">
            <a:xfrm>
              <a:off x="1415" y="3624"/>
              <a:ext cx="28" cy="16"/>
            </a:xfrm>
            <a:prstGeom prst="rect">
              <a:avLst/>
            </a:prstGeom>
            <a:solidFill>
              <a:srgbClr val="CF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6" name="Rectangle 364"/>
            <p:cNvSpPr>
              <a:spLocks noChangeAspect="1" noChangeArrowheads="1"/>
            </p:cNvSpPr>
            <p:nvPr/>
          </p:nvSpPr>
          <p:spPr bwMode="auto">
            <a:xfrm>
              <a:off x="1435" y="3606"/>
              <a:ext cx="36" cy="21"/>
            </a:xfrm>
            <a:prstGeom prst="rect">
              <a:avLst/>
            </a:prstGeom>
            <a:solidFill>
              <a:srgbClr val="B6003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7" name="Rectangle 365"/>
            <p:cNvSpPr>
              <a:spLocks noChangeAspect="1" noChangeArrowheads="1"/>
            </p:cNvSpPr>
            <p:nvPr/>
          </p:nvSpPr>
          <p:spPr bwMode="auto">
            <a:xfrm>
              <a:off x="1471" y="3606"/>
              <a:ext cx="34" cy="21"/>
            </a:xfrm>
            <a:prstGeom prst="rect">
              <a:avLst/>
            </a:prstGeom>
            <a:solidFill>
              <a:srgbClr val="B3003E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8" name="Rectangle 366"/>
            <p:cNvSpPr>
              <a:spLocks noChangeAspect="1" noChangeArrowheads="1"/>
            </p:cNvSpPr>
            <p:nvPr/>
          </p:nvSpPr>
          <p:spPr bwMode="auto">
            <a:xfrm>
              <a:off x="1505" y="3606"/>
              <a:ext cx="34" cy="21"/>
            </a:xfrm>
            <a:prstGeom prst="rect">
              <a:avLst/>
            </a:prstGeom>
            <a:solidFill>
              <a:srgbClr val="B000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29" name="Rectangle 367"/>
            <p:cNvSpPr>
              <a:spLocks noChangeAspect="1" noChangeArrowheads="1"/>
            </p:cNvSpPr>
            <p:nvPr/>
          </p:nvSpPr>
          <p:spPr bwMode="auto">
            <a:xfrm>
              <a:off x="1540" y="3606"/>
              <a:ext cx="35" cy="21"/>
            </a:xfrm>
            <a:prstGeom prst="rect">
              <a:avLst/>
            </a:prstGeom>
            <a:solidFill>
              <a:srgbClr val="AC0045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0" name="Rectangle 368"/>
            <p:cNvSpPr>
              <a:spLocks noChangeAspect="1" noChangeArrowheads="1"/>
            </p:cNvSpPr>
            <p:nvPr/>
          </p:nvSpPr>
          <p:spPr bwMode="auto">
            <a:xfrm>
              <a:off x="1575" y="3606"/>
              <a:ext cx="33" cy="21"/>
            </a:xfrm>
            <a:prstGeom prst="rect">
              <a:avLst/>
            </a:prstGeom>
            <a:solidFill>
              <a:srgbClr val="A9004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1" name="Rectangle 369"/>
            <p:cNvSpPr>
              <a:spLocks noChangeAspect="1" noChangeArrowheads="1"/>
            </p:cNvSpPr>
            <p:nvPr/>
          </p:nvSpPr>
          <p:spPr bwMode="auto">
            <a:xfrm>
              <a:off x="1609" y="3606"/>
              <a:ext cx="35" cy="21"/>
            </a:xfrm>
            <a:prstGeom prst="rect">
              <a:avLst/>
            </a:prstGeom>
            <a:solidFill>
              <a:srgbClr val="A5004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2" name="Rectangle 370"/>
            <p:cNvSpPr>
              <a:spLocks noChangeAspect="1" noChangeArrowheads="1"/>
            </p:cNvSpPr>
            <p:nvPr/>
          </p:nvSpPr>
          <p:spPr bwMode="auto">
            <a:xfrm>
              <a:off x="1644" y="3606"/>
              <a:ext cx="33" cy="21"/>
            </a:xfrm>
            <a:prstGeom prst="rect">
              <a:avLst/>
            </a:prstGeom>
            <a:solidFill>
              <a:srgbClr val="A1004E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3" name="Rectangle 371"/>
            <p:cNvSpPr>
              <a:spLocks noChangeAspect="1" noChangeArrowheads="1"/>
            </p:cNvSpPr>
            <p:nvPr/>
          </p:nvSpPr>
          <p:spPr bwMode="auto">
            <a:xfrm>
              <a:off x="1689" y="3608"/>
              <a:ext cx="35" cy="20"/>
            </a:xfrm>
            <a:prstGeom prst="rect">
              <a:avLst/>
            </a:prstGeom>
            <a:solidFill>
              <a:srgbClr val="E64A2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4" name="Rectangle 372"/>
            <p:cNvSpPr>
              <a:spLocks noChangeAspect="1" noChangeArrowheads="1"/>
            </p:cNvSpPr>
            <p:nvPr/>
          </p:nvSpPr>
          <p:spPr bwMode="auto">
            <a:xfrm>
              <a:off x="1725" y="3608"/>
              <a:ext cx="36" cy="20"/>
            </a:xfrm>
            <a:prstGeom prst="rect">
              <a:avLst/>
            </a:prstGeom>
            <a:solidFill>
              <a:srgbClr val="E7582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5" name="Rectangle 373"/>
            <p:cNvSpPr>
              <a:spLocks noChangeAspect="1" noChangeArrowheads="1"/>
            </p:cNvSpPr>
            <p:nvPr/>
          </p:nvSpPr>
          <p:spPr bwMode="auto">
            <a:xfrm>
              <a:off x="1761" y="3608"/>
              <a:ext cx="35" cy="20"/>
            </a:xfrm>
            <a:prstGeom prst="rect">
              <a:avLst/>
            </a:prstGeom>
            <a:solidFill>
              <a:srgbClr val="E86735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6" name="Rectangle 374"/>
            <p:cNvSpPr>
              <a:spLocks noChangeAspect="1" noChangeArrowheads="1"/>
            </p:cNvSpPr>
            <p:nvPr/>
          </p:nvSpPr>
          <p:spPr bwMode="auto">
            <a:xfrm>
              <a:off x="1796" y="3608"/>
              <a:ext cx="36" cy="20"/>
            </a:xfrm>
            <a:prstGeom prst="rect">
              <a:avLst/>
            </a:prstGeom>
            <a:solidFill>
              <a:srgbClr val="E9753C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7" name="Rectangle 375"/>
            <p:cNvSpPr>
              <a:spLocks noChangeAspect="1" noChangeArrowheads="1"/>
            </p:cNvSpPr>
            <p:nvPr/>
          </p:nvSpPr>
          <p:spPr bwMode="auto">
            <a:xfrm>
              <a:off x="1832" y="3608"/>
              <a:ext cx="35" cy="20"/>
            </a:xfrm>
            <a:prstGeom prst="rect">
              <a:avLst/>
            </a:prstGeom>
            <a:solidFill>
              <a:srgbClr val="EA844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8" name="Rectangle 376"/>
            <p:cNvSpPr>
              <a:spLocks noChangeAspect="1" noChangeArrowheads="1"/>
            </p:cNvSpPr>
            <p:nvPr/>
          </p:nvSpPr>
          <p:spPr bwMode="auto">
            <a:xfrm>
              <a:off x="1867" y="3608"/>
              <a:ext cx="36" cy="20"/>
            </a:xfrm>
            <a:prstGeom prst="rect">
              <a:avLst/>
            </a:prstGeom>
            <a:solidFill>
              <a:srgbClr val="EB924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39" name="Rectangle 377"/>
            <p:cNvSpPr>
              <a:spLocks noChangeAspect="1" noChangeArrowheads="1"/>
            </p:cNvSpPr>
            <p:nvPr/>
          </p:nvSpPr>
          <p:spPr bwMode="auto">
            <a:xfrm>
              <a:off x="1904" y="3608"/>
              <a:ext cx="35" cy="20"/>
            </a:xfrm>
            <a:prstGeom prst="rect">
              <a:avLst/>
            </a:prstGeom>
            <a:solidFill>
              <a:srgbClr val="EDA15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0" name="Rectangle 378"/>
            <p:cNvSpPr>
              <a:spLocks noChangeAspect="1" noChangeArrowheads="1"/>
            </p:cNvSpPr>
            <p:nvPr/>
          </p:nvSpPr>
          <p:spPr bwMode="auto">
            <a:xfrm>
              <a:off x="1939" y="3608"/>
              <a:ext cx="35" cy="20"/>
            </a:xfrm>
            <a:prstGeom prst="rect">
              <a:avLst/>
            </a:prstGeom>
            <a:solidFill>
              <a:srgbClr val="EEAF59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1" name="Rectangle 379"/>
            <p:cNvSpPr>
              <a:spLocks noChangeAspect="1" noChangeArrowheads="1"/>
            </p:cNvSpPr>
            <p:nvPr/>
          </p:nvSpPr>
          <p:spPr bwMode="auto">
            <a:xfrm>
              <a:off x="1974" y="3608"/>
              <a:ext cx="36" cy="20"/>
            </a:xfrm>
            <a:prstGeom prst="rect">
              <a:avLst/>
            </a:prstGeom>
            <a:solidFill>
              <a:srgbClr val="EFBD6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2" name="Rectangle 380"/>
            <p:cNvSpPr>
              <a:spLocks noChangeAspect="1" noChangeArrowheads="1"/>
            </p:cNvSpPr>
            <p:nvPr/>
          </p:nvSpPr>
          <p:spPr bwMode="auto">
            <a:xfrm>
              <a:off x="2010" y="3608"/>
              <a:ext cx="36" cy="20"/>
            </a:xfrm>
            <a:prstGeom prst="rect">
              <a:avLst/>
            </a:prstGeom>
            <a:solidFill>
              <a:srgbClr val="F0CC6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3" name="Rectangle 381"/>
            <p:cNvSpPr>
              <a:spLocks noChangeAspect="1" noChangeArrowheads="1"/>
            </p:cNvSpPr>
            <p:nvPr/>
          </p:nvSpPr>
          <p:spPr bwMode="auto">
            <a:xfrm>
              <a:off x="2046" y="3608"/>
              <a:ext cx="36" cy="20"/>
            </a:xfrm>
            <a:prstGeom prst="rect">
              <a:avLst/>
            </a:prstGeom>
            <a:solidFill>
              <a:srgbClr val="F1DA6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4" name="Rectangle 382"/>
            <p:cNvSpPr>
              <a:spLocks noChangeAspect="1" noChangeArrowheads="1"/>
            </p:cNvSpPr>
            <p:nvPr/>
          </p:nvSpPr>
          <p:spPr bwMode="auto">
            <a:xfrm>
              <a:off x="2082" y="3608"/>
              <a:ext cx="36" cy="20"/>
            </a:xfrm>
            <a:prstGeom prst="rect">
              <a:avLst/>
            </a:prstGeom>
            <a:solidFill>
              <a:srgbClr val="F2E97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5" name="Rectangle 383"/>
            <p:cNvSpPr>
              <a:spLocks noChangeAspect="1" noChangeArrowheads="1"/>
            </p:cNvSpPr>
            <p:nvPr/>
          </p:nvSpPr>
          <p:spPr bwMode="auto">
            <a:xfrm>
              <a:off x="2118" y="3608"/>
              <a:ext cx="33" cy="20"/>
            </a:xfrm>
            <a:prstGeom prst="rect">
              <a:avLst/>
            </a:prstGeom>
            <a:solidFill>
              <a:srgbClr val="F3F77E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6" name="Rectangle 384"/>
            <p:cNvSpPr>
              <a:spLocks noChangeAspect="1" noChangeArrowheads="1"/>
            </p:cNvSpPr>
            <p:nvPr/>
          </p:nvSpPr>
          <p:spPr bwMode="auto">
            <a:xfrm>
              <a:off x="2225" y="3608"/>
              <a:ext cx="34" cy="20"/>
            </a:xfrm>
            <a:prstGeom prst="rect">
              <a:avLst/>
            </a:prstGeom>
            <a:solidFill>
              <a:srgbClr val="FFAB3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7" name="Rectangle 385"/>
            <p:cNvSpPr>
              <a:spLocks noChangeAspect="1" noChangeArrowheads="1"/>
            </p:cNvSpPr>
            <p:nvPr/>
          </p:nvSpPr>
          <p:spPr bwMode="auto">
            <a:xfrm>
              <a:off x="2259" y="3608"/>
              <a:ext cx="35" cy="20"/>
            </a:xfrm>
            <a:prstGeom prst="rect">
              <a:avLst/>
            </a:prstGeom>
            <a:solidFill>
              <a:srgbClr val="FFB24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8" name="Rectangle 386"/>
            <p:cNvSpPr>
              <a:spLocks noChangeAspect="1" noChangeArrowheads="1"/>
            </p:cNvSpPr>
            <p:nvPr/>
          </p:nvSpPr>
          <p:spPr bwMode="auto">
            <a:xfrm>
              <a:off x="2294" y="3608"/>
              <a:ext cx="34" cy="20"/>
            </a:xfrm>
            <a:prstGeom prst="rect">
              <a:avLst/>
            </a:prstGeom>
            <a:solidFill>
              <a:srgbClr val="FEB94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49" name="Rectangle 387"/>
            <p:cNvSpPr>
              <a:spLocks noChangeAspect="1" noChangeArrowheads="1"/>
            </p:cNvSpPr>
            <p:nvPr/>
          </p:nvSpPr>
          <p:spPr bwMode="auto">
            <a:xfrm>
              <a:off x="2328" y="3608"/>
              <a:ext cx="34" cy="20"/>
            </a:xfrm>
            <a:prstGeom prst="rect">
              <a:avLst/>
            </a:prstGeom>
            <a:solidFill>
              <a:srgbClr val="FDC05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0" name="Rectangle 388"/>
            <p:cNvSpPr>
              <a:spLocks noChangeAspect="1" noChangeArrowheads="1"/>
            </p:cNvSpPr>
            <p:nvPr/>
          </p:nvSpPr>
          <p:spPr bwMode="auto">
            <a:xfrm>
              <a:off x="2362" y="3608"/>
              <a:ext cx="34" cy="20"/>
            </a:xfrm>
            <a:prstGeom prst="rect">
              <a:avLst/>
            </a:prstGeom>
            <a:solidFill>
              <a:srgbClr val="FDC76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1" name="Rectangle 389"/>
            <p:cNvSpPr>
              <a:spLocks noChangeAspect="1" noChangeArrowheads="1"/>
            </p:cNvSpPr>
            <p:nvPr/>
          </p:nvSpPr>
          <p:spPr bwMode="auto">
            <a:xfrm>
              <a:off x="2395" y="3608"/>
              <a:ext cx="34" cy="20"/>
            </a:xfrm>
            <a:prstGeom prst="rect">
              <a:avLst/>
            </a:prstGeom>
            <a:solidFill>
              <a:srgbClr val="FCCE7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2" name="Rectangle 390"/>
            <p:cNvSpPr>
              <a:spLocks noChangeAspect="1" noChangeArrowheads="1"/>
            </p:cNvSpPr>
            <p:nvPr/>
          </p:nvSpPr>
          <p:spPr bwMode="auto">
            <a:xfrm>
              <a:off x="2429" y="3608"/>
              <a:ext cx="33" cy="20"/>
            </a:xfrm>
            <a:prstGeom prst="rect">
              <a:avLst/>
            </a:prstGeom>
            <a:solidFill>
              <a:srgbClr val="FBD58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3" name="Rectangle 391"/>
            <p:cNvSpPr>
              <a:spLocks noChangeAspect="1" noChangeArrowheads="1"/>
            </p:cNvSpPr>
            <p:nvPr/>
          </p:nvSpPr>
          <p:spPr bwMode="auto">
            <a:xfrm>
              <a:off x="2462" y="3608"/>
              <a:ext cx="34" cy="20"/>
            </a:xfrm>
            <a:prstGeom prst="rect">
              <a:avLst/>
            </a:prstGeom>
            <a:solidFill>
              <a:srgbClr val="FADC8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4" name="Rectangle 392"/>
            <p:cNvSpPr>
              <a:spLocks noChangeAspect="1" noChangeArrowheads="1"/>
            </p:cNvSpPr>
            <p:nvPr/>
          </p:nvSpPr>
          <p:spPr bwMode="auto">
            <a:xfrm>
              <a:off x="2495" y="3608"/>
              <a:ext cx="34" cy="20"/>
            </a:xfrm>
            <a:prstGeom prst="rect">
              <a:avLst/>
            </a:prstGeom>
            <a:solidFill>
              <a:srgbClr val="F9E3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5" name="Rectangle 393"/>
            <p:cNvSpPr>
              <a:spLocks noChangeAspect="1" noChangeArrowheads="1"/>
            </p:cNvSpPr>
            <p:nvPr/>
          </p:nvSpPr>
          <p:spPr bwMode="auto">
            <a:xfrm>
              <a:off x="2529" y="3608"/>
              <a:ext cx="33" cy="20"/>
            </a:xfrm>
            <a:prstGeom prst="rect">
              <a:avLst/>
            </a:prstGeom>
            <a:solidFill>
              <a:srgbClr val="F8EAA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6" name="Rectangle 394"/>
            <p:cNvSpPr>
              <a:spLocks noChangeAspect="1" noChangeArrowheads="1"/>
            </p:cNvSpPr>
            <p:nvPr/>
          </p:nvSpPr>
          <p:spPr bwMode="auto">
            <a:xfrm>
              <a:off x="2562" y="3608"/>
              <a:ext cx="33" cy="20"/>
            </a:xfrm>
            <a:prstGeom prst="rect">
              <a:avLst/>
            </a:prstGeom>
            <a:solidFill>
              <a:srgbClr val="F8F1B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7" name="Rectangle 395"/>
            <p:cNvSpPr>
              <a:spLocks noChangeAspect="1" noChangeArrowheads="1"/>
            </p:cNvSpPr>
            <p:nvPr/>
          </p:nvSpPr>
          <p:spPr bwMode="auto">
            <a:xfrm>
              <a:off x="2595" y="3608"/>
              <a:ext cx="34" cy="20"/>
            </a:xfrm>
            <a:prstGeom prst="rect">
              <a:avLst/>
            </a:prstGeom>
            <a:solidFill>
              <a:srgbClr val="F7F8B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8" name="Rectangle 396"/>
            <p:cNvSpPr>
              <a:spLocks noChangeAspect="1" noChangeArrowheads="1"/>
            </p:cNvSpPr>
            <p:nvPr/>
          </p:nvSpPr>
          <p:spPr bwMode="auto">
            <a:xfrm>
              <a:off x="2784" y="3606"/>
              <a:ext cx="34" cy="21"/>
            </a:xfrm>
            <a:prstGeom prst="rect">
              <a:avLst/>
            </a:prstGeom>
            <a:solidFill>
              <a:srgbClr val="FDF56C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59" name="Rectangle 397"/>
            <p:cNvSpPr>
              <a:spLocks noChangeAspect="1" noChangeArrowheads="1"/>
            </p:cNvSpPr>
            <p:nvPr/>
          </p:nvSpPr>
          <p:spPr bwMode="auto">
            <a:xfrm>
              <a:off x="2818" y="3606"/>
              <a:ext cx="34" cy="21"/>
            </a:xfrm>
            <a:prstGeom prst="rect">
              <a:avLst/>
            </a:prstGeom>
            <a:solidFill>
              <a:srgbClr val="FEF73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60" name="Rectangle 398"/>
            <p:cNvSpPr>
              <a:spLocks noChangeAspect="1" noChangeArrowheads="1"/>
            </p:cNvSpPr>
            <p:nvPr/>
          </p:nvSpPr>
          <p:spPr bwMode="auto">
            <a:xfrm>
              <a:off x="2852" y="3606"/>
              <a:ext cx="32" cy="21"/>
            </a:xfrm>
            <a:prstGeom prst="rect">
              <a:avLst/>
            </a:prstGeom>
            <a:solidFill>
              <a:srgbClr val="FFF8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61" name="Rectangle 399"/>
            <p:cNvSpPr>
              <a:spLocks noChangeAspect="1" noChangeArrowheads="1"/>
            </p:cNvSpPr>
            <p:nvPr/>
          </p:nvSpPr>
          <p:spPr bwMode="auto">
            <a:xfrm>
              <a:off x="2884" y="3609"/>
              <a:ext cx="33" cy="16"/>
            </a:xfrm>
            <a:prstGeom prst="rect">
              <a:avLst/>
            </a:prstGeom>
            <a:solidFill>
              <a:srgbClr val="FAF28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62" name="Rectangle 400"/>
            <p:cNvSpPr>
              <a:spLocks noChangeAspect="1" noChangeArrowheads="1"/>
            </p:cNvSpPr>
            <p:nvPr/>
          </p:nvSpPr>
          <p:spPr bwMode="auto">
            <a:xfrm>
              <a:off x="2916" y="3609"/>
              <a:ext cx="34" cy="16"/>
            </a:xfrm>
            <a:prstGeom prst="rect">
              <a:avLst/>
            </a:prstGeom>
            <a:solidFill>
              <a:srgbClr val="FBE98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63" name="Oval 401"/>
            <p:cNvSpPr>
              <a:spLocks noChangeAspect="1" noChangeArrowheads="1"/>
            </p:cNvSpPr>
            <p:nvPr/>
          </p:nvSpPr>
          <p:spPr bwMode="auto">
            <a:xfrm>
              <a:off x="2866" y="3564"/>
              <a:ext cx="44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64" name="Oval 402"/>
            <p:cNvSpPr>
              <a:spLocks noChangeAspect="1" noChangeArrowheads="1"/>
            </p:cNvSpPr>
            <p:nvPr/>
          </p:nvSpPr>
          <p:spPr bwMode="auto">
            <a:xfrm>
              <a:off x="2839" y="3462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65" name="Line 403"/>
            <p:cNvSpPr>
              <a:spLocks noChangeAspect="1" noChangeShapeType="1"/>
            </p:cNvSpPr>
            <p:nvPr/>
          </p:nvSpPr>
          <p:spPr bwMode="auto">
            <a:xfrm>
              <a:off x="2869" y="350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66" name="Line 404"/>
            <p:cNvSpPr>
              <a:spLocks noChangeAspect="1" noChangeShapeType="1"/>
            </p:cNvSpPr>
            <p:nvPr/>
          </p:nvSpPr>
          <p:spPr bwMode="auto">
            <a:xfrm>
              <a:off x="2889" y="3490"/>
              <a:ext cx="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67" name="Line 405"/>
            <p:cNvSpPr>
              <a:spLocks noChangeAspect="1" noChangeShapeType="1"/>
            </p:cNvSpPr>
            <p:nvPr/>
          </p:nvSpPr>
          <p:spPr bwMode="auto">
            <a:xfrm>
              <a:off x="2879" y="3583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68" name="Line 406"/>
            <p:cNvSpPr>
              <a:spLocks noChangeAspect="1" noChangeShapeType="1"/>
            </p:cNvSpPr>
            <p:nvPr/>
          </p:nvSpPr>
          <p:spPr bwMode="auto">
            <a:xfrm>
              <a:off x="2889" y="3575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69" name="Oval 407"/>
            <p:cNvSpPr>
              <a:spLocks noChangeAspect="1" noChangeArrowheads="1"/>
            </p:cNvSpPr>
            <p:nvPr/>
          </p:nvSpPr>
          <p:spPr bwMode="auto">
            <a:xfrm>
              <a:off x="2866" y="3632"/>
              <a:ext cx="44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70" name="Oval 408"/>
            <p:cNvSpPr>
              <a:spLocks noChangeAspect="1" noChangeArrowheads="1"/>
            </p:cNvSpPr>
            <p:nvPr/>
          </p:nvSpPr>
          <p:spPr bwMode="auto">
            <a:xfrm>
              <a:off x="2839" y="3684"/>
              <a:ext cx="100" cy="9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71" name="Line 409"/>
            <p:cNvSpPr>
              <a:spLocks noChangeAspect="1" noChangeShapeType="1"/>
            </p:cNvSpPr>
            <p:nvPr/>
          </p:nvSpPr>
          <p:spPr bwMode="auto">
            <a:xfrm>
              <a:off x="2869" y="372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2" name="Line 410"/>
            <p:cNvSpPr>
              <a:spLocks noChangeAspect="1" noChangeShapeType="1"/>
            </p:cNvSpPr>
            <p:nvPr/>
          </p:nvSpPr>
          <p:spPr bwMode="auto">
            <a:xfrm flipV="1">
              <a:off x="2889" y="3711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3" name="Line 411"/>
            <p:cNvSpPr>
              <a:spLocks noChangeAspect="1" noChangeShapeType="1"/>
            </p:cNvSpPr>
            <p:nvPr/>
          </p:nvSpPr>
          <p:spPr bwMode="auto">
            <a:xfrm>
              <a:off x="2879" y="3651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4" name="Line 412"/>
            <p:cNvSpPr>
              <a:spLocks noChangeAspect="1" noChangeShapeType="1"/>
            </p:cNvSpPr>
            <p:nvPr/>
          </p:nvSpPr>
          <p:spPr bwMode="auto">
            <a:xfrm flipV="1">
              <a:off x="2889" y="3644"/>
              <a:ext cx="0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5" name="Freeform 413"/>
            <p:cNvSpPr>
              <a:spLocks noChangeAspect="1"/>
            </p:cNvSpPr>
            <p:nvPr/>
          </p:nvSpPr>
          <p:spPr bwMode="auto">
            <a:xfrm>
              <a:off x="1267" y="3477"/>
              <a:ext cx="38" cy="35"/>
            </a:xfrm>
            <a:custGeom>
              <a:avLst/>
              <a:gdLst>
                <a:gd name="T0" fmla="*/ 0 w 38"/>
                <a:gd name="T1" fmla="*/ 21 h 35"/>
                <a:gd name="T2" fmla="*/ 4 w 38"/>
                <a:gd name="T3" fmla="*/ 27 h 35"/>
                <a:gd name="T4" fmla="*/ 8 w 38"/>
                <a:gd name="T5" fmla="*/ 32 h 35"/>
                <a:gd name="T6" fmla="*/ 15 w 38"/>
                <a:gd name="T7" fmla="*/ 34 h 35"/>
                <a:gd name="T8" fmla="*/ 22 w 38"/>
                <a:gd name="T9" fmla="*/ 33 h 35"/>
                <a:gd name="T10" fmla="*/ 30 w 38"/>
                <a:gd name="T11" fmla="*/ 29 h 35"/>
                <a:gd name="T12" fmla="*/ 34 w 38"/>
                <a:gd name="T13" fmla="*/ 25 h 35"/>
                <a:gd name="T14" fmla="*/ 37 w 38"/>
                <a:gd name="T15" fmla="*/ 18 h 35"/>
                <a:gd name="T16" fmla="*/ 36 w 38"/>
                <a:gd name="T17" fmla="*/ 12 h 35"/>
                <a:gd name="T18" fmla="*/ 32 w 38"/>
                <a:gd name="T19" fmla="*/ 6 h 35"/>
                <a:gd name="T20" fmla="*/ 27 w 38"/>
                <a:gd name="T21" fmla="*/ 2 h 35"/>
                <a:gd name="T22" fmla="*/ 20 w 38"/>
                <a:gd name="T23" fmla="*/ 0 h 35"/>
                <a:gd name="T24" fmla="*/ 13 w 38"/>
                <a:gd name="T25" fmla="*/ 0 h 35"/>
                <a:gd name="T26" fmla="*/ 7 w 38"/>
                <a:gd name="T27" fmla="*/ 3 h 35"/>
                <a:gd name="T28" fmla="*/ 2 w 38"/>
                <a:gd name="T29" fmla="*/ 8 h 35"/>
                <a:gd name="T30" fmla="*/ 0 w 38"/>
                <a:gd name="T31" fmla="*/ 14 h 35"/>
                <a:gd name="T32" fmla="*/ 0 w 38"/>
                <a:gd name="T33" fmla="*/ 21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5"/>
                <a:gd name="T53" fmla="*/ 38 w 38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5">
                  <a:moveTo>
                    <a:pt x="0" y="21"/>
                  </a:moveTo>
                  <a:lnTo>
                    <a:pt x="4" y="27"/>
                  </a:lnTo>
                  <a:lnTo>
                    <a:pt x="8" y="32"/>
                  </a:lnTo>
                  <a:lnTo>
                    <a:pt x="15" y="34"/>
                  </a:lnTo>
                  <a:lnTo>
                    <a:pt x="22" y="33"/>
                  </a:lnTo>
                  <a:lnTo>
                    <a:pt x="30" y="29"/>
                  </a:lnTo>
                  <a:lnTo>
                    <a:pt x="34" y="25"/>
                  </a:lnTo>
                  <a:lnTo>
                    <a:pt x="37" y="18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7" y="2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6" name="Freeform 414"/>
            <p:cNvSpPr>
              <a:spLocks noChangeAspect="1"/>
            </p:cNvSpPr>
            <p:nvPr/>
          </p:nvSpPr>
          <p:spPr bwMode="auto">
            <a:xfrm>
              <a:off x="1287" y="3507"/>
              <a:ext cx="40" cy="36"/>
            </a:xfrm>
            <a:custGeom>
              <a:avLst/>
              <a:gdLst>
                <a:gd name="T0" fmla="*/ 2 w 40"/>
                <a:gd name="T1" fmla="*/ 25 h 36"/>
                <a:gd name="T2" fmla="*/ 6 w 40"/>
                <a:gd name="T3" fmla="*/ 30 h 36"/>
                <a:gd name="T4" fmla="*/ 13 w 40"/>
                <a:gd name="T5" fmla="*/ 33 h 36"/>
                <a:gd name="T6" fmla="*/ 20 w 40"/>
                <a:gd name="T7" fmla="*/ 35 h 36"/>
                <a:gd name="T8" fmla="*/ 27 w 40"/>
                <a:gd name="T9" fmla="*/ 33 h 36"/>
                <a:gd name="T10" fmla="*/ 34 w 40"/>
                <a:gd name="T11" fmla="*/ 28 h 36"/>
                <a:gd name="T12" fmla="*/ 37 w 40"/>
                <a:gd name="T13" fmla="*/ 23 h 36"/>
                <a:gd name="T14" fmla="*/ 39 w 40"/>
                <a:gd name="T15" fmla="*/ 16 h 36"/>
                <a:gd name="T16" fmla="*/ 36 w 40"/>
                <a:gd name="T17" fmla="*/ 10 h 36"/>
                <a:gd name="T18" fmla="*/ 31 w 40"/>
                <a:gd name="T19" fmla="*/ 4 h 36"/>
                <a:gd name="T20" fmla="*/ 25 w 40"/>
                <a:gd name="T21" fmla="*/ 1 h 36"/>
                <a:gd name="T22" fmla="*/ 18 w 40"/>
                <a:gd name="T23" fmla="*/ 0 h 36"/>
                <a:gd name="T24" fmla="*/ 11 w 40"/>
                <a:gd name="T25" fmla="*/ 2 h 36"/>
                <a:gd name="T26" fmla="*/ 4 w 40"/>
                <a:gd name="T27" fmla="*/ 6 h 36"/>
                <a:gd name="T28" fmla="*/ 1 w 40"/>
                <a:gd name="T29" fmla="*/ 12 h 36"/>
                <a:gd name="T30" fmla="*/ 0 w 40"/>
                <a:gd name="T31" fmla="*/ 18 h 36"/>
                <a:gd name="T32" fmla="*/ 2 w 40"/>
                <a:gd name="T33" fmla="*/ 25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36"/>
                <a:gd name="T53" fmla="*/ 40 w 40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36">
                  <a:moveTo>
                    <a:pt x="2" y="25"/>
                  </a:moveTo>
                  <a:lnTo>
                    <a:pt x="6" y="30"/>
                  </a:lnTo>
                  <a:lnTo>
                    <a:pt x="13" y="33"/>
                  </a:lnTo>
                  <a:lnTo>
                    <a:pt x="20" y="35"/>
                  </a:lnTo>
                  <a:lnTo>
                    <a:pt x="27" y="33"/>
                  </a:lnTo>
                  <a:lnTo>
                    <a:pt x="34" y="28"/>
                  </a:lnTo>
                  <a:lnTo>
                    <a:pt x="37" y="23"/>
                  </a:lnTo>
                  <a:lnTo>
                    <a:pt x="39" y="16"/>
                  </a:lnTo>
                  <a:lnTo>
                    <a:pt x="36" y="10"/>
                  </a:lnTo>
                  <a:lnTo>
                    <a:pt x="31" y="4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4" y="6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2" y="2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7" name="Freeform 415"/>
            <p:cNvSpPr>
              <a:spLocks noChangeAspect="1"/>
            </p:cNvSpPr>
            <p:nvPr/>
          </p:nvSpPr>
          <p:spPr bwMode="auto">
            <a:xfrm>
              <a:off x="1313" y="3533"/>
              <a:ext cx="38" cy="35"/>
            </a:xfrm>
            <a:custGeom>
              <a:avLst/>
              <a:gdLst>
                <a:gd name="T0" fmla="*/ 3 w 38"/>
                <a:gd name="T1" fmla="*/ 26 h 35"/>
                <a:gd name="T2" fmla="*/ 8 w 38"/>
                <a:gd name="T3" fmla="*/ 30 h 35"/>
                <a:gd name="T4" fmla="*/ 15 w 38"/>
                <a:gd name="T5" fmla="*/ 34 h 35"/>
                <a:gd name="T6" fmla="*/ 22 w 38"/>
                <a:gd name="T7" fmla="*/ 32 h 35"/>
                <a:gd name="T8" fmla="*/ 29 w 38"/>
                <a:gd name="T9" fmla="*/ 30 h 35"/>
                <a:gd name="T10" fmla="*/ 34 w 38"/>
                <a:gd name="T11" fmla="*/ 25 h 35"/>
                <a:gd name="T12" fmla="*/ 37 w 38"/>
                <a:gd name="T13" fmla="*/ 20 h 35"/>
                <a:gd name="T14" fmla="*/ 37 w 38"/>
                <a:gd name="T15" fmla="*/ 13 h 35"/>
                <a:gd name="T16" fmla="*/ 32 w 38"/>
                <a:gd name="T17" fmla="*/ 6 h 35"/>
                <a:gd name="T18" fmla="*/ 28 w 38"/>
                <a:gd name="T19" fmla="*/ 2 h 35"/>
                <a:gd name="T20" fmla="*/ 21 w 38"/>
                <a:gd name="T21" fmla="*/ 0 h 35"/>
                <a:gd name="T22" fmla="*/ 13 w 38"/>
                <a:gd name="T23" fmla="*/ 0 h 35"/>
                <a:gd name="T24" fmla="*/ 6 w 38"/>
                <a:gd name="T25" fmla="*/ 2 h 35"/>
                <a:gd name="T26" fmla="*/ 2 w 38"/>
                <a:gd name="T27" fmla="*/ 7 h 35"/>
                <a:gd name="T28" fmla="*/ 0 w 38"/>
                <a:gd name="T29" fmla="*/ 13 h 35"/>
                <a:gd name="T30" fmla="*/ 0 w 38"/>
                <a:gd name="T31" fmla="*/ 20 h 35"/>
                <a:gd name="T32" fmla="*/ 3 w 38"/>
                <a:gd name="T33" fmla="*/ 26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5"/>
                <a:gd name="T53" fmla="*/ 38 w 38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5">
                  <a:moveTo>
                    <a:pt x="3" y="26"/>
                  </a:moveTo>
                  <a:lnTo>
                    <a:pt x="8" y="30"/>
                  </a:lnTo>
                  <a:lnTo>
                    <a:pt x="15" y="34"/>
                  </a:lnTo>
                  <a:lnTo>
                    <a:pt x="22" y="32"/>
                  </a:lnTo>
                  <a:lnTo>
                    <a:pt x="29" y="30"/>
                  </a:lnTo>
                  <a:lnTo>
                    <a:pt x="34" y="25"/>
                  </a:lnTo>
                  <a:lnTo>
                    <a:pt x="37" y="20"/>
                  </a:lnTo>
                  <a:lnTo>
                    <a:pt x="37" y="13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20"/>
                  </a:lnTo>
                  <a:lnTo>
                    <a:pt x="3" y="26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8" name="Freeform 416"/>
            <p:cNvSpPr>
              <a:spLocks noChangeAspect="1"/>
            </p:cNvSpPr>
            <p:nvPr/>
          </p:nvSpPr>
          <p:spPr bwMode="auto">
            <a:xfrm>
              <a:off x="1344" y="3555"/>
              <a:ext cx="37" cy="35"/>
            </a:xfrm>
            <a:custGeom>
              <a:avLst/>
              <a:gdLst>
                <a:gd name="T0" fmla="*/ 6 w 37"/>
                <a:gd name="T1" fmla="*/ 28 h 35"/>
                <a:gd name="T2" fmla="*/ 11 w 37"/>
                <a:gd name="T3" fmla="*/ 31 h 35"/>
                <a:gd name="T4" fmla="*/ 18 w 37"/>
                <a:gd name="T5" fmla="*/ 34 h 35"/>
                <a:gd name="T6" fmla="*/ 25 w 37"/>
                <a:gd name="T7" fmla="*/ 31 h 35"/>
                <a:gd name="T8" fmla="*/ 31 w 37"/>
                <a:gd name="T9" fmla="*/ 28 h 35"/>
                <a:gd name="T10" fmla="*/ 34 w 37"/>
                <a:gd name="T11" fmla="*/ 22 h 35"/>
                <a:gd name="T12" fmla="*/ 36 w 37"/>
                <a:gd name="T13" fmla="*/ 16 h 35"/>
                <a:gd name="T14" fmla="*/ 34 w 37"/>
                <a:gd name="T15" fmla="*/ 10 h 35"/>
                <a:gd name="T16" fmla="*/ 30 w 37"/>
                <a:gd name="T17" fmla="*/ 4 h 35"/>
                <a:gd name="T18" fmla="*/ 24 w 37"/>
                <a:gd name="T19" fmla="*/ 1 h 35"/>
                <a:gd name="T20" fmla="*/ 17 w 37"/>
                <a:gd name="T21" fmla="*/ 0 h 35"/>
                <a:gd name="T22" fmla="*/ 10 w 37"/>
                <a:gd name="T23" fmla="*/ 1 h 35"/>
                <a:gd name="T24" fmla="*/ 4 w 37"/>
                <a:gd name="T25" fmla="*/ 4 h 35"/>
                <a:gd name="T26" fmla="*/ 1 w 37"/>
                <a:gd name="T27" fmla="*/ 10 h 35"/>
                <a:gd name="T28" fmla="*/ 0 w 37"/>
                <a:gd name="T29" fmla="*/ 16 h 35"/>
                <a:gd name="T30" fmla="*/ 1 w 37"/>
                <a:gd name="T31" fmla="*/ 23 h 35"/>
                <a:gd name="T32" fmla="*/ 6 w 37"/>
                <a:gd name="T33" fmla="*/ 28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35"/>
                <a:gd name="T53" fmla="*/ 37 w 37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35">
                  <a:moveTo>
                    <a:pt x="6" y="28"/>
                  </a:moveTo>
                  <a:lnTo>
                    <a:pt x="11" y="31"/>
                  </a:lnTo>
                  <a:lnTo>
                    <a:pt x="18" y="34"/>
                  </a:lnTo>
                  <a:lnTo>
                    <a:pt x="25" y="31"/>
                  </a:lnTo>
                  <a:lnTo>
                    <a:pt x="31" y="28"/>
                  </a:lnTo>
                  <a:lnTo>
                    <a:pt x="34" y="22"/>
                  </a:lnTo>
                  <a:lnTo>
                    <a:pt x="36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6" y="28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79" name="Freeform 417"/>
            <p:cNvSpPr>
              <a:spLocks noChangeAspect="1"/>
            </p:cNvSpPr>
            <p:nvPr/>
          </p:nvSpPr>
          <p:spPr bwMode="auto">
            <a:xfrm>
              <a:off x="1378" y="3567"/>
              <a:ext cx="39" cy="35"/>
            </a:xfrm>
            <a:custGeom>
              <a:avLst/>
              <a:gdLst>
                <a:gd name="T0" fmla="*/ 10 w 39"/>
                <a:gd name="T1" fmla="*/ 32 h 35"/>
                <a:gd name="T2" fmla="*/ 17 w 39"/>
                <a:gd name="T3" fmla="*/ 34 h 35"/>
                <a:gd name="T4" fmla="*/ 25 w 39"/>
                <a:gd name="T5" fmla="*/ 32 h 35"/>
                <a:gd name="T6" fmla="*/ 31 w 39"/>
                <a:gd name="T7" fmla="*/ 29 h 35"/>
                <a:gd name="T8" fmla="*/ 35 w 39"/>
                <a:gd name="T9" fmla="*/ 25 h 35"/>
                <a:gd name="T10" fmla="*/ 38 w 39"/>
                <a:gd name="T11" fmla="*/ 18 h 35"/>
                <a:gd name="T12" fmla="*/ 36 w 39"/>
                <a:gd name="T13" fmla="*/ 11 h 35"/>
                <a:gd name="T14" fmla="*/ 33 w 39"/>
                <a:gd name="T15" fmla="*/ 6 h 35"/>
                <a:gd name="T16" fmla="*/ 27 w 39"/>
                <a:gd name="T17" fmla="*/ 2 h 35"/>
                <a:gd name="T18" fmla="*/ 20 w 39"/>
                <a:gd name="T19" fmla="*/ 0 h 35"/>
                <a:gd name="T20" fmla="*/ 12 w 39"/>
                <a:gd name="T21" fmla="*/ 0 h 35"/>
                <a:gd name="T22" fmla="*/ 7 w 39"/>
                <a:gd name="T23" fmla="*/ 3 h 35"/>
                <a:gd name="T24" fmla="*/ 2 w 39"/>
                <a:gd name="T25" fmla="*/ 8 h 35"/>
                <a:gd name="T26" fmla="*/ 0 w 39"/>
                <a:gd name="T27" fmla="*/ 15 h 35"/>
                <a:gd name="T28" fmla="*/ 1 w 39"/>
                <a:gd name="T29" fmla="*/ 22 h 35"/>
                <a:gd name="T30" fmla="*/ 4 w 39"/>
                <a:gd name="T31" fmla="*/ 27 h 35"/>
                <a:gd name="T32" fmla="*/ 10 w 39"/>
                <a:gd name="T33" fmla="*/ 32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35"/>
                <a:gd name="T53" fmla="*/ 39 w 39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35">
                  <a:moveTo>
                    <a:pt x="10" y="32"/>
                  </a:moveTo>
                  <a:lnTo>
                    <a:pt x="17" y="34"/>
                  </a:lnTo>
                  <a:lnTo>
                    <a:pt x="25" y="32"/>
                  </a:lnTo>
                  <a:lnTo>
                    <a:pt x="31" y="29"/>
                  </a:lnTo>
                  <a:lnTo>
                    <a:pt x="35" y="25"/>
                  </a:lnTo>
                  <a:lnTo>
                    <a:pt x="38" y="18"/>
                  </a:lnTo>
                  <a:lnTo>
                    <a:pt x="36" y="11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2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4" y="27"/>
                  </a:lnTo>
                  <a:lnTo>
                    <a:pt x="10" y="32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80" name="Oval 418"/>
            <p:cNvSpPr>
              <a:spLocks noChangeAspect="1" noChangeArrowheads="1"/>
            </p:cNvSpPr>
            <p:nvPr/>
          </p:nvSpPr>
          <p:spPr bwMode="auto">
            <a:xfrm>
              <a:off x="1468" y="3578"/>
              <a:ext cx="25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1" name="Oval 419"/>
            <p:cNvSpPr>
              <a:spLocks noChangeAspect="1" noChangeArrowheads="1"/>
            </p:cNvSpPr>
            <p:nvPr/>
          </p:nvSpPr>
          <p:spPr bwMode="auto">
            <a:xfrm>
              <a:off x="1206" y="3246"/>
              <a:ext cx="25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2" name="Oval 420"/>
            <p:cNvSpPr>
              <a:spLocks noChangeAspect="1" noChangeArrowheads="1"/>
            </p:cNvSpPr>
            <p:nvPr/>
          </p:nvSpPr>
          <p:spPr bwMode="auto">
            <a:xfrm>
              <a:off x="1206" y="3288"/>
              <a:ext cx="25" cy="2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3" name="Oval 421"/>
            <p:cNvSpPr>
              <a:spLocks noChangeAspect="1" noChangeArrowheads="1"/>
            </p:cNvSpPr>
            <p:nvPr/>
          </p:nvSpPr>
          <p:spPr bwMode="auto">
            <a:xfrm>
              <a:off x="1206" y="3330"/>
              <a:ext cx="25" cy="2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4" name="Oval 422"/>
            <p:cNvSpPr>
              <a:spLocks noChangeAspect="1" noChangeArrowheads="1"/>
            </p:cNvSpPr>
            <p:nvPr/>
          </p:nvSpPr>
          <p:spPr bwMode="auto">
            <a:xfrm>
              <a:off x="1206" y="3375"/>
              <a:ext cx="25" cy="2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5" name="Oval 423"/>
            <p:cNvSpPr>
              <a:spLocks noChangeAspect="1" noChangeArrowheads="1"/>
            </p:cNvSpPr>
            <p:nvPr/>
          </p:nvSpPr>
          <p:spPr bwMode="auto">
            <a:xfrm>
              <a:off x="1206" y="3412"/>
              <a:ext cx="25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6" name="Oval 424"/>
            <p:cNvSpPr>
              <a:spLocks noChangeAspect="1" noChangeArrowheads="1"/>
            </p:cNvSpPr>
            <p:nvPr/>
          </p:nvSpPr>
          <p:spPr bwMode="auto">
            <a:xfrm>
              <a:off x="1207" y="3456"/>
              <a:ext cx="25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7" name="Oval 425"/>
            <p:cNvSpPr>
              <a:spLocks noChangeAspect="1" noChangeArrowheads="1"/>
            </p:cNvSpPr>
            <p:nvPr/>
          </p:nvSpPr>
          <p:spPr bwMode="auto">
            <a:xfrm>
              <a:off x="1264" y="3246"/>
              <a:ext cx="24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8" name="Oval 426"/>
            <p:cNvSpPr>
              <a:spLocks noChangeAspect="1" noChangeArrowheads="1"/>
            </p:cNvSpPr>
            <p:nvPr/>
          </p:nvSpPr>
          <p:spPr bwMode="auto">
            <a:xfrm>
              <a:off x="1264" y="3288"/>
              <a:ext cx="24" cy="2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89" name="Oval 427"/>
            <p:cNvSpPr>
              <a:spLocks noChangeAspect="1" noChangeArrowheads="1"/>
            </p:cNvSpPr>
            <p:nvPr/>
          </p:nvSpPr>
          <p:spPr bwMode="auto">
            <a:xfrm>
              <a:off x="1264" y="3330"/>
              <a:ext cx="24" cy="2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0" name="Oval 428"/>
            <p:cNvSpPr>
              <a:spLocks noChangeAspect="1" noChangeArrowheads="1"/>
            </p:cNvSpPr>
            <p:nvPr/>
          </p:nvSpPr>
          <p:spPr bwMode="auto">
            <a:xfrm>
              <a:off x="1264" y="3375"/>
              <a:ext cx="24" cy="2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1" name="Oval 429"/>
            <p:cNvSpPr>
              <a:spLocks noChangeAspect="1" noChangeArrowheads="1"/>
            </p:cNvSpPr>
            <p:nvPr/>
          </p:nvSpPr>
          <p:spPr bwMode="auto">
            <a:xfrm>
              <a:off x="1264" y="3412"/>
              <a:ext cx="24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2" name="Oval 430"/>
            <p:cNvSpPr>
              <a:spLocks noChangeAspect="1" noChangeArrowheads="1"/>
            </p:cNvSpPr>
            <p:nvPr/>
          </p:nvSpPr>
          <p:spPr bwMode="auto">
            <a:xfrm>
              <a:off x="1267" y="3450"/>
              <a:ext cx="25" cy="2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3" name="Oval 431"/>
            <p:cNvSpPr>
              <a:spLocks noChangeAspect="1" noChangeArrowheads="1"/>
            </p:cNvSpPr>
            <p:nvPr/>
          </p:nvSpPr>
          <p:spPr bwMode="auto">
            <a:xfrm>
              <a:off x="1467" y="3632"/>
              <a:ext cx="25" cy="2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4" name="Oval 432"/>
            <p:cNvSpPr>
              <a:spLocks noChangeAspect="1" noChangeArrowheads="1"/>
            </p:cNvSpPr>
            <p:nvPr/>
          </p:nvSpPr>
          <p:spPr bwMode="auto">
            <a:xfrm>
              <a:off x="1513" y="3632"/>
              <a:ext cx="25" cy="2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5" name="Oval 433"/>
            <p:cNvSpPr>
              <a:spLocks noChangeAspect="1" noChangeArrowheads="1"/>
            </p:cNvSpPr>
            <p:nvPr/>
          </p:nvSpPr>
          <p:spPr bwMode="auto">
            <a:xfrm>
              <a:off x="1560" y="3632"/>
              <a:ext cx="26" cy="2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6" name="Oval 434"/>
            <p:cNvSpPr>
              <a:spLocks noChangeAspect="1" noChangeArrowheads="1"/>
            </p:cNvSpPr>
            <p:nvPr/>
          </p:nvSpPr>
          <p:spPr bwMode="auto">
            <a:xfrm>
              <a:off x="1606" y="3632"/>
              <a:ext cx="26" cy="2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97" name="Freeform 435"/>
            <p:cNvSpPr>
              <a:spLocks noChangeAspect="1"/>
            </p:cNvSpPr>
            <p:nvPr/>
          </p:nvSpPr>
          <p:spPr bwMode="auto">
            <a:xfrm>
              <a:off x="1418" y="3626"/>
              <a:ext cx="38" cy="34"/>
            </a:xfrm>
            <a:custGeom>
              <a:avLst/>
              <a:gdLst>
                <a:gd name="T0" fmla="*/ 19 w 38"/>
                <a:gd name="T1" fmla="*/ 33 h 34"/>
                <a:gd name="T2" fmla="*/ 26 w 38"/>
                <a:gd name="T3" fmla="*/ 31 h 34"/>
                <a:gd name="T4" fmla="*/ 32 w 38"/>
                <a:gd name="T5" fmla="*/ 27 h 34"/>
                <a:gd name="T6" fmla="*/ 35 w 38"/>
                <a:gd name="T7" fmla="*/ 22 h 34"/>
                <a:gd name="T8" fmla="*/ 37 w 38"/>
                <a:gd name="T9" fmla="*/ 15 h 34"/>
                <a:gd name="T10" fmla="*/ 35 w 38"/>
                <a:gd name="T11" fmla="*/ 9 h 34"/>
                <a:gd name="T12" fmla="*/ 30 w 38"/>
                <a:gd name="T13" fmla="*/ 4 h 34"/>
                <a:gd name="T14" fmla="*/ 24 w 38"/>
                <a:gd name="T15" fmla="*/ 1 h 34"/>
                <a:gd name="T16" fmla="*/ 17 w 38"/>
                <a:gd name="T17" fmla="*/ 0 h 34"/>
                <a:gd name="T18" fmla="*/ 10 w 38"/>
                <a:gd name="T19" fmla="*/ 1 h 34"/>
                <a:gd name="T20" fmla="*/ 5 w 38"/>
                <a:gd name="T21" fmla="*/ 5 h 34"/>
                <a:gd name="T22" fmla="*/ 0 w 38"/>
                <a:gd name="T23" fmla="*/ 11 h 34"/>
                <a:gd name="T24" fmla="*/ 0 w 38"/>
                <a:gd name="T25" fmla="*/ 17 h 34"/>
                <a:gd name="T26" fmla="*/ 0 w 38"/>
                <a:gd name="T27" fmla="*/ 23 h 34"/>
                <a:gd name="T28" fmla="*/ 5 w 38"/>
                <a:gd name="T29" fmla="*/ 28 h 34"/>
                <a:gd name="T30" fmla="*/ 11 w 38"/>
                <a:gd name="T31" fmla="*/ 31 h 34"/>
                <a:gd name="T32" fmla="*/ 19 w 38"/>
                <a:gd name="T33" fmla="*/ 33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4"/>
                <a:gd name="T53" fmla="*/ 38 w 38"/>
                <a:gd name="T54" fmla="*/ 34 h 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4">
                  <a:moveTo>
                    <a:pt x="19" y="33"/>
                  </a:moveTo>
                  <a:lnTo>
                    <a:pt x="26" y="31"/>
                  </a:lnTo>
                  <a:lnTo>
                    <a:pt x="32" y="27"/>
                  </a:lnTo>
                  <a:lnTo>
                    <a:pt x="35" y="22"/>
                  </a:lnTo>
                  <a:lnTo>
                    <a:pt x="37" y="15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5" y="28"/>
                  </a:lnTo>
                  <a:lnTo>
                    <a:pt x="11" y="31"/>
                  </a:lnTo>
                  <a:lnTo>
                    <a:pt x="19" y="33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98" name="Freeform 436"/>
            <p:cNvSpPr>
              <a:spLocks noChangeAspect="1"/>
            </p:cNvSpPr>
            <p:nvPr/>
          </p:nvSpPr>
          <p:spPr bwMode="auto">
            <a:xfrm>
              <a:off x="1417" y="3572"/>
              <a:ext cx="38" cy="35"/>
            </a:xfrm>
            <a:custGeom>
              <a:avLst/>
              <a:gdLst>
                <a:gd name="T0" fmla="*/ 19 w 38"/>
                <a:gd name="T1" fmla="*/ 34 h 35"/>
                <a:gd name="T2" fmla="*/ 26 w 38"/>
                <a:gd name="T3" fmla="*/ 32 h 35"/>
                <a:gd name="T4" fmla="*/ 32 w 38"/>
                <a:gd name="T5" fmla="*/ 28 h 35"/>
                <a:gd name="T6" fmla="*/ 36 w 38"/>
                <a:gd name="T7" fmla="*/ 23 h 35"/>
                <a:gd name="T8" fmla="*/ 37 w 38"/>
                <a:gd name="T9" fmla="*/ 17 h 35"/>
                <a:gd name="T10" fmla="*/ 36 w 38"/>
                <a:gd name="T11" fmla="*/ 10 h 35"/>
                <a:gd name="T12" fmla="*/ 31 w 38"/>
                <a:gd name="T13" fmla="*/ 5 h 35"/>
                <a:gd name="T14" fmla="*/ 25 w 38"/>
                <a:gd name="T15" fmla="*/ 1 h 35"/>
                <a:gd name="T16" fmla="*/ 18 w 38"/>
                <a:gd name="T17" fmla="*/ 0 h 35"/>
                <a:gd name="T18" fmla="*/ 10 w 38"/>
                <a:gd name="T19" fmla="*/ 2 h 35"/>
                <a:gd name="T20" fmla="*/ 6 w 38"/>
                <a:gd name="T21" fmla="*/ 6 h 35"/>
                <a:gd name="T22" fmla="*/ 1 w 38"/>
                <a:gd name="T23" fmla="*/ 11 h 35"/>
                <a:gd name="T24" fmla="*/ 0 w 38"/>
                <a:gd name="T25" fmla="*/ 18 h 35"/>
                <a:gd name="T26" fmla="*/ 1 w 38"/>
                <a:gd name="T27" fmla="*/ 24 h 35"/>
                <a:gd name="T28" fmla="*/ 6 w 38"/>
                <a:gd name="T29" fmla="*/ 29 h 35"/>
                <a:gd name="T30" fmla="*/ 12 w 38"/>
                <a:gd name="T31" fmla="*/ 32 h 35"/>
                <a:gd name="T32" fmla="*/ 19 w 38"/>
                <a:gd name="T33" fmla="*/ 34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5"/>
                <a:gd name="T53" fmla="*/ 38 w 38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5">
                  <a:moveTo>
                    <a:pt x="19" y="34"/>
                  </a:moveTo>
                  <a:lnTo>
                    <a:pt x="26" y="32"/>
                  </a:lnTo>
                  <a:lnTo>
                    <a:pt x="32" y="28"/>
                  </a:lnTo>
                  <a:lnTo>
                    <a:pt x="36" y="23"/>
                  </a:lnTo>
                  <a:lnTo>
                    <a:pt x="37" y="17"/>
                  </a:lnTo>
                  <a:lnTo>
                    <a:pt x="36" y="10"/>
                  </a:lnTo>
                  <a:lnTo>
                    <a:pt x="31" y="5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2" y="32"/>
                  </a:lnTo>
                  <a:lnTo>
                    <a:pt x="19" y="34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99" name="Rectangle 437"/>
            <p:cNvSpPr>
              <a:spLocks noChangeAspect="1" noChangeArrowheads="1"/>
            </p:cNvSpPr>
            <p:nvPr/>
          </p:nvSpPr>
          <p:spPr bwMode="auto">
            <a:xfrm>
              <a:off x="3780" y="3572"/>
              <a:ext cx="233" cy="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00" name="Rectangle 438"/>
            <p:cNvSpPr>
              <a:spLocks noChangeAspect="1" noChangeArrowheads="1"/>
            </p:cNvSpPr>
            <p:nvPr/>
          </p:nvSpPr>
          <p:spPr bwMode="auto">
            <a:xfrm>
              <a:off x="3780" y="3602"/>
              <a:ext cx="233" cy="28"/>
            </a:xfrm>
            <a:prstGeom prst="rect">
              <a:avLst/>
            </a:prstGeom>
            <a:solidFill>
              <a:srgbClr val="8080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01" name="Rectangle 439"/>
            <p:cNvSpPr>
              <a:spLocks noChangeAspect="1" noChangeArrowheads="1"/>
            </p:cNvSpPr>
            <p:nvPr/>
          </p:nvSpPr>
          <p:spPr bwMode="auto">
            <a:xfrm>
              <a:off x="3780" y="3630"/>
              <a:ext cx="233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02" name="Rectangle 440"/>
            <p:cNvSpPr>
              <a:spLocks noChangeAspect="1" noChangeArrowheads="1"/>
            </p:cNvSpPr>
            <p:nvPr/>
          </p:nvSpPr>
          <p:spPr bwMode="auto">
            <a:xfrm>
              <a:off x="3787" y="3579"/>
              <a:ext cx="220" cy="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03" name="Line 441"/>
            <p:cNvSpPr>
              <a:spLocks noChangeAspect="1" noChangeShapeType="1"/>
            </p:cNvSpPr>
            <p:nvPr/>
          </p:nvSpPr>
          <p:spPr bwMode="auto">
            <a:xfrm>
              <a:off x="3807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04" name="Line 442"/>
            <p:cNvSpPr>
              <a:spLocks noChangeAspect="1" noChangeShapeType="1"/>
            </p:cNvSpPr>
            <p:nvPr/>
          </p:nvSpPr>
          <p:spPr bwMode="auto">
            <a:xfrm>
              <a:off x="3826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05" name="Line 443"/>
            <p:cNvSpPr>
              <a:spLocks noChangeAspect="1" noChangeShapeType="1"/>
            </p:cNvSpPr>
            <p:nvPr/>
          </p:nvSpPr>
          <p:spPr bwMode="auto">
            <a:xfrm>
              <a:off x="3844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06" name="Line 444"/>
            <p:cNvSpPr>
              <a:spLocks noChangeAspect="1" noChangeShapeType="1"/>
            </p:cNvSpPr>
            <p:nvPr/>
          </p:nvSpPr>
          <p:spPr bwMode="auto">
            <a:xfrm>
              <a:off x="3864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07" name="Line 445"/>
            <p:cNvSpPr>
              <a:spLocks noChangeAspect="1" noChangeShapeType="1"/>
            </p:cNvSpPr>
            <p:nvPr/>
          </p:nvSpPr>
          <p:spPr bwMode="auto">
            <a:xfrm>
              <a:off x="3882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08" name="Line 446"/>
            <p:cNvSpPr>
              <a:spLocks noChangeAspect="1" noChangeShapeType="1"/>
            </p:cNvSpPr>
            <p:nvPr/>
          </p:nvSpPr>
          <p:spPr bwMode="auto">
            <a:xfrm>
              <a:off x="3900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09" name="Line 447"/>
            <p:cNvSpPr>
              <a:spLocks noChangeAspect="1" noChangeShapeType="1"/>
            </p:cNvSpPr>
            <p:nvPr/>
          </p:nvSpPr>
          <p:spPr bwMode="auto">
            <a:xfrm>
              <a:off x="3918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0" name="Line 448"/>
            <p:cNvSpPr>
              <a:spLocks noChangeAspect="1" noChangeShapeType="1"/>
            </p:cNvSpPr>
            <p:nvPr/>
          </p:nvSpPr>
          <p:spPr bwMode="auto">
            <a:xfrm>
              <a:off x="3938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1" name="Line 449"/>
            <p:cNvSpPr>
              <a:spLocks noChangeAspect="1" noChangeShapeType="1"/>
            </p:cNvSpPr>
            <p:nvPr/>
          </p:nvSpPr>
          <p:spPr bwMode="auto">
            <a:xfrm>
              <a:off x="3956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2" name="Line 450"/>
            <p:cNvSpPr>
              <a:spLocks noChangeAspect="1" noChangeShapeType="1"/>
            </p:cNvSpPr>
            <p:nvPr/>
          </p:nvSpPr>
          <p:spPr bwMode="auto">
            <a:xfrm>
              <a:off x="3975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3" name="Line 451"/>
            <p:cNvSpPr>
              <a:spLocks noChangeAspect="1" noChangeShapeType="1"/>
            </p:cNvSpPr>
            <p:nvPr/>
          </p:nvSpPr>
          <p:spPr bwMode="auto">
            <a:xfrm>
              <a:off x="3994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4" name="Oval 452"/>
            <p:cNvSpPr>
              <a:spLocks noChangeAspect="1" noChangeArrowheads="1"/>
            </p:cNvSpPr>
            <p:nvPr/>
          </p:nvSpPr>
          <p:spPr bwMode="auto">
            <a:xfrm>
              <a:off x="3823" y="3621"/>
              <a:ext cx="20" cy="1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15" name="Line 453"/>
            <p:cNvSpPr>
              <a:spLocks noChangeAspect="1" noChangeShapeType="1"/>
            </p:cNvSpPr>
            <p:nvPr/>
          </p:nvSpPr>
          <p:spPr bwMode="auto">
            <a:xfrm>
              <a:off x="3827" y="3630"/>
              <a:ext cx="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6" name="Line 454"/>
            <p:cNvSpPr>
              <a:spLocks noChangeAspect="1" noChangeShapeType="1"/>
            </p:cNvSpPr>
            <p:nvPr/>
          </p:nvSpPr>
          <p:spPr bwMode="auto">
            <a:xfrm flipV="1">
              <a:off x="3833" y="3624"/>
              <a:ext cx="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7" name="Oval 455"/>
            <p:cNvSpPr>
              <a:spLocks noChangeAspect="1" noChangeArrowheads="1"/>
            </p:cNvSpPr>
            <p:nvPr/>
          </p:nvSpPr>
          <p:spPr bwMode="auto">
            <a:xfrm>
              <a:off x="3916" y="3621"/>
              <a:ext cx="22" cy="1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18" name="Line 456"/>
            <p:cNvSpPr>
              <a:spLocks noChangeAspect="1" noChangeShapeType="1"/>
            </p:cNvSpPr>
            <p:nvPr/>
          </p:nvSpPr>
          <p:spPr bwMode="auto">
            <a:xfrm>
              <a:off x="3920" y="3630"/>
              <a:ext cx="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19" name="Line 457"/>
            <p:cNvSpPr>
              <a:spLocks noChangeAspect="1" noChangeShapeType="1"/>
            </p:cNvSpPr>
            <p:nvPr/>
          </p:nvSpPr>
          <p:spPr bwMode="auto">
            <a:xfrm flipV="1">
              <a:off x="3927" y="3624"/>
              <a:ext cx="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0" name="Freeform 458"/>
            <p:cNvSpPr>
              <a:spLocks noChangeAspect="1"/>
            </p:cNvSpPr>
            <p:nvPr/>
          </p:nvSpPr>
          <p:spPr bwMode="auto">
            <a:xfrm>
              <a:off x="4076" y="3561"/>
              <a:ext cx="47" cy="49"/>
            </a:xfrm>
            <a:custGeom>
              <a:avLst/>
              <a:gdLst>
                <a:gd name="T0" fmla="*/ 46 w 47"/>
                <a:gd name="T1" fmla="*/ 24 h 49"/>
                <a:gd name="T2" fmla="*/ 0 w 47"/>
                <a:gd name="T3" fmla="*/ 0 h 49"/>
                <a:gd name="T4" fmla="*/ 0 w 47"/>
                <a:gd name="T5" fmla="*/ 48 h 49"/>
                <a:gd name="T6" fmla="*/ 46 w 47"/>
                <a:gd name="T7" fmla="*/ 24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9"/>
                <a:gd name="T14" fmla="*/ 47 w 4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9">
                  <a:moveTo>
                    <a:pt x="46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6" y="24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1" name="Oval 459"/>
            <p:cNvSpPr>
              <a:spLocks noChangeAspect="1" noChangeArrowheads="1"/>
            </p:cNvSpPr>
            <p:nvPr/>
          </p:nvSpPr>
          <p:spPr bwMode="auto">
            <a:xfrm>
              <a:off x="4080" y="3546"/>
              <a:ext cx="38" cy="3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22" name="Freeform 460"/>
            <p:cNvSpPr>
              <a:spLocks noChangeAspect="1"/>
            </p:cNvSpPr>
            <p:nvPr/>
          </p:nvSpPr>
          <p:spPr bwMode="auto">
            <a:xfrm>
              <a:off x="4074" y="3620"/>
              <a:ext cx="46" cy="49"/>
            </a:xfrm>
            <a:custGeom>
              <a:avLst/>
              <a:gdLst>
                <a:gd name="T0" fmla="*/ 0 w 46"/>
                <a:gd name="T1" fmla="*/ 48 h 49"/>
                <a:gd name="T2" fmla="*/ 45 w 46"/>
                <a:gd name="T3" fmla="*/ 24 h 49"/>
                <a:gd name="T4" fmla="*/ 0 w 46"/>
                <a:gd name="T5" fmla="*/ 0 h 49"/>
                <a:gd name="T6" fmla="*/ 0 w 46"/>
                <a:gd name="T7" fmla="*/ 48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9"/>
                <a:gd name="T14" fmla="*/ 46 w 4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9">
                  <a:moveTo>
                    <a:pt x="0" y="48"/>
                  </a:moveTo>
                  <a:lnTo>
                    <a:pt x="45" y="24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3" name="Freeform 461"/>
            <p:cNvSpPr>
              <a:spLocks noChangeAspect="1"/>
            </p:cNvSpPr>
            <p:nvPr/>
          </p:nvSpPr>
          <p:spPr bwMode="auto">
            <a:xfrm>
              <a:off x="4073" y="3641"/>
              <a:ext cx="53" cy="48"/>
            </a:xfrm>
            <a:custGeom>
              <a:avLst/>
              <a:gdLst>
                <a:gd name="T0" fmla="*/ 12 w 53"/>
                <a:gd name="T1" fmla="*/ 3 h 48"/>
                <a:gd name="T2" fmla="*/ 22 w 53"/>
                <a:gd name="T3" fmla="*/ 0 h 48"/>
                <a:gd name="T4" fmla="*/ 31 w 53"/>
                <a:gd name="T5" fmla="*/ 1 h 48"/>
                <a:gd name="T6" fmla="*/ 41 w 53"/>
                <a:gd name="T7" fmla="*/ 4 h 48"/>
                <a:gd name="T8" fmla="*/ 47 w 53"/>
                <a:gd name="T9" fmla="*/ 11 h 48"/>
                <a:gd name="T10" fmla="*/ 52 w 53"/>
                <a:gd name="T11" fmla="*/ 20 h 48"/>
                <a:gd name="T12" fmla="*/ 52 w 53"/>
                <a:gd name="T13" fmla="*/ 29 h 48"/>
                <a:gd name="T14" fmla="*/ 47 w 53"/>
                <a:gd name="T15" fmla="*/ 37 h 48"/>
                <a:gd name="T16" fmla="*/ 39 w 53"/>
                <a:gd name="T17" fmla="*/ 43 h 48"/>
                <a:gd name="T18" fmla="*/ 30 w 53"/>
                <a:gd name="T19" fmla="*/ 47 h 48"/>
                <a:gd name="T20" fmla="*/ 20 w 53"/>
                <a:gd name="T21" fmla="*/ 47 h 48"/>
                <a:gd name="T22" fmla="*/ 10 w 53"/>
                <a:gd name="T23" fmla="*/ 43 h 48"/>
                <a:gd name="T24" fmla="*/ 3 w 53"/>
                <a:gd name="T25" fmla="*/ 36 h 48"/>
                <a:gd name="T26" fmla="*/ 0 w 53"/>
                <a:gd name="T27" fmla="*/ 27 h 48"/>
                <a:gd name="T28" fmla="*/ 1 w 53"/>
                <a:gd name="T29" fmla="*/ 18 h 48"/>
                <a:gd name="T30" fmla="*/ 4 w 53"/>
                <a:gd name="T31" fmla="*/ 10 h 48"/>
                <a:gd name="T32" fmla="*/ 12 w 53"/>
                <a:gd name="T33" fmla="*/ 3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3"/>
                <a:gd name="T52" fmla="*/ 0 h 48"/>
                <a:gd name="T53" fmla="*/ 53 w 53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3" h="48">
                  <a:moveTo>
                    <a:pt x="12" y="3"/>
                  </a:moveTo>
                  <a:lnTo>
                    <a:pt x="22" y="0"/>
                  </a:lnTo>
                  <a:lnTo>
                    <a:pt x="31" y="1"/>
                  </a:lnTo>
                  <a:lnTo>
                    <a:pt x="41" y="4"/>
                  </a:lnTo>
                  <a:lnTo>
                    <a:pt x="47" y="11"/>
                  </a:lnTo>
                  <a:lnTo>
                    <a:pt x="52" y="20"/>
                  </a:lnTo>
                  <a:lnTo>
                    <a:pt x="52" y="29"/>
                  </a:lnTo>
                  <a:lnTo>
                    <a:pt x="47" y="37"/>
                  </a:lnTo>
                  <a:lnTo>
                    <a:pt x="39" y="43"/>
                  </a:lnTo>
                  <a:lnTo>
                    <a:pt x="30" y="47"/>
                  </a:lnTo>
                  <a:lnTo>
                    <a:pt x="20" y="47"/>
                  </a:lnTo>
                  <a:lnTo>
                    <a:pt x="10" y="43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1" y="18"/>
                  </a:lnTo>
                  <a:lnTo>
                    <a:pt x="4" y="10"/>
                  </a:lnTo>
                  <a:lnTo>
                    <a:pt x="12" y="3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4" name="Oval 462"/>
            <p:cNvSpPr>
              <a:spLocks noChangeAspect="1" noChangeArrowheads="1"/>
            </p:cNvSpPr>
            <p:nvPr/>
          </p:nvSpPr>
          <p:spPr bwMode="auto">
            <a:xfrm>
              <a:off x="4038" y="3626"/>
              <a:ext cx="20" cy="1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25" name="Line 463"/>
            <p:cNvSpPr>
              <a:spLocks noChangeAspect="1" noChangeShapeType="1"/>
            </p:cNvSpPr>
            <p:nvPr/>
          </p:nvSpPr>
          <p:spPr bwMode="auto">
            <a:xfrm>
              <a:off x="4042" y="3633"/>
              <a:ext cx="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6" name="Line 464"/>
            <p:cNvSpPr>
              <a:spLocks noChangeAspect="1" noChangeShapeType="1"/>
            </p:cNvSpPr>
            <p:nvPr/>
          </p:nvSpPr>
          <p:spPr bwMode="auto">
            <a:xfrm flipV="1">
              <a:off x="4047" y="3629"/>
              <a:ext cx="0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7" name="Oval 465"/>
            <p:cNvSpPr>
              <a:spLocks noChangeAspect="1" noChangeArrowheads="1"/>
            </p:cNvSpPr>
            <p:nvPr/>
          </p:nvSpPr>
          <p:spPr bwMode="auto">
            <a:xfrm>
              <a:off x="4038" y="3587"/>
              <a:ext cx="20" cy="1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28" name="Line 466"/>
            <p:cNvSpPr>
              <a:spLocks noChangeAspect="1" noChangeShapeType="1"/>
            </p:cNvSpPr>
            <p:nvPr/>
          </p:nvSpPr>
          <p:spPr bwMode="auto">
            <a:xfrm>
              <a:off x="4042" y="3595"/>
              <a:ext cx="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29" name="Line 467"/>
            <p:cNvSpPr>
              <a:spLocks noChangeAspect="1" noChangeShapeType="1"/>
            </p:cNvSpPr>
            <p:nvPr/>
          </p:nvSpPr>
          <p:spPr bwMode="auto">
            <a:xfrm flipV="1">
              <a:off x="4047" y="3590"/>
              <a:ext cx="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30" name="Rectangle 468"/>
            <p:cNvSpPr>
              <a:spLocks noChangeAspect="1" noChangeArrowheads="1"/>
            </p:cNvSpPr>
            <p:nvPr/>
          </p:nvSpPr>
          <p:spPr bwMode="auto">
            <a:xfrm>
              <a:off x="3777" y="3611"/>
              <a:ext cx="35" cy="16"/>
            </a:xfrm>
            <a:prstGeom prst="rect">
              <a:avLst/>
            </a:prstGeom>
            <a:solidFill>
              <a:srgbClr val="79431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1" name="Rectangle 469"/>
            <p:cNvSpPr>
              <a:spLocks noChangeAspect="1" noChangeArrowheads="1"/>
            </p:cNvSpPr>
            <p:nvPr/>
          </p:nvSpPr>
          <p:spPr bwMode="auto">
            <a:xfrm>
              <a:off x="3812" y="3611"/>
              <a:ext cx="36" cy="16"/>
            </a:xfrm>
            <a:prstGeom prst="rect">
              <a:avLst/>
            </a:prstGeom>
            <a:solidFill>
              <a:srgbClr val="713F19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2" name="Rectangle 470"/>
            <p:cNvSpPr>
              <a:spLocks noChangeAspect="1" noChangeArrowheads="1"/>
            </p:cNvSpPr>
            <p:nvPr/>
          </p:nvSpPr>
          <p:spPr bwMode="auto">
            <a:xfrm>
              <a:off x="3848" y="3611"/>
              <a:ext cx="35" cy="16"/>
            </a:xfrm>
            <a:prstGeom prst="rect">
              <a:avLst/>
            </a:prstGeom>
            <a:solidFill>
              <a:srgbClr val="693A1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3" name="Rectangle 471"/>
            <p:cNvSpPr>
              <a:spLocks noChangeAspect="1" noChangeArrowheads="1"/>
            </p:cNvSpPr>
            <p:nvPr/>
          </p:nvSpPr>
          <p:spPr bwMode="auto">
            <a:xfrm>
              <a:off x="3883" y="3611"/>
              <a:ext cx="35" cy="16"/>
            </a:xfrm>
            <a:prstGeom prst="rect">
              <a:avLst/>
            </a:prstGeom>
            <a:solidFill>
              <a:srgbClr val="61361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4" name="Rectangle 472"/>
            <p:cNvSpPr>
              <a:spLocks noChangeAspect="1" noChangeArrowheads="1"/>
            </p:cNvSpPr>
            <p:nvPr/>
          </p:nvSpPr>
          <p:spPr bwMode="auto">
            <a:xfrm>
              <a:off x="3918" y="3611"/>
              <a:ext cx="36" cy="16"/>
            </a:xfrm>
            <a:prstGeom prst="rect">
              <a:avLst/>
            </a:prstGeom>
            <a:solidFill>
              <a:srgbClr val="59321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5" name="Rectangle 473"/>
            <p:cNvSpPr>
              <a:spLocks noChangeAspect="1" noChangeArrowheads="1"/>
            </p:cNvSpPr>
            <p:nvPr/>
          </p:nvSpPr>
          <p:spPr bwMode="auto">
            <a:xfrm>
              <a:off x="3955" y="3611"/>
              <a:ext cx="35" cy="16"/>
            </a:xfrm>
            <a:prstGeom prst="rect">
              <a:avLst/>
            </a:prstGeom>
            <a:solidFill>
              <a:srgbClr val="512D1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6" name="Rectangle 474"/>
            <p:cNvSpPr>
              <a:spLocks noChangeAspect="1" noChangeArrowheads="1"/>
            </p:cNvSpPr>
            <p:nvPr/>
          </p:nvSpPr>
          <p:spPr bwMode="auto">
            <a:xfrm>
              <a:off x="3990" y="3611"/>
              <a:ext cx="36" cy="16"/>
            </a:xfrm>
            <a:prstGeom prst="rect">
              <a:avLst/>
            </a:prstGeom>
            <a:solidFill>
              <a:srgbClr val="49291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7" name="Rectangle 475"/>
            <p:cNvSpPr>
              <a:spLocks noChangeAspect="1" noChangeArrowheads="1"/>
            </p:cNvSpPr>
            <p:nvPr/>
          </p:nvSpPr>
          <p:spPr bwMode="auto">
            <a:xfrm>
              <a:off x="4026" y="3611"/>
              <a:ext cx="36" cy="16"/>
            </a:xfrm>
            <a:prstGeom prst="rect">
              <a:avLst/>
            </a:prstGeom>
            <a:solidFill>
              <a:srgbClr val="41240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8" name="Rectangle 476"/>
            <p:cNvSpPr>
              <a:spLocks noChangeAspect="1" noChangeArrowheads="1"/>
            </p:cNvSpPr>
            <p:nvPr/>
          </p:nvSpPr>
          <p:spPr bwMode="auto">
            <a:xfrm>
              <a:off x="4062" y="3611"/>
              <a:ext cx="36" cy="16"/>
            </a:xfrm>
            <a:prstGeom prst="rect">
              <a:avLst/>
            </a:prstGeom>
            <a:solidFill>
              <a:srgbClr val="39200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39" name="Rectangle 477"/>
            <p:cNvSpPr>
              <a:spLocks noChangeAspect="1" noChangeArrowheads="1"/>
            </p:cNvSpPr>
            <p:nvPr/>
          </p:nvSpPr>
          <p:spPr bwMode="auto">
            <a:xfrm>
              <a:off x="4098" y="3611"/>
              <a:ext cx="35" cy="16"/>
            </a:xfrm>
            <a:prstGeom prst="rect">
              <a:avLst/>
            </a:prstGeom>
            <a:solidFill>
              <a:srgbClr val="311B0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40" name="Rectangle 478"/>
            <p:cNvSpPr>
              <a:spLocks noChangeAspect="1" noChangeArrowheads="1"/>
            </p:cNvSpPr>
            <p:nvPr/>
          </p:nvSpPr>
          <p:spPr bwMode="auto">
            <a:xfrm>
              <a:off x="3045" y="3611"/>
              <a:ext cx="109" cy="16"/>
            </a:xfrm>
            <a:prstGeom prst="rect">
              <a:avLst/>
            </a:prstGeom>
            <a:solidFill>
              <a:srgbClr val="FF9B0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41" name="Oval 479"/>
            <p:cNvSpPr>
              <a:spLocks noChangeAspect="1" noChangeArrowheads="1"/>
            </p:cNvSpPr>
            <p:nvPr/>
          </p:nvSpPr>
          <p:spPr bwMode="auto">
            <a:xfrm>
              <a:off x="3115" y="3566"/>
              <a:ext cx="43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42" name="Oval 480"/>
            <p:cNvSpPr>
              <a:spLocks noChangeAspect="1" noChangeArrowheads="1"/>
            </p:cNvSpPr>
            <p:nvPr/>
          </p:nvSpPr>
          <p:spPr bwMode="auto">
            <a:xfrm>
              <a:off x="3086" y="3463"/>
              <a:ext cx="99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43" name="Line 481"/>
            <p:cNvSpPr>
              <a:spLocks noChangeAspect="1" noChangeShapeType="1"/>
            </p:cNvSpPr>
            <p:nvPr/>
          </p:nvSpPr>
          <p:spPr bwMode="auto">
            <a:xfrm>
              <a:off x="3118" y="350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44" name="Line 482"/>
            <p:cNvSpPr>
              <a:spLocks noChangeAspect="1" noChangeShapeType="1"/>
            </p:cNvSpPr>
            <p:nvPr/>
          </p:nvSpPr>
          <p:spPr bwMode="auto">
            <a:xfrm>
              <a:off x="3135" y="3491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45" name="Line 483"/>
            <p:cNvSpPr>
              <a:spLocks noChangeAspect="1" noChangeShapeType="1"/>
            </p:cNvSpPr>
            <p:nvPr/>
          </p:nvSpPr>
          <p:spPr bwMode="auto">
            <a:xfrm>
              <a:off x="3127" y="3584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46" name="Line 484"/>
            <p:cNvSpPr>
              <a:spLocks noChangeAspect="1" noChangeShapeType="1"/>
            </p:cNvSpPr>
            <p:nvPr/>
          </p:nvSpPr>
          <p:spPr bwMode="auto">
            <a:xfrm>
              <a:off x="3135" y="3577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47" name="Oval 485"/>
            <p:cNvSpPr>
              <a:spLocks noChangeAspect="1" noChangeArrowheads="1"/>
            </p:cNvSpPr>
            <p:nvPr/>
          </p:nvSpPr>
          <p:spPr bwMode="auto">
            <a:xfrm>
              <a:off x="3264" y="3566"/>
              <a:ext cx="44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48" name="Oval 486"/>
            <p:cNvSpPr>
              <a:spLocks noChangeAspect="1" noChangeArrowheads="1"/>
            </p:cNvSpPr>
            <p:nvPr/>
          </p:nvSpPr>
          <p:spPr bwMode="auto">
            <a:xfrm>
              <a:off x="3236" y="3463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49" name="Line 487"/>
            <p:cNvSpPr>
              <a:spLocks noChangeAspect="1" noChangeShapeType="1"/>
            </p:cNvSpPr>
            <p:nvPr/>
          </p:nvSpPr>
          <p:spPr bwMode="auto">
            <a:xfrm>
              <a:off x="3267" y="3508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0" name="Line 488"/>
            <p:cNvSpPr>
              <a:spLocks noChangeAspect="1" noChangeShapeType="1"/>
            </p:cNvSpPr>
            <p:nvPr/>
          </p:nvSpPr>
          <p:spPr bwMode="auto">
            <a:xfrm>
              <a:off x="3285" y="3491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1" name="Line 489"/>
            <p:cNvSpPr>
              <a:spLocks noChangeAspect="1" noChangeShapeType="1"/>
            </p:cNvSpPr>
            <p:nvPr/>
          </p:nvSpPr>
          <p:spPr bwMode="auto">
            <a:xfrm>
              <a:off x="3276" y="3584"/>
              <a:ext cx="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2" name="Line 490"/>
            <p:cNvSpPr>
              <a:spLocks noChangeAspect="1" noChangeShapeType="1"/>
            </p:cNvSpPr>
            <p:nvPr/>
          </p:nvSpPr>
          <p:spPr bwMode="auto">
            <a:xfrm>
              <a:off x="3285" y="3577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3" name="Oval 491"/>
            <p:cNvSpPr>
              <a:spLocks noChangeAspect="1" noChangeArrowheads="1"/>
            </p:cNvSpPr>
            <p:nvPr/>
          </p:nvSpPr>
          <p:spPr bwMode="auto">
            <a:xfrm>
              <a:off x="3414" y="3566"/>
              <a:ext cx="44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54" name="Oval 492"/>
            <p:cNvSpPr>
              <a:spLocks noChangeAspect="1" noChangeArrowheads="1"/>
            </p:cNvSpPr>
            <p:nvPr/>
          </p:nvSpPr>
          <p:spPr bwMode="auto">
            <a:xfrm>
              <a:off x="3385" y="3463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55" name="Line 493"/>
            <p:cNvSpPr>
              <a:spLocks noChangeAspect="1" noChangeShapeType="1"/>
            </p:cNvSpPr>
            <p:nvPr/>
          </p:nvSpPr>
          <p:spPr bwMode="auto">
            <a:xfrm>
              <a:off x="3416" y="350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6" name="Line 494"/>
            <p:cNvSpPr>
              <a:spLocks noChangeAspect="1" noChangeShapeType="1"/>
            </p:cNvSpPr>
            <p:nvPr/>
          </p:nvSpPr>
          <p:spPr bwMode="auto">
            <a:xfrm>
              <a:off x="3435" y="3491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7" name="Line 495"/>
            <p:cNvSpPr>
              <a:spLocks noChangeAspect="1" noChangeShapeType="1"/>
            </p:cNvSpPr>
            <p:nvPr/>
          </p:nvSpPr>
          <p:spPr bwMode="auto">
            <a:xfrm>
              <a:off x="3425" y="3584"/>
              <a:ext cx="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8" name="Line 496"/>
            <p:cNvSpPr>
              <a:spLocks noChangeAspect="1" noChangeShapeType="1"/>
            </p:cNvSpPr>
            <p:nvPr/>
          </p:nvSpPr>
          <p:spPr bwMode="auto">
            <a:xfrm>
              <a:off x="3435" y="3577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59" name="Oval 497"/>
            <p:cNvSpPr>
              <a:spLocks noChangeAspect="1" noChangeArrowheads="1"/>
            </p:cNvSpPr>
            <p:nvPr/>
          </p:nvSpPr>
          <p:spPr bwMode="auto">
            <a:xfrm>
              <a:off x="3115" y="3626"/>
              <a:ext cx="43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60" name="Oval 498"/>
            <p:cNvSpPr>
              <a:spLocks noChangeAspect="1" noChangeArrowheads="1"/>
            </p:cNvSpPr>
            <p:nvPr/>
          </p:nvSpPr>
          <p:spPr bwMode="auto">
            <a:xfrm>
              <a:off x="3086" y="3677"/>
              <a:ext cx="99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61" name="Line 499"/>
            <p:cNvSpPr>
              <a:spLocks noChangeAspect="1" noChangeShapeType="1"/>
            </p:cNvSpPr>
            <p:nvPr/>
          </p:nvSpPr>
          <p:spPr bwMode="auto">
            <a:xfrm>
              <a:off x="3118" y="3722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2" name="Line 500"/>
            <p:cNvSpPr>
              <a:spLocks noChangeAspect="1" noChangeShapeType="1"/>
            </p:cNvSpPr>
            <p:nvPr/>
          </p:nvSpPr>
          <p:spPr bwMode="auto">
            <a:xfrm flipV="1">
              <a:off x="3135" y="3704"/>
              <a:ext cx="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3" name="Line 501"/>
            <p:cNvSpPr>
              <a:spLocks noChangeAspect="1" noChangeShapeType="1"/>
            </p:cNvSpPr>
            <p:nvPr/>
          </p:nvSpPr>
          <p:spPr bwMode="auto">
            <a:xfrm>
              <a:off x="3127" y="3644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4" name="Line 502"/>
            <p:cNvSpPr>
              <a:spLocks noChangeAspect="1" noChangeShapeType="1"/>
            </p:cNvSpPr>
            <p:nvPr/>
          </p:nvSpPr>
          <p:spPr bwMode="auto">
            <a:xfrm flipV="1">
              <a:off x="3135" y="3635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5" name="Oval 503"/>
            <p:cNvSpPr>
              <a:spLocks noChangeAspect="1" noChangeArrowheads="1"/>
            </p:cNvSpPr>
            <p:nvPr/>
          </p:nvSpPr>
          <p:spPr bwMode="auto">
            <a:xfrm>
              <a:off x="3264" y="3626"/>
              <a:ext cx="44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66" name="Oval 504"/>
            <p:cNvSpPr>
              <a:spLocks noChangeAspect="1" noChangeArrowheads="1"/>
            </p:cNvSpPr>
            <p:nvPr/>
          </p:nvSpPr>
          <p:spPr bwMode="auto">
            <a:xfrm>
              <a:off x="3236" y="3677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67" name="Line 505"/>
            <p:cNvSpPr>
              <a:spLocks noChangeAspect="1" noChangeShapeType="1"/>
            </p:cNvSpPr>
            <p:nvPr/>
          </p:nvSpPr>
          <p:spPr bwMode="auto">
            <a:xfrm>
              <a:off x="3267" y="3722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8" name="Line 506"/>
            <p:cNvSpPr>
              <a:spLocks noChangeAspect="1" noChangeShapeType="1"/>
            </p:cNvSpPr>
            <p:nvPr/>
          </p:nvSpPr>
          <p:spPr bwMode="auto">
            <a:xfrm flipV="1">
              <a:off x="3285" y="3704"/>
              <a:ext cx="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69" name="Line 507"/>
            <p:cNvSpPr>
              <a:spLocks noChangeAspect="1" noChangeShapeType="1"/>
            </p:cNvSpPr>
            <p:nvPr/>
          </p:nvSpPr>
          <p:spPr bwMode="auto">
            <a:xfrm>
              <a:off x="3276" y="3644"/>
              <a:ext cx="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0" name="Line 508"/>
            <p:cNvSpPr>
              <a:spLocks noChangeAspect="1" noChangeShapeType="1"/>
            </p:cNvSpPr>
            <p:nvPr/>
          </p:nvSpPr>
          <p:spPr bwMode="auto">
            <a:xfrm flipV="1">
              <a:off x="3285" y="3635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1" name="Oval 509"/>
            <p:cNvSpPr>
              <a:spLocks noChangeAspect="1" noChangeArrowheads="1"/>
            </p:cNvSpPr>
            <p:nvPr/>
          </p:nvSpPr>
          <p:spPr bwMode="auto">
            <a:xfrm>
              <a:off x="3414" y="3626"/>
              <a:ext cx="44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72" name="Oval 510"/>
            <p:cNvSpPr>
              <a:spLocks noChangeAspect="1" noChangeArrowheads="1"/>
            </p:cNvSpPr>
            <p:nvPr/>
          </p:nvSpPr>
          <p:spPr bwMode="auto">
            <a:xfrm>
              <a:off x="3385" y="3677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73" name="Line 511"/>
            <p:cNvSpPr>
              <a:spLocks noChangeAspect="1" noChangeShapeType="1"/>
            </p:cNvSpPr>
            <p:nvPr/>
          </p:nvSpPr>
          <p:spPr bwMode="auto">
            <a:xfrm>
              <a:off x="3416" y="3722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4" name="Line 512"/>
            <p:cNvSpPr>
              <a:spLocks noChangeAspect="1" noChangeShapeType="1"/>
            </p:cNvSpPr>
            <p:nvPr/>
          </p:nvSpPr>
          <p:spPr bwMode="auto">
            <a:xfrm flipV="1">
              <a:off x="3435" y="3704"/>
              <a:ext cx="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5" name="Line 513"/>
            <p:cNvSpPr>
              <a:spLocks noChangeAspect="1" noChangeShapeType="1"/>
            </p:cNvSpPr>
            <p:nvPr/>
          </p:nvSpPr>
          <p:spPr bwMode="auto">
            <a:xfrm>
              <a:off x="3425" y="3644"/>
              <a:ext cx="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6" name="Line 514"/>
            <p:cNvSpPr>
              <a:spLocks noChangeAspect="1" noChangeShapeType="1"/>
            </p:cNvSpPr>
            <p:nvPr/>
          </p:nvSpPr>
          <p:spPr bwMode="auto">
            <a:xfrm flipV="1">
              <a:off x="3435" y="3635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7" name="Freeform 515"/>
            <p:cNvSpPr>
              <a:spLocks noChangeAspect="1"/>
            </p:cNvSpPr>
            <p:nvPr/>
          </p:nvSpPr>
          <p:spPr bwMode="auto">
            <a:xfrm>
              <a:off x="3067" y="3583"/>
              <a:ext cx="29" cy="31"/>
            </a:xfrm>
            <a:custGeom>
              <a:avLst/>
              <a:gdLst>
                <a:gd name="T0" fmla="*/ 28 w 29"/>
                <a:gd name="T1" fmla="*/ 15 h 31"/>
                <a:gd name="T2" fmla="*/ 0 w 29"/>
                <a:gd name="T3" fmla="*/ 0 h 31"/>
                <a:gd name="T4" fmla="*/ 0 w 29"/>
                <a:gd name="T5" fmla="*/ 30 h 31"/>
                <a:gd name="T6" fmla="*/ 28 w 29"/>
                <a:gd name="T7" fmla="*/ 15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1"/>
                <a:gd name="T14" fmla="*/ 29 w 29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1">
                  <a:moveTo>
                    <a:pt x="28" y="15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28" y="1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78" name="Oval 516"/>
            <p:cNvSpPr>
              <a:spLocks noChangeAspect="1" noChangeArrowheads="1"/>
            </p:cNvSpPr>
            <p:nvPr/>
          </p:nvSpPr>
          <p:spPr bwMode="auto">
            <a:xfrm>
              <a:off x="3074" y="3579"/>
              <a:ext cx="20" cy="1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79" name="Freeform 517"/>
            <p:cNvSpPr>
              <a:spLocks noChangeAspect="1"/>
            </p:cNvSpPr>
            <p:nvPr/>
          </p:nvSpPr>
          <p:spPr bwMode="auto">
            <a:xfrm>
              <a:off x="3067" y="3621"/>
              <a:ext cx="30" cy="30"/>
            </a:xfrm>
            <a:custGeom>
              <a:avLst/>
              <a:gdLst>
                <a:gd name="T0" fmla="*/ 29 w 30"/>
                <a:gd name="T1" fmla="*/ 14 h 30"/>
                <a:gd name="T2" fmla="*/ 0 w 30"/>
                <a:gd name="T3" fmla="*/ 29 h 30"/>
                <a:gd name="T4" fmla="*/ 0 w 30"/>
                <a:gd name="T5" fmla="*/ 0 h 30"/>
                <a:gd name="T6" fmla="*/ 29 w 30"/>
                <a:gd name="T7" fmla="*/ 14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0"/>
                <a:gd name="T14" fmla="*/ 30 w 30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0">
                  <a:moveTo>
                    <a:pt x="29" y="14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29" y="14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80" name="Oval 518"/>
            <p:cNvSpPr>
              <a:spLocks noChangeAspect="1" noChangeArrowheads="1"/>
            </p:cNvSpPr>
            <p:nvPr/>
          </p:nvSpPr>
          <p:spPr bwMode="auto">
            <a:xfrm>
              <a:off x="3076" y="3639"/>
              <a:ext cx="18" cy="1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1" name="Rectangle 519"/>
            <p:cNvSpPr>
              <a:spLocks noChangeAspect="1" noChangeArrowheads="1"/>
            </p:cNvSpPr>
            <p:nvPr/>
          </p:nvSpPr>
          <p:spPr bwMode="auto">
            <a:xfrm>
              <a:off x="3132" y="3611"/>
              <a:ext cx="36" cy="16"/>
            </a:xfrm>
            <a:prstGeom prst="rect">
              <a:avLst/>
            </a:prstGeom>
            <a:solidFill>
              <a:srgbClr val="E8803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2" name="Rectangle 520"/>
            <p:cNvSpPr>
              <a:spLocks noChangeAspect="1" noChangeArrowheads="1"/>
            </p:cNvSpPr>
            <p:nvPr/>
          </p:nvSpPr>
          <p:spPr bwMode="auto">
            <a:xfrm>
              <a:off x="3168" y="3611"/>
              <a:ext cx="36" cy="16"/>
            </a:xfrm>
            <a:prstGeom prst="rect">
              <a:avLst/>
            </a:prstGeom>
            <a:solidFill>
              <a:srgbClr val="E17D3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3" name="Rectangle 521"/>
            <p:cNvSpPr>
              <a:spLocks noChangeAspect="1" noChangeArrowheads="1"/>
            </p:cNvSpPr>
            <p:nvPr/>
          </p:nvSpPr>
          <p:spPr bwMode="auto">
            <a:xfrm>
              <a:off x="3204" y="3611"/>
              <a:ext cx="35" cy="16"/>
            </a:xfrm>
            <a:prstGeom prst="rect">
              <a:avLst/>
            </a:prstGeom>
            <a:solidFill>
              <a:srgbClr val="D9783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4" name="Rectangle 522"/>
            <p:cNvSpPr>
              <a:spLocks noChangeAspect="1" noChangeArrowheads="1"/>
            </p:cNvSpPr>
            <p:nvPr/>
          </p:nvSpPr>
          <p:spPr bwMode="auto">
            <a:xfrm>
              <a:off x="3239" y="3611"/>
              <a:ext cx="36" cy="16"/>
            </a:xfrm>
            <a:prstGeom prst="rect">
              <a:avLst/>
            </a:prstGeom>
            <a:solidFill>
              <a:srgbClr val="D1742E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5" name="Rectangle 523"/>
            <p:cNvSpPr>
              <a:spLocks noChangeAspect="1" noChangeArrowheads="1"/>
            </p:cNvSpPr>
            <p:nvPr/>
          </p:nvSpPr>
          <p:spPr bwMode="auto">
            <a:xfrm>
              <a:off x="3275" y="3611"/>
              <a:ext cx="35" cy="16"/>
            </a:xfrm>
            <a:prstGeom prst="rect">
              <a:avLst/>
            </a:prstGeom>
            <a:solidFill>
              <a:srgbClr val="C96F2C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6" name="Rectangle 524"/>
            <p:cNvSpPr>
              <a:spLocks noChangeAspect="1" noChangeArrowheads="1"/>
            </p:cNvSpPr>
            <p:nvPr/>
          </p:nvSpPr>
          <p:spPr bwMode="auto">
            <a:xfrm>
              <a:off x="3311" y="3611"/>
              <a:ext cx="35" cy="16"/>
            </a:xfrm>
            <a:prstGeom prst="rect">
              <a:avLst/>
            </a:prstGeom>
            <a:solidFill>
              <a:srgbClr val="C16B2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7" name="Rectangle 525"/>
            <p:cNvSpPr>
              <a:spLocks noChangeAspect="1" noChangeArrowheads="1"/>
            </p:cNvSpPr>
            <p:nvPr/>
          </p:nvSpPr>
          <p:spPr bwMode="auto">
            <a:xfrm>
              <a:off x="3346" y="3611"/>
              <a:ext cx="36" cy="16"/>
            </a:xfrm>
            <a:prstGeom prst="rect">
              <a:avLst/>
            </a:prstGeom>
            <a:solidFill>
              <a:srgbClr val="B96629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8" name="Rectangle 526"/>
            <p:cNvSpPr>
              <a:spLocks noChangeAspect="1" noChangeArrowheads="1"/>
            </p:cNvSpPr>
            <p:nvPr/>
          </p:nvSpPr>
          <p:spPr bwMode="auto">
            <a:xfrm>
              <a:off x="3382" y="3611"/>
              <a:ext cx="35" cy="16"/>
            </a:xfrm>
            <a:prstGeom prst="rect">
              <a:avLst/>
            </a:prstGeom>
            <a:solidFill>
              <a:srgbClr val="B1622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89" name="Rectangle 527"/>
            <p:cNvSpPr>
              <a:spLocks noChangeAspect="1" noChangeArrowheads="1"/>
            </p:cNvSpPr>
            <p:nvPr/>
          </p:nvSpPr>
          <p:spPr bwMode="auto">
            <a:xfrm>
              <a:off x="3417" y="3611"/>
              <a:ext cx="36" cy="16"/>
            </a:xfrm>
            <a:prstGeom prst="rect">
              <a:avLst/>
            </a:prstGeom>
            <a:solidFill>
              <a:srgbClr val="A95E25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90" name="Rectangle 528"/>
            <p:cNvSpPr>
              <a:spLocks noChangeAspect="1" noChangeArrowheads="1"/>
            </p:cNvSpPr>
            <p:nvPr/>
          </p:nvSpPr>
          <p:spPr bwMode="auto">
            <a:xfrm>
              <a:off x="3454" y="3611"/>
              <a:ext cx="35" cy="16"/>
            </a:xfrm>
            <a:prstGeom prst="rect">
              <a:avLst/>
            </a:prstGeom>
            <a:solidFill>
              <a:srgbClr val="A1592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91" name="Oval 529"/>
            <p:cNvSpPr>
              <a:spLocks noChangeAspect="1" noChangeArrowheads="1"/>
            </p:cNvSpPr>
            <p:nvPr/>
          </p:nvSpPr>
          <p:spPr bwMode="auto">
            <a:xfrm>
              <a:off x="3562" y="3566"/>
              <a:ext cx="45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92" name="Oval 530"/>
            <p:cNvSpPr>
              <a:spLocks noChangeAspect="1" noChangeArrowheads="1"/>
            </p:cNvSpPr>
            <p:nvPr/>
          </p:nvSpPr>
          <p:spPr bwMode="auto">
            <a:xfrm>
              <a:off x="3534" y="3463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93" name="Line 531"/>
            <p:cNvSpPr>
              <a:spLocks noChangeAspect="1" noChangeShapeType="1"/>
            </p:cNvSpPr>
            <p:nvPr/>
          </p:nvSpPr>
          <p:spPr bwMode="auto">
            <a:xfrm>
              <a:off x="3566" y="350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94" name="Line 532"/>
            <p:cNvSpPr>
              <a:spLocks noChangeAspect="1" noChangeShapeType="1"/>
            </p:cNvSpPr>
            <p:nvPr/>
          </p:nvSpPr>
          <p:spPr bwMode="auto">
            <a:xfrm>
              <a:off x="3583" y="3491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95" name="Line 533"/>
            <p:cNvSpPr>
              <a:spLocks noChangeAspect="1" noChangeShapeType="1"/>
            </p:cNvSpPr>
            <p:nvPr/>
          </p:nvSpPr>
          <p:spPr bwMode="auto">
            <a:xfrm>
              <a:off x="3575" y="3584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96" name="Line 534"/>
            <p:cNvSpPr>
              <a:spLocks noChangeAspect="1" noChangeShapeType="1"/>
            </p:cNvSpPr>
            <p:nvPr/>
          </p:nvSpPr>
          <p:spPr bwMode="auto">
            <a:xfrm>
              <a:off x="3583" y="3577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97" name="Oval 535"/>
            <p:cNvSpPr>
              <a:spLocks noChangeAspect="1" noChangeArrowheads="1"/>
            </p:cNvSpPr>
            <p:nvPr/>
          </p:nvSpPr>
          <p:spPr bwMode="auto">
            <a:xfrm>
              <a:off x="3534" y="3677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98" name="Line 536"/>
            <p:cNvSpPr>
              <a:spLocks noChangeAspect="1" noChangeShapeType="1"/>
            </p:cNvSpPr>
            <p:nvPr/>
          </p:nvSpPr>
          <p:spPr bwMode="auto">
            <a:xfrm>
              <a:off x="3566" y="3722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99" name="Line 537"/>
            <p:cNvSpPr>
              <a:spLocks noChangeAspect="1" noChangeShapeType="1"/>
            </p:cNvSpPr>
            <p:nvPr/>
          </p:nvSpPr>
          <p:spPr bwMode="auto">
            <a:xfrm flipV="1">
              <a:off x="3583" y="3704"/>
              <a:ext cx="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00" name="Oval 538"/>
            <p:cNvSpPr>
              <a:spLocks noChangeAspect="1" noChangeArrowheads="1"/>
            </p:cNvSpPr>
            <p:nvPr/>
          </p:nvSpPr>
          <p:spPr bwMode="auto">
            <a:xfrm>
              <a:off x="3562" y="3626"/>
              <a:ext cx="45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01" name="Line 539"/>
            <p:cNvSpPr>
              <a:spLocks noChangeAspect="1" noChangeShapeType="1"/>
            </p:cNvSpPr>
            <p:nvPr/>
          </p:nvSpPr>
          <p:spPr bwMode="auto">
            <a:xfrm>
              <a:off x="3575" y="3644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02" name="Line 540"/>
            <p:cNvSpPr>
              <a:spLocks noChangeAspect="1" noChangeShapeType="1"/>
            </p:cNvSpPr>
            <p:nvPr/>
          </p:nvSpPr>
          <p:spPr bwMode="auto">
            <a:xfrm flipV="1">
              <a:off x="3583" y="3635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03" name="Rectangle 541"/>
            <p:cNvSpPr>
              <a:spLocks noChangeAspect="1" noChangeArrowheads="1"/>
            </p:cNvSpPr>
            <p:nvPr/>
          </p:nvSpPr>
          <p:spPr bwMode="auto">
            <a:xfrm>
              <a:off x="3489" y="3611"/>
              <a:ext cx="36" cy="16"/>
            </a:xfrm>
            <a:prstGeom prst="rect">
              <a:avLst/>
            </a:prstGeom>
            <a:solidFill>
              <a:srgbClr val="99552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04" name="Rectangle 542"/>
            <p:cNvSpPr>
              <a:spLocks noChangeAspect="1" noChangeArrowheads="1"/>
            </p:cNvSpPr>
            <p:nvPr/>
          </p:nvSpPr>
          <p:spPr bwMode="auto">
            <a:xfrm>
              <a:off x="3525" y="3611"/>
              <a:ext cx="36" cy="16"/>
            </a:xfrm>
            <a:prstGeom prst="rect">
              <a:avLst/>
            </a:prstGeom>
            <a:solidFill>
              <a:srgbClr val="91502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05" name="Rectangle 543"/>
            <p:cNvSpPr>
              <a:spLocks noChangeAspect="1" noChangeArrowheads="1"/>
            </p:cNvSpPr>
            <p:nvPr/>
          </p:nvSpPr>
          <p:spPr bwMode="auto">
            <a:xfrm>
              <a:off x="3561" y="3611"/>
              <a:ext cx="36" cy="16"/>
            </a:xfrm>
            <a:prstGeom prst="rect">
              <a:avLst/>
            </a:prstGeom>
            <a:solidFill>
              <a:srgbClr val="894C1E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06" name="Rectangle 544"/>
            <p:cNvSpPr>
              <a:spLocks noChangeAspect="1" noChangeArrowheads="1"/>
            </p:cNvSpPr>
            <p:nvPr/>
          </p:nvSpPr>
          <p:spPr bwMode="auto">
            <a:xfrm>
              <a:off x="3597" y="3611"/>
              <a:ext cx="35" cy="16"/>
            </a:xfrm>
            <a:prstGeom prst="rect">
              <a:avLst/>
            </a:prstGeom>
            <a:solidFill>
              <a:srgbClr val="81481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07" name="Oval 545"/>
            <p:cNvSpPr>
              <a:spLocks noChangeAspect="1" noChangeArrowheads="1"/>
            </p:cNvSpPr>
            <p:nvPr/>
          </p:nvSpPr>
          <p:spPr bwMode="auto">
            <a:xfrm>
              <a:off x="3706" y="3566"/>
              <a:ext cx="44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08" name="Oval 546"/>
            <p:cNvSpPr>
              <a:spLocks noChangeAspect="1" noChangeArrowheads="1"/>
            </p:cNvSpPr>
            <p:nvPr/>
          </p:nvSpPr>
          <p:spPr bwMode="auto">
            <a:xfrm>
              <a:off x="3678" y="3463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09" name="Line 547"/>
            <p:cNvSpPr>
              <a:spLocks noChangeAspect="1" noChangeShapeType="1"/>
            </p:cNvSpPr>
            <p:nvPr/>
          </p:nvSpPr>
          <p:spPr bwMode="auto">
            <a:xfrm>
              <a:off x="3709" y="350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0" name="Line 548"/>
            <p:cNvSpPr>
              <a:spLocks noChangeAspect="1" noChangeShapeType="1"/>
            </p:cNvSpPr>
            <p:nvPr/>
          </p:nvSpPr>
          <p:spPr bwMode="auto">
            <a:xfrm>
              <a:off x="3727" y="3491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1" name="Line 549"/>
            <p:cNvSpPr>
              <a:spLocks noChangeAspect="1" noChangeShapeType="1"/>
            </p:cNvSpPr>
            <p:nvPr/>
          </p:nvSpPr>
          <p:spPr bwMode="auto">
            <a:xfrm>
              <a:off x="3719" y="3584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2" name="Line 550"/>
            <p:cNvSpPr>
              <a:spLocks noChangeAspect="1" noChangeShapeType="1"/>
            </p:cNvSpPr>
            <p:nvPr/>
          </p:nvSpPr>
          <p:spPr bwMode="auto">
            <a:xfrm>
              <a:off x="3727" y="3577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3" name="Oval 551"/>
            <p:cNvSpPr>
              <a:spLocks noChangeAspect="1" noChangeArrowheads="1"/>
            </p:cNvSpPr>
            <p:nvPr/>
          </p:nvSpPr>
          <p:spPr bwMode="auto">
            <a:xfrm>
              <a:off x="3678" y="3677"/>
              <a:ext cx="100" cy="91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14" name="Line 552"/>
            <p:cNvSpPr>
              <a:spLocks noChangeAspect="1" noChangeShapeType="1"/>
            </p:cNvSpPr>
            <p:nvPr/>
          </p:nvSpPr>
          <p:spPr bwMode="auto">
            <a:xfrm>
              <a:off x="3709" y="3722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5" name="Line 553"/>
            <p:cNvSpPr>
              <a:spLocks noChangeAspect="1" noChangeShapeType="1"/>
            </p:cNvSpPr>
            <p:nvPr/>
          </p:nvSpPr>
          <p:spPr bwMode="auto">
            <a:xfrm flipV="1">
              <a:off x="3727" y="3704"/>
              <a:ext cx="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6" name="Oval 554"/>
            <p:cNvSpPr>
              <a:spLocks noChangeAspect="1" noChangeArrowheads="1"/>
            </p:cNvSpPr>
            <p:nvPr/>
          </p:nvSpPr>
          <p:spPr bwMode="auto">
            <a:xfrm>
              <a:off x="3706" y="3626"/>
              <a:ext cx="44" cy="3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17" name="Line 555"/>
            <p:cNvSpPr>
              <a:spLocks noChangeAspect="1" noChangeShapeType="1"/>
            </p:cNvSpPr>
            <p:nvPr/>
          </p:nvSpPr>
          <p:spPr bwMode="auto">
            <a:xfrm>
              <a:off x="3719" y="3644"/>
              <a:ext cx="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8" name="Line 556"/>
            <p:cNvSpPr>
              <a:spLocks noChangeAspect="1" noChangeShapeType="1"/>
            </p:cNvSpPr>
            <p:nvPr/>
          </p:nvSpPr>
          <p:spPr bwMode="auto">
            <a:xfrm flipV="1">
              <a:off x="3727" y="3635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19" name="Line 557"/>
            <p:cNvSpPr>
              <a:spLocks noChangeAspect="1" noChangeShapeType="1"/>
            </p:cNvSpPr>
            <p:nvPr/>
          </p:nvSpPr>
          <p:spPr bwMode="auto">
            <a:xfrm>
              <a:off x="3788" y="3577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20" name="Rectangle 558"/>
            <p:cNvSpPr>
              <a:spLocks noChangeAspect="1" noChangeArrowheads="1"/>
            </p:cNvSpPr>
            <p:nvPr/>
          </p:nvSpPr>
          <p:spPr bwMode="auto">
            <a:xfrm>
              <a:off x="3633" y="3611"/>
              <a:ext cx="36" cy="16"/>
            </a:xfrm>
            <a:prstGeom prst="rect">
              <a:avLst/>
            </a:prstGeom>
            <a:solidFill>
              <a:srgbClr val="995522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21" name="Rectangle 559"/>
            <p:cNvSpPr>
              <a:spLocks noChangeAspect="1" noChangeArrowheads="1"/>
            </p:cNvSpPr>
            <p:nvPr/>
          </p:nvSpPr>
          <p:spPr bwMode="auto">
            <a:xfrm>
              <a:off x="3669" y="3611"/>
              <a:ext cx="36" cy="16"/>
            </a:xfrm>
            <a:prstGeom prst="rect">
              <a:avLst/>
            </a:prstGeom>
            <a:solidFill>
              <a:srgbClr val="91502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22" name="Rectangle 560"/>
            <p:cNvSpPr>
              <a:spLocks noChangeAspect="1" noChangeArrowheads="1"/>
            </p:cNvSpPr>
            <p:nvPr/>
          </p:nvSpPr>
          <p:spPr bwMode="auto">
            <a:xfrm>
              <a:off x="3705" y="3611"/>
              <a:ext cx="35" cy="16"/>
            </a:xfrm>
            <a:prstGeom prst="rect">
              <a:avLst/>
            </a:prstGeom>
            <a:solidFill>
              <a:srgbClr val="894C1E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23" name="Rectangle 561"/>
            <p:cNvSpPr>
              <a:spLocks noChangeAspect="1" noChangeArrowheads="1"/>
            </p:cNvSpPr>
            <p:nvPr/>
          </p:nvSpPr>
          <p:spPr bwMode="auto">
            <a:xfrm>
              <a:off x="3740" y="3611"/>
              <a:ext cx="36" cy="16"/>
            </a:xfrm>
            <a:prstGeom prst="rect">
              <a:avLst/>
            </a:prstGeom>
            <a:solidFill>
              <a:srgbClr val="81481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24" name="Rectangle 562"/>
            <p:cNvSpPr>
              <a:spLocks noChangeAspect="1" noChangeArrowheads="1"/>
            </p:cNvSpPr>
            <p:nvPr/>
          </p:nvSpPr>
          <p:spPr bwMode="auto">
            <a:xfrm>
              <a:off x="4137" y="3611"/>
              <a:ext cx="33" cy="16"/>
            </a:xfrm>
            <a:prstGeom prst="rect">
              <a:avLst/>
            </a:prstGeom>
            <a:solidFill>
              <a:srgbClr val="29170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25" name="Oval 563"/>
            <p:cNvSpPr>
              <a:spLocks noChangeAspect="1" noChangeArrowheads="1"/>
            </p:cNvSpPr>
            <p:nvPr/>
          </p:nvSpPr>
          <p:spPr bwMode="auto">
            <a:xfrm>
              <a:off x="4149" y="3626"/>
              <a:ext cx="20" cy="1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26" name="Line 564"/>
            <p:cNvSpPr>
              <a:spLocks noChangeAspect="1" noChangeShapeType="1"/>
            </p:cNvSpPr>
            <p:nvPr/>
          </p:nvSpPr>
          <p:spPr bwMode="auto">
            <a:xfrm>
              <a:off x="4152" y="3633"/>
              <a:ext cx="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27" name="Line 565"/>
            <p:cNvSpPr>
              <a:spLocks noChangeAspect="1" noChangeShapeType="1"/>
            </p:cNvSpPr>
            <p:nvPr/>
          </p:nvSpPr>
          <p:spPr bwMode="auto">
            <a:xfrm flipV="1">
              <a:off x="4158" y="3629"/>
              <a:ext cx="0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28" name="Oval 566"/>
            <p:cNvSpPr>
              <a:spLocks noChangeAspect="1" noChangeArrowheads="1"/>
            </p:cNvSpPr>
            <p:nvPr/>
          </p:nvSpPr>
          <p:spPr bwMode="auto">
            <a:xfrm>
              <a:off x="4149" y="3587"/>
              <a:ext cx="20" cy="1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29" name="Line 567"/>
            <p:cNvSpPr>
              <a:spLocks noChangeAspect="1" noChangeShapeType="1"/>
            </p:cNvSpPr>
            <p:nvPr/>
          </p:nvSpPr>
          <p:spPr bwMode="auto">
            <a:xfrm>
              <a:off x="4152" y="3595"/>
              <a:ext cx="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30" name="Line 568"/>
            <p:cNvSpPr>
              <a:spLocks noChangeAspect="1" noChangeShapeType="1"/>
            </p:cNvSpPr>
            <p:nvPr/>
          </p:nvSpPr>
          <p:spPr bwMode="auto">
            <a:xfrm flipV="1">
              <a:off x="4158" y="3590"/>
              <a:ext cx="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31" name="Rectangle 569"/>
            <p:cNvSpPr>
              <a:spLocks noChangeAspect="1" noChangeArrowheads="1"/>
            </p:cNvSpPr>
            <p:nvPr/>
          </p:nvSpPr>
          <p:spPr bwMode="auto">
            <a:xfrm>
              <a:off x="4323" y="3482"/>
              <a:ext cx="1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2" name="Rectangle 570"/>
            <p:cNvSpPr>
              <a:spLocks noChangeAspect="1" noChangeArrowheads="1"/>
            </p:cNvSpPr>
            <p:nvPr/>
          </p:nvSpPr>
          <p:spPr bwMode="auto">
            <a:xfrm>
              <a:off x="4316" y="3483"/>
              <a:ext cx="2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3" name="Rectangle 571"/>
            <p:cNvSpPr>
              <a:spLocks noChangeAspect="1" noChangeArrowheads="1"/>
            </p:cNvSpPr>
            <p:nvPr/>
          </p:nvSpPr>
          <p:spPr bwMode="auto">
            <a:xfrm>
              <a:off x="4306" y="3484"/>
              <a:ext cx="4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4" name="Rectangle 572"/>
            <p:cNvSpPr>
              <a:spLocks noChangeAspect="1" noChangeArrowheads="1"/>
            </p:cNvSpPr>
            <p:nvPr/>
          </p:nvSpPr>
          <p:spPr bwMode="auto">
            <a:xfrm>
              <a:off x="4302" y="3485"/>
              <a:ext cx="5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5" name="Rectangle 573"/>
            <p:cNvSpPr>
              <a:spLocks noChangeAspect="1" noChangeArrowheads="1"/>
            </p:cNvSpPr>
            <p:nvPr/>
          </p:nvSpPr>
          <p:spPr bwMode="auto">
            <a:xfrm>
              <a:off x="4299" y="3486"/>
              <a:ext cx="5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6" name="Rectangle 574"/>
            <p:cNvSpPr>
              <a:spLocks noChangeAspect="1" noChangeArrowheads="1"/>
            </p:cNvSpPr>
            <p:nvPr/>
          </p:nvSpPr>
          <p:spPr bwMode="auto">
            <a:xfrm>
              <a:off x="4296" y="3488"/>
              <a:ext cx="6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7" name="Rectangle 575"/>
            <p:cNvSpPr>
              <a:spLocks noChangeAspect="1" noChangeArrowheads="1"/>
            </p:cNvSpPr>
            <p:nvPr/>
          </p:nvSpPr>
          <p:spPr bwMode="auto">
            <a:xfrm>
              <a:off x="4293" y="3488"/>
              <a:ext cx="7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8" name="Rectangle 576"/>
            <p:cNvSpPr>
              <a:spLocks noChangeAspect="1" noChangeArrowheads="1"/>
            </p:cNvSpPr>
            <p:nvPr/>
          </p:nvSpPr>
          <p:spPr bwMode="auto">
            <a:xfrm>
              <a:off x="4288" y="3490"/>
              <a:ext cx="8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39" name="Rectangle 577"/>
            <p:cNvSpPr>
              <a:spLocks noChangeAspect="1" noChangeArrowheads="1"/>
            </p:cNvSpPr>
            <p:nvPr/>
          </p:nvSpPr>
          <p:spPr bwMode="auto">
            <a:xfrm>
              <a:off x="4286" y="3491"/>
              <a:ext cx="8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0" name="Rectangle 578"/>
            <p:cNvSpPr>
              <a:spLocks noChangeAspect="1" noChangeArrowheads="1"/>
            </p:cNvSpPr>
            <p:nvPr/>
          </p:nvSpPr>
          <p:spPr bwMode="auto">
            <a:xfrm>
              <a:off x="4284" y="3491"/>
              <a:ext cx="8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1" name="Rectangle 579"/>
            <p:cNvSpPr>
              <a:spLocks noChangeAspect="1" noChangeArrowheads="1"/>
            </p:cNvSpPr>
            <p:nvPr/>
          </p:nvSpPr>
          <p:spPr bwMode="auto">
            <a:xfrm>
              <a:off x="4282" y="3493"/>
              <a:ext cx="9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2" name="Rectangle 580"/>
            <p:cNvSpPr>
              <a:spLocks noChangeAspect="1" noChangeArrowheads="1"/>
            </p:cNvSpPr>
            <p:nvPr/>
          </p:nvSpPr>
          <p:spPr bwMode="auto">
            <a:xfrm>
              <a:off x="4279" y="3494"/>
              <a:ext cx="9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3" name="Rectangle 581"/>
            <p:cNvSpPr>
              <a:spLocks noChangeAspect="1" noChangeArrowheads="1"/>
            </p:cNvSpPr>
            <p:nvPr/>
          </p:nvSpPr>
          <p:spPr bwMode="auto">
            <a:xfrm>
              <a:off x="4278" y="3495"/>
              <a:ext cx="10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4" name="Rectangle 582"/>
            <p:cNvSpPr>
              <a:spLocks noChangeAspect="1" noChangeArrowheads="1"/>
            </p:cNvSpPr>
            <p:nvPr/>
          </p:nvSpPr>
          <p:spPr bwMode="auto">
            <a:xfrm>
              <a:off x="4276" y="3496"/>
              <a:ext cx="10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5" name="Rectangle 583"/>
            <p:cNvSpPr>
              <a:spLocks noChangeAspect="1" noChangeArrowheads="1"/>
            </p:cNvSpPr>
            <p:nvPr/>
          </p:nvSpPr>
          <p:spPr bwMode="auto">
            <a:xfrm>
              <a:off x="4274" y="3497"/>
              <a:ext cx="10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6" name="Rectangle 584"/>
            <p:cNvSpPr>
              <a:spLocks noChangeAspect="1" noChangeArrowheads="1"/>
            </p:cNvSpPr>
            <p:nvPr/>
          </p:nvSpPr>
          <p:spPr bwMode="auto">
            <a:xfrm>
              <a:off x="4272" y="3499"/>
              <a:ext cx="114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7" name="Rectangle 585"/>
            <p:cNvSpPr>
              <a:spLocks noChangeAspect="1" noChangeArrowheads="1"/>
            </p:cNvSpPr>
            <p:nvPr/>
          </p:nvSpPr>
          <p:spPr bwMode="auto">
            <a:xfrm>
              <a:off x="4269" y="3500"/>
              <a:ext cx="12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8" name="Rectangle 586"/>
            <p:cNvSpPr>
              <a:spLocks noChangeAspect="1" noChangeArrowheads="1"/>
            </p:cNvSpPr>
            <p:nvPr/>
          </p:nvSpPr>
          <p:spPr bwMode="auto">
            <a:xfrm>
              <a:off x="4268" y="3500"/>
              <a:ext cx="12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49" name="Rectangle 587"/>
            <p:cNvSpPr>
              <a:spLocks noChangeAspect="1" noChangeArrowheads="1"/>
            </p:cNvSpPr>
            <p:nvPr/>
          </p:nvSpPr>
          <p:spPr bwMode="auto">
            <a:xfrm>
              <a:off x="4266" y="3502"/>
              <a:ext cx="124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0" name="Rectangle 588"/>
            <p:cNvSpPr>
              <a:spLocks noChangeAspect="1" noChangeArrowheads="1"/>
            </p:cNvSpPr>
            <p:nvPr/>
          </p:nvSpPr>
          <p:spPr bwMode="auto">
            <a:xfrm>
              <a:off x="4265" y="3503"/>
              <a:ext cx="12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1" name="Rectangle 589"/>
            <p:cNvSpPr>
              <a:spLocks noChangeAspect="1" noChangeArrowheads="1"/>
            </p:cNvSpPr>
            <p:nvPr/>
          </p:nvSpPr>
          <p:spPr bwMode="auto">
            <a:xfrm>
              <a:off x="4263" y="3503"/>
              <a:ext cx="13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2" name="Rectangle 590"/>
            <p:cNvSpPr>
              <a:spLocks noChangeAspect="1" noChangeArrowheads="1"/>
            </p:cNvSpPr>
            <p:nvPr/>
          </p:nvSpPr>
          <p:spPr bwMode="auto">
            <a:xfrm>
              <a:off x="4262" y="3505"/>
              <a:ext cx="13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3" name="Rectangle 591"/>
            <p:cNvSpPr>
              <a:spLocks noChangeAspect="1" noChangeArrowheads="1"/>
            </p:cNvSpPr>
            <p:nvPr/>
          </p:nvSpPr>
          <p:spPr bwMode="auto">
            <a:xfrm>
              <a:off x="4261" y="3506"/>
              <a:ext cx="13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4" name="Rectangle 592"/>
            <p:cNvSpPr>
              <a:spLocks noChangeAspect="1" noChangeArrowheads="1"/>
            </p:cNvSpPr>
            <p:nvPr/>
          </p:nvSpPr>
          <p:spPr bwMode="auto">
            <a:xfrm>
              <a:off x="4260" y="3507"/>
              <a:ext cx="13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5" name="Rectangle 593"/>
            <p:cNvSpPr>
              <a:spLocks noChangeAspect="1" noChangeArrowheads="1"/>
            </p:cNvSpPr>
            <p:nvPr/>
          </p:nvSpPr>
          <p:spPr bwMode="auto">
            <a:xfrm>
              <a:off x="4257" y="3508"/>
              <a:ext cx="14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6" name="Rectangle 594"/>
            <p:cNvSpPr>
              <a:spLocks noChangeAspect="1" noChangeArrowheads="1"/>
            </p:cNvSpPr>
            <p:nvPr/>
          </p:nvSpPr>
          <p:spPr bwMode="auto">
            <a:xfrm>
              <a:off x="4256" y="3509"/>
              <a:ext cx="147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7" name="Rectangle 595"/>
            <p:cNvSpPr>
              <a:spLocks noChangeAspect="1" noChangeArrowheads="1"/>
            </p:cNvSpPr>
            <p:nvPr/>
          </p:nvSpPr>
          <p:spPr bwMode="auto">
            <a:xfrm>
              <a:off x="4255" y="3511"/>
              <a:ext cx="14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8" name="Rectangle 596"/>
            <p:cNvSpPr>
              <a:spLocks noChangeAspect="1" noChangeArrowheads="1"/>
            </p:cNvSpPr>
            <p:nvPr/>
          </p:nvSpPr>
          <p:spPr bwMode="auto">
            <a:xfrm>
              <a:off x="4254" y="3511"/>
              <a:ext cx="15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59" name="Rectangle 597"/>
            <p:cNvSpPr>
              <a:spLocks noChangeAspect="1" noChangeArrowheads="1"/>
            </p:cNvSpPr>
            <p:nvPr/>
          </p:nvSpPr>
          <p:spPr bwMode="auto">
            <a:xfrm>
              <a:off x="4252" y="3514"/>
              <a:ext cx="15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0" name="Rectangle 598"/>
            <p:cNvSpPr>
              <a:spLocks noChangeAspect="1" noChangeArrowheads="1"/>
            </p:cNvSpPr>
            <p:nvPr/>
          </p:nvSpPr>
          <p:spPr bwMode="auto">
            <a:xfrm>
              <a:off x="4251" y="3515"/>
              <a:ext cx="15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1" name="Rectangle 599"/>
            <p:cNvSpPr>
              <a:spLocks noChangeAspect="1" noChangeArrowheads="1"/>
            </p:cNvSpPr>
            <p:nvPr/>
          </p:nvSpPr>
          <p:spPr bwMode="auto">
            <a:xfrm>
              <a:off x="4250" y="3515"/>
              <a:ext cx="15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2" name="Rectangle 600"/>
            <p:cNvSpPr>
              <a:spLocks noChangeAspect="1" noChangeArrowheads="1"/>
            </p:cNvSpPr>
            <p:nvPr/>
          </p:nvSpPr>
          <p:spPr bwMode="auto">
            <a:xfrm>
              <a:off x="4248" y="3518"/>
              <a:ext cx="16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3" name="Rectangle 601"/>
            <p:cNvSpPr>
              <a:spLocks noChangeAspect="1" noChangeArrowheads="1"/>
            </p:cNvSpPr>
            <p:nvPr/>
          </p:nvSpPr>
          <p:spPr bwMode="auto">
            <a:xfrm>
              <a:off x="4248" y="3519"/>
              <a:ext cx="16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4" name="Rectangle 602"/>
            <p:cNvSpPr>
              <a:spLocks noChangeAspect="1" noChangeArrowheads="1"/>
            </p:cNvSpPr>
            <p:nvPr/>
          </p:nvSpPr>
          <p:spPr bwMode="auto">
            <a:xfrm>
              <a:off x="4320" y="3519"/>
              <a:ext cx="1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5" name="Rectangle 603"/>
            <p:cNvSpPr>
              <a:spLocks noChangeAspect="1" noChangeArrowheads="1"/>
            </p:cNvSpPr>
            <p:nvPr/>
          </p:nvSpPr>
          <p:spPr bwMode="auto">
            <a:xfrm>
              <a:off x="4247" y="3520"/>
              <a:ext cx="16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6" name="Rectangle 604"/>
            <p:cNvSpPr>
              <a:spLocks noChangeAspect="1" noChangeArrowheads="1"/>
            </p:cNvSpPr>
            <p:nvPr/>
          </p:nvSpPr>
          <p:spPr bwMode="auto">
            <a:xfrm>
              <a:off x="4313" y="3520"/>
              <a:ext cx="3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7" name="Rectangle 605"/>
            <p:cNvSpPr>
              <a:spLocks noChangeAspect="1" noChangeArrowheads="1"/>
            </p:cNvSpPr>
            <p:nvPr/>
          </p:nvSpPr>
          <p:spPr bwMode="auto">
            <a:xfrm>
              <a:off x="4310" y="3521"/>
              <a:ext cx="39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8" name="Rectangle 606"/>
            <p:cNvSpPr>
              <a:spLocks noChangeAspect="1" noChangeArrowheads="1"/>
            </p:cNvSpPr>
            <p:nvPr/>
          </p:nvSpPr>
          <p:spPr bwMode="auto">
            <a:xfrm>
              <a:off x="4245" y="3522"/>
              <a:ext cx="16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69" name="Rectangle 607"/>
            <p:cNvSpPr>
              <a:spLocks noChangeAspect="1" noChangeArrowheads="1"/>
            </p:cNvSpPr>
            <p:nvPr/>
          </p:nvSpPr>
          <p:spPr bwMode="auto">
            <a:xfrm>
              <a:off x="4306" y="3522"/>
              <a:ext cx="47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0" name="Rectangle 608"/>
            <p:cNvSpPr>
              <a:spLocks noChangeAspect="1" noChangeArrowheads="1"/>
            </p:cNvSpPr>
            <p:nvPr/>
          </p:nvSpPr>
          <p:spPr bwMode="auto">
            <a:xfrm>
              <a:off x="4244" y="3524"/>
              <a:ext cx="17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1" name="Rectangle 609"/>
            <p:cNvSpPr>
              <a:spLocks noChangeAspect="1" noChangeArrowheads="1"/>
            </p:cNvSpPr>
            <p:nvPr/>
          </p:nvSpPr>
          <p:spPr bwMode="auto">
            <a:xfrm>
              <a:off x="4303" y="3524"/>
              <a:ext cx="5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2" name="Rectangle 610"/>
            <p:cNvSpPr>
              <a:spLocks noChangeAspect="1" noChangeArrowheads="1"/>
            </p:cNvSpPr>
            <p:nvPr/>
          </p:nvSpPr>
          <p:spPr bwMode="auto">
            <a:xfrm>
              <a:off x="4242" y="3524"/>
              <a:ext cx="17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3" name="Rectangle 611"/>
            <p:cNvSpPr>
              <a:spLocks noChangeAspect="1" noChangeArrowheads="1"/>
            </p:cNvSpPr>
            <p:nvPr/>
          </p:nvSpPr>
          <p:spPr bwMode="auto">
            <a:xfrm>
              <a:off x="4300" y="3524"/>
              <a:ext cx="5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4" name="Rectangle 612"/>
            <p:cNvSpPr>
              <a:spLocks noChangeAspect="1" noChangeArrowheads="1"/>
            </p:cNvSpPr>
            <p:nvPr/>
          </p:nvSpPr>
          <p:spPr bwMode="auto">
            <a:xfrm>
              <a:off x="4299" y="3526"/>
              <a:ext cx="6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5" name="Rectangle 613"/>
            <p:cNvSpPr>
              <a:spLocks noChangeAspect="1" noChangeArrowheads="1"/>
            </p:cNvSpPr>
            <p:nvPr/>
          </p:nvSpPr>
          <p:spPr bwMode="auto">
            <a:xfrm>
              <a:off x="4242" y="3527"/>
              <a:ext cx="17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6" name="Rectangle 614"/>
            <p:cNvSpPr>
              <a:spLocks noChangeAspect="1" noChangeArrowheads="1"/>
            </p:cNvSpPr>
            <p:nvPr/>
          </p:nvSpPr>
          <p:spPr bwMode="auto">
            <a:xfrm>
              <a:off x="4296" y="3527"/>
              <a:ext cx="6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7" name="Rectangle 615"/>
            <p:cNvSpPr>
              <a:spLocks noChangeAspect="1" noChangeArrowheads="1"/>
            </p:cNvSpPr>
            <p:nvPr/>
          </p:nvSpPr>
          <p:spPr bwMode="auto">
            <a:xfrm>
              <a:off x="4294" y="3528"/>
              <a:ext cx="7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8" name="Rectangle 616"/>
            <p:cNvSpPr>
              <a:spLocks noChangeAspect="1" noChangeArrowheads="1"/>
            </p:cNvSpPr>
            <p:nvPr/>
          </p:nvSpPr>
          <p:spPr bwMode="auto">
            <a:xfrm>
              <a:off x="4240" y="3529"/>
              <a:ext cx="17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79" name="Rectangle 617"/>
            <p:cNvSpPr>
              <a:spLocks noChangeAspect="1" noChangeArrowheads="1"/>
            </p:cNvSpPr>
            <p:nvPr/>
          </p:nvSpPr>
          <p:spPr bwMode="auto">
            <a:xfrm>
              <a:off x="4293" y="3529"/>
              <a:ext cx="7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0" name="Rectangle 618"/>
            <p:cNvSpPr>
              <a:spLocks noChangeAspect="1" noChangeArrowheads="1"/>
            </p:cNvSpPr>
            <p:nvPr/>
          </p:nvSpPr>
          <p:spPr bwMode="auto">
            <a:xfrm>
              <a:off x="4290" y="3530"/>
              <a:ext cx="7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1" name="Rectangle 619"/>
            <p:cNvSpPr>
              <a:spLocks noChangeAspect="1" noChangeArrowheads="1"/>
            </p:cNvSpPr>
            <p:nvPr/>
          </p:nvSpPr>
          <p:spPr bwMode="auto">
            <a:xfrm>
              <a:off x="4239" y="3531"/>
              <a:ext cx="18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2" name="Rectangle 620"/>
            <p:cNvSpPr>
              <a:spLocks noChangeAspect="1" noChangeArrowheads="1"/>
            </p:cNvSpPr>
            <p:nvPr/>
          </p:nvSpPr>
          <p:spPr bwMode="auto">
            <a:xfrm>
              <a:off x="4289" y="3531"/>
              <a:ext cx="8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3" name="Rectangle 621"/>
            <p:cNvSpPr>
              <a:spLocks noChangeAspect="1" noChangeArrowheads="1"/>
            </p:cNvSpPr>
            <p:nvPr/>
          </p:nvSpPr>
          <p:spPr bwMode="auto">
            <a:xfrm>
              <a:off x="4288" y="3532"/>
              <a:ext cx="83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4" name="Rectangle 622"/>
            <p:cNvSpPr>
              <a:spLocks noChangeAspect="1" noChangeArrowheads="1"/>
            </p:cNvSpPr>
            <p:nvPr/>
          </p:nvSpPr>
          <p:spPr bwMode="auto">
            <a:xfrm>
              <a:off x="4238" y="3533"/>
              <a:ext cx="18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5" name="Rectangle 623"/>
            <p:cNvSpPr>
              <a:spLocks noChangeAspect="1" noChangeArrowheads="1"/>
            </p:cNvSpPr>
            <p:nvPr/>
          </p:nvSpPr>
          <p:spPr bwMode="auto">
            <a:xfrm>
              <a:off x="4287" y="3533"/>
              <a:ext cx="85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6" name="Rectangle 624"/>
            <p:cNvSpPr>
              <a:spLocks noChangeAspect="1" noChangeArrowheads="1"/>
            </p:cNvSpPr>
            <p:nvPr/>
          </p:nvSpPr>
          <p:spPr bwMode="auto">
            <a:xfrm>
              <a:off x="4286" y="3534"/>
              <a:ext cx="87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7" name="Rectangle 625"/>
            <p:cNvSpPr>
              <a:spLocks noChangeAspect="1" noChangeArrowheads="1"/>
            </p:cNvSpPr>
            <p:nvPr/>
          </p:nvSpPr>
          <p:spPr bwMode="auto">
            <a:xfrm>
              <a:off x="4237" y="3536"/>
              <a:ext cx="18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8" name="Rectangle 626"/>
            <p:cNvSpPr>
              <a:spLocks noChangeAspect="1" noChangeArrowheads="1"/>
            </p:cNvSpPr>
            <p:nvPr/>
          </p:nvSpPr>
          <p:spPr bwMode="auto">
            <a:xfrm>
              <a:off x="4284" y="3536"/>
              <a:ext cx="9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89" name="Rectangle 627"/>
            <p:cNvSpPr>
              <a:spLocks noChangeAspect="1" noChangeArrowheads="1"/>
            </p:cNvSpPr>
            <p:nvPr/>
          </p:nvSpPr>
          <p:spPr bwMode="auto">
            <a:xfrm>
              <a:off x="4284" y="3536"/>
              <a:ext cx="9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0" name="Rectangle 628"/>
            <p:cNvSpPr>
              <a:spLocks noChangeAspect="1" noChangeArrowheads="1"/>
            </p:cNvSpPr>
            <p:nvPr/>
          </p:nvSpPr>
          <p:spPr bwMode="auto">
            <a:xfrm>
              <a:off x="4236" y="3537"/>
              <a:ext cx="18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1" name="Rectangle 629"/>
            <p:cNvSpPr>
              <a:spLocks noChangeAspect="1" noChangeArrowheads="1"/>
            </p:cNvSpPr>
            <p:nvPr/>
          </p:nvSpPr>
          <p:spPr bwMode="auto">
            <a:xfrm>
              <a:off x="4282" y="3537"/>
              <a:ext cx="94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2" name="Rectangle 630"/>
            <p:cNvSpPr>
              <a:spLocks noChangeAspect="1" noChangeArrowheads="1"/>
            </p:cNvSpPr>
            <p:nvPr/>
          </p:nvSpPr>
          <p:spPr bwMode="auto">
            <a:xfrm>
              <a:off x="4281" y="3539"/>
              <a:ext cx="9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3" name="Rectangle 631"/>
            <p:cNvSpPr>
              <a:spLocks noChangeAspect="1" noChangeArrowheads="1"/>
            </p:cNvSpPr>
            <p:nvPr/>
          </p:nvSpPr>
          <p:spPr bwMode="auto">
            <a:xfrm>
              <a:off x="4234" y="3540"/>
              <a:ext cx="19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4" name="Rectangle 632"/>
            <p:cNvSpPr>
              <a:spLocks noChangeAspect="1" noChangeArrowheads="1"/>
            </p:cNvSpPr>
            <p:nvPr/>
          </p:nvSpPr>
          <p:spPr bwMode="auto">
            <a:xfrm>
              <a:off x="4279" y="3540"/>
              <a:ext cx="99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5" name="Rectangle 633"/>
            <p:cNvSpPr>
              <a:spLocks noChangeAspect="1" noChangeArrowheads="1"/>
            </p:cNvSpPr>
            <p:nvPr/>
          </p:nvSpPr>
          <p:spPr bwMode="auto">
            <a:xfrm>
              <a:off x="4233" y="3542"/>
              <a:ext cx="19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6" name="Rectangle 634"/>
            <p:cNvSpPr>
              <a:spLocks noChangeAspect="1" noChangeArrowheads="1"/>
            </p:cNvSpPr>
            <p:nvPr/>
          </p:nvSpPr>
          <p:spPr bwMode="auto">
            <a:xfrm>
              <a:off x="4279" y="3542"/>
              <a:ext cx="10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7" name="Rectangle 635"/>
            <p:cNvSpPr>
              <a:spLocks noChangeAspect="1" noChangeArrowheads="1"/>
            </p:cNvSpPr>
            <p:nvPr/>
          </p:nvSpPr>
          <p:spPr bwMode="auto">
            <a:xfrm>
              <a:off x="4278" y="3543"/>
              <a:ext cx="103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8" name="Rectangle 636"/>
            <p:cNvSpPr>
              <a:spLocks noChangeAspect="1" noChangeArrowheads="1"/>
            </p:cNvSpPr>
            <p:nvPr/>
          </p:nvSpPr>
          <p:spPr bwMode="auto">
            <a:xfrm>
              <a:off x="4276" y="3545"/>
              <a:ext cx="10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99" name="Rectangle 637"/>
            <p:cNvSpPr>
              <a:spLocks noChangeAspect="1" noChangeArrowheads="1"/>
            </p:cNvSpPr>
            <p:nvPr/>
          </p:nvSpPr>
          <p:spPr bwMode="auto">
            <a:xfrm>
              <a:off x="4232" y="3545"/>
              <a:ext cx="19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0" name="Rectangle 638"/>
            <p:cNvSpPr>
              <a:spLocks noChangeAspect="1" noChangeArrowheads="1"/>
            </p:cNvSpPr>
            <p:nvPr/>
          </p:nvSpPr>
          <p:spPr bwMode="auto">
            <a:xfrm>
              <a:off x="4276" y="3545"/>
              <a:ext cx="10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1" name="Rectangle 639"/>
            <p:cNvSpPr>
              <a:spLocks noChangeAspect="1" noChangeArrowheads="1"/>
            </p:cNvSpPr>
            <p:nvPr/>
          </p:nvSpPr>
          <p:spPr bwMode="auto">
            <a:xfrm>
              <a:off x="4275" y="3546"/>
              <a:ext cx="10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2" name="Rectangle 640"/>
            <p:cNvSpPr>
              <a:spLocks noChangeAspect="1" noChangeArrowheads="1"/>
            </p:cNvSpPr>
            <p:nvPr/>
          </p:nvSpPr>
          <p:spPr bwMode="auto">
            <a:xfrm>
              <a:off x="4274" y="3548"/>
              <a:ext cx="11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3" name="Rectangle 641"/>
            <p:cNvSpPr>
              <a:spLocks noChangeAspect="1" noChangeArrowheads="1"/>
            </p:cNvSpPr>
            <p:nvPr/>
          </p:nvSpPr>
          <p:spPr bwMode="auto">
            <a:xfrm>
              <a:off x="4231" y="3548"/>
              <a:ext cx="197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4" name="Rectangle 642"/>
            <p:cNvSpPr>
              <a:spLocks noChangeAspect="1" noChangeArrowheads="1"/>
            </p:cNvSpPr>
            <p:nvPr/>
          </p:nvSpPr>
          <p:spPr bwMode="auto">
            <a:xfrm>
              <a:off x="4274" y="3548"/>
              <a:ext cx="11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5" name="Rectangle 643"/>
            <p:cNvSpPr>
              <a:spLocks noChangeAspect="1" noChangeArrowheads="1"/>
            </p:cNvSpPr>
            <p:nvPr/>
          </p:nvSpPr>
          <p:spPr bwMode="auto">
            <a:xfrm>
              <a:off x="4272" y="3549"/>
              <a:ext cx="114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6" name="Rectangle 644"/>
            <p:cNvSpPr>
              <a:spLocks noChangeAspect="1" noChangeArrowheads="1"/>
            </p:cNvSpPr>
            <p:nvPr/>
          </p:nvSpPr>
          <p:spPr bwMode="auto">
            <a:xfrm>
              <a:off x="4272" y="3552"/>
              <a:ext cx="115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7" name="Rectangle 645"/>
            <p:cNvSpPr>
              <a:spLocks noChangeAspect="1" noChangeArrowheads="1"/>
            </p:cNvSpPr>
            <p:nvPr/>
          </p:nvSpPr>
          <p:spPr bwMode="auto">
            <a:xfrm>
              <a:off x="4230" y="3553"/>
              <a:ext cx="19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8" name="Rectangle 646"/>
            <p:cNvSpPr>
              <a:spLocks noChangeAspect="1" noChangeArrowheads="1"/>
            </p:cNvSpPr>
            <p:nvPr/>
          </p:nvSpPr>
          <p:spPr bwMode="auto">
            <a:xfrm>
              <a:off x="4272" y="3553"/>
              <a:ext cx="115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09" name="Rectangle 647"/>
            <p:cNvSpPr>
              <a:spLocks noChangeAspect="1" noChangeArrowheads="1"/>
            </p:cNvSpPr>
            <p:nvPr/>
          </p:nvSpPr>
          <p:spPr bwMode="auto">
            <a:xfrm>
              <a:off x="4270" y="3554"/>
              <a:ext cx="11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0" name="Rectangle 648"/>
            <p:cNvSpPr>
              <a:spLocks noChangeAspect="1" noChangeArrowheads="1"/>
            </p:cNvSpPr>
            <p:nvPr/>
          </p:nvSpPr>
          <p:spPr bwMode="auto">
            <a:xfrm>
              <a:off x="4229" y="3556"/>
              <a:ext cx="20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1" name="Rectangle 649"/>
            <p:cNvSpPr>
              <a:spLocks noChangeAspect="1" noChangeArrowheads="1"/>
            </p:cNvSpPr>
            <p:nvPr/>
          </p:nvSpPr>
          <p:spPr bwMode="auto">
            <a:xfrm>
              <a:off x="4270" y="3556"/>
              <a:ext cx="11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2" name="Rectangle 650"/>
            <p:cNvSpPr>
              <a:spLocks noChangeAspect="1" noChangeArrowheads="1"/>
            </p:cNvSpPr>
            <p:nvPr/>
          </p:nvSpPr>
          <p:spPr bwMode="auto">
            <a:xfrm>
              <a:off x="4269" y="3557"/>
              <a:ext cx="12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3" name="Rectangle 651"/>
            <p:cNvSpPr>
              <a:spLocks noChangeAspect="1" noChangeArrowheads="1"/>
            </p:cNvSpPr>
            <p:nvPr/>
          </p:nvSpPr>
          <p:spPr bwMode="auto">
            <a:xfrm>
              <a:off x="4268" y="3560"/>
              <a:ext cx="12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4" name="Rectangle 652"/>
            <p:cNvSpPr>
              <a:spLocks noChangeAspect="1" noChangeArrowheads="1"/>
            </p:cNvSpPr>
            <p:nvPr/>
          </p:nvSpPr>
          <p:spPr bwMode="auto">
            <a:xfrm>
              <a:off x="4324" y="3557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5" name="Rectangle 653"/>
            <p:cNvSpPr>
              <a:spLocks noChangeAspect="1" noChangeArrowheads="1"/>
            </p:cNvSpPr>
            <p:nvPr/>
          </p:nvSpPr>
          <p:spPr bwMode="auto">
            <a:xfrm>
              <a:off x="4320" y="3558"/>
              <a:ext cx="1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6" name="Rectangle 654"/>
            <p:cNvSpPr>
              <a:spLocks noChangeAspect="1" noChangeArrowheads="1"/>
            </p:cNvSpPr>
            <p:nvPr/>
          </p:nvSpPr>
          <p:spPr bwMode="auto">
            <a:xfrm>
              <a:off x="4318" y="3560"/>
              <a:ext cx="2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7" name="Rectangle 655"/>
            <p:cNvSpPr>
              <a:spLocks noChangeAspect="1" noChangeArrowheads="1"/>
            </p:cNvSpPr>
            <p:nvPr/>
          </p:nvSpPr>
          <p:spPr bwMode="auto">
            <a:xfrm>
              <a:off x="4316" y="3560"/>
              <a:ext cx="2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8" name="Rectangle 656"/>
            <p:cNvSpPr>
              <a:spLocks noChangeAspect="1" noChangeArrowheads="1"/>
            </p:cNvSpPr>
            <p:nvPr/>
          </p:nvSpPr>
          <p:spPr bwMode="auto">
            <a:xfrm>
              <a:off x="4314" y="3561"/>
              <a:ext cx="3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19" name="Rectangle 657"/>
            <p:cNvSpPr>
              <a:spLocks noChangeAspect="1" noChangeArrowheads="1"/>
            </p:cNvSpPr>
            <p:nvPr/>
          </p:nvSpPr>
          <p:spPr bwMode="auto">
            <a:xfrm>
              <a:off x="4227" y="3563"/>
              <a:ext cx="204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0" name="Rectangle 658"/>
            <p:cNvSpPr>
              <a:spLocks noChangeAspect="1" noChangeArrowheads="1"/>
            </p:cNvSpPr>
            <p:nvPr/>
          </p:nvSpPr>
          <p:spPr bwMode="auto">
            <a:xfrm>
              <a:off x="4268" y="3563"/>
              <a:ext cx="12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1" name="Rectangle 659"/>
            <p:cNvSpPr>
              <a:spLocks noChangeAspect="1" noChangeArrowheads="1"/>
            </p:cNvSpPr>
            <p:nvPr/>
          </p:nvSpPr>
          <p:spPr bwMode="auto">
            <a:xfrm>
              <a:off x="4266" y="3563"/>
              <a:ext cx="12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2" name="Rectangle 660"/>
            <p:cNvSpPr>
              <a:spLocks noChangeAspect="1" noChangeArrowheads="1"/>
            </p:cNvSpPr>
            <p:nvPr/>
          </p:nvSpPr>
          <p:spPr bwMode="auto">
            <a:xfrm>
              <a:off x="4265" y="3569"/>
              <a:ext cx="127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3" name="Rectangle 661"/>
            <p:cNvSpPr>
              <a:spLocks noChangeAspect="1" noChangeArrowheads="1"/>
            </p:cNvSpPr>
            <p:nvPr/>
          </p:nvSpPr>
          <p:spPr bwMode="auto">
            <a:xfrm>
              <a:off x="4313" y="3563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4" name="Rectangle 662"/>
            <p:cNvSpPr>
              <a:spLocks noChangeAspect="1" noChangeArrowheads="1"/>
            </p:cNvSpPr>
            <p:nvPr/>
          </p:nvSpPr>
          <p:spPr bwMode="auto">
            <a:xfrm>
              <a:off x="4311" y="3565"/>
              <a:ext cx="35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5" name="Rectangle 663"/>
            <p:cNvSpPr>
              <a:spLocks noChangeAspect="1" noChangeArrowheads="1"/>
            </p:cNvSpPr>
            <p:nvPr/>
          </p:nvSpPr>
          <p:spPr bwMode="auto">
            <a:xfrm>
              <a:off x="4311" y="3566"/>
              <a:ext cx="3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6" name="Rectangle 664"/>
            <p:cNvSpPr>
              <a:spLocks noChangeAspect="1" noChangeArrowheads="1"/>
            </p:cNvSpPr>
            <p:nvPr/>
          </p:nvSpPr>
          <p:spPr bwMode="auto">
            <a:xfrm>
              <a:off x="4310" y="3567"/>
              <a:ext cx="3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7" name="Rectangle 665"/>
            <p:cNvSpPr>
              <a:spLocks noChangeAspect="1" noChangeArrowheads="1"/>
            </p:cNvSpPr>
            <p:nvPr/>
          </p:nvSpPr>
          <p:spPr bwMode="auto">
            <a:xfrm>
              <a:off x="4308" y="3569"/>
              <a:ext cx="4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8" name="Rectangle 666"/>
            <p:cNvSpPr>
              <a:spLocks noChangeAspect="1" noChangeArrowheads="1"/>
            </p:cNvSpPr>
            <p:nvPr/>
          </p:nvSpPr>
          <p:spPr bwMode="auto">
            <a:xfrm>
              <a:off x="4226" y="3572"/>
              <a:ext cx="20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29" name="Rectangle 667"/>
            <p:cNvSpPr>
              <a:spLocks noChangeAspect="1" noChangeArrowheads="1"/>
            </p:cNvSpPr>
            <p:nvPr/>
          </p:nvSpPr>
          <p:spPr bwMode="auto">
            <a:xfrm>
              <a:off x="4265" y="3572"/>
              <a:ext cx="127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0" name="Rectangle 668"/>
            <p:cNvSpPr>
              <a:spLocks noChangeAspect="1" noChangeArrowheads="1"/>
            </p:cNvSpPr>
            <p:nvPr/>
          </p:nvSpPr>
          <p:spPr bwMode="auto">
            <a:xfrm>
              <a:off x="4308" y="3572"/>
              <a:ext cx="4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1" name="Rectangle 669"/>
            <p:cNvSpPr>
              <a:spLocks noChangeAspect="1" noChangeArrowheads="1"/>
            </p:cNvSpPr>
            <p:nvPr/>
          </p:nvSpPr>
          <p:spPr bwMode="auto">
            <a:xfrm>
              <a:off x="4307" y="3572"/>
              <a:ext cx="4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2" name="Rectangle 670"/>
            <p:cNvSpPr>
              <a:spLocks noChangeAspect="1" noChangeArrowheads="1"/>
            </p:cNvSpPr>
            <p:nvPr/>
          </p:nvSpPr>
          <p:spPr bwMode="auto">
            <a:xfrm>
              <a:off x="4227" y="3581"/>
              <a:ext cx="204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3" name="Rectangle 671"/>
            <p:cNvSpPr>
              <a:spLocks noChangeAspect="1" noChangeArrowheads="1"/>
            </p:cNvSpPr>
            <p:nvPr/>
          </p:nvSpPr>
          <p:spPr bwMode="auto">
            <a:xfrm>
              <a:off x="4265" y="3581"/>
              <a:ext cx="127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4" name="Rectangle 672"/>
            <p:cNvSpPr>
              <a:spLocks noChangeAspect="1" noChangeArrowheads="1"/>
            </p:cNvSpPr>
            <p:nvPr/>
          </p:nvSpPr>
          <p:spPr bwMode="auto">
            <a:xfrm>
              <a:off x="4266" y="3586"/>
              <a:ext cx="12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5" name="Rectangle 673"/>
            <p:cNvSpPr>
              <a:spLocks noChangeAspect="1" noChangeArrowheads="1"/>
            </p:cNvSpPr>
            <p:nvPr/>
          </p:nvSpPr>
          <p:spPr bwMode="auto">
            <a:xfrm>
              <a:off x="4307" y="3581"/>
              <a:ext cx="4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6" name="Rectangle 674"/>
            <p:cNvSpPr>
              <a:spLocks noChangeAspect="1" noChangeArrowheads="1"/>
            </p:cNvSpPr>
            <p:nvPr/>
          </p:nvSpPr>
          <p:spPr bwMode="auto">
            <a:xfrm>
              <a:off x="4308" y="3583"/>
              <a:ext cx="4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7" name="Rectangle 675"/>
            <p:cNvSpPr>
              <a:spLocks noChangeAspect="1" noChangeArrowheads="1"/>
            </p:cNvSpPr>
            <p:nvPr/>
          </p:nvSpPr>
          <p:spPr bwMode="auto">
            <a:xfrm>
              <a:off x="4310" y="3586"/>
              <a:ext cx="3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8" name="Rectangle 676"/>
            <p:cNvSpPr>
              <a:spLocks noChangeAspect="1" noChangeArrowheads="1"/>
            </p:cNvSpPr>
            <p:nvPr/>
          </p:nvSpPr>
          <p:spPr bwMode="auto">
            <a:xfrm>
              <a:off x="4311" y="3587"/>
              <a:ext cx="3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39" name="Rectangle 677"/>
            <p:cNvSpPr>
              <a:spLocks noChangeAspect="1" noChangeArrowheads="1"/>
            </p:cNvSpPr>
            <p:nvPr/>
          </p:nvSpPr>
          <p:spPr bwMode="auto">
            <a:xfrm>
              <a:off x="4311" y="3589"/>
              <a:ext cx="35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0" name="Rectangle 678"/>
            <p:cNvSpPr>
              <a:spLocks noChangeAspect="1" noChangeArrowheads="1"/>
            </p:cNvSpPr>
            <p:nvPr/>
          </p:nvSpPr>
          <p:spPr bwMode="auto">
            <a:xfrm>
              <a:off x="4313" y="3590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1" name="Rectangle 679"/>
            <p:cNvSpPr>
              <a:spLocks noChangeAspect="1" noChangeArrowheads="1"/>
            </p:cNvSpPr>
            <p:nvPr/>
          </p:nvSpPr>
          <p:spPr bwMode="auto">
            <a:xfrm>
              <a:off x="4229" y="3590"/>
              <a:ext cx="20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2" name="Rectangle 680"/>
            <p:cNvSpPr>
              <a:spLocks noChangeAspect="1" noChangeArrowheads="1"/>
            </p:cNvSpPr>
            <p:nvPr/>
          </p:nvSpPr>
          <p:spPr bwMode="auto">
            <a:xfrm>
              <a:off x="4268" y="3590"/>
              <a:ext cx="12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3" name="Rectangle 681"/>
            <p:cNvSpPr>
              <a:spLocks noChangeAspect="1" noChangeArrowheads="1"/>
            </p:cNvSpPr>
            <p:nvPr/>
          </p:nvSpPr>
          <p:spPr bwMode="auto">
            <a:xfrm>
              <a:off x="4269" y="3595"/>
              <a:ext cx="12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4" name="Rectangle 682"/>
            <p:cNvSpPr>
              <a:spLocks noChangeAspect="1" noChangeArrowheads="1"/>
            </p:cNvSpPr>
            <p:nvPr/>
          </p:nvSpPr>
          <p:spPr bwMode="auto">
            <a:xfrm>
              <a:off x="4313" y="3590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5" name="Rectangle 683"/>
            <p:cNvSpPr>
              <a:spLocks noChangeAspect="1" noChangeArrowheads="1"/>
            </p:cNvSpPr>
            <p:nvPr/>
          </p:nvSpPr>
          <p:spPr bwMode="auto">
            <a:xfrm>
              <a:off x="4314" y="3592"/>
              <a:ext cx="3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6" name="Rectangle 684"/>
            <p:cNvSpPr>
              <a:spLocks noChangeAspect="1" noChangeArrowheads="1"/>
            </p:cNvSpPr>
            <p:nvPr/>
          </p:nvSpPr>
          <p:spPr bwMode="auto">
            <a:xfrm>
              <a:off x="4316" y="3593"/>
              <a:ext cx="2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7" name="Rectangle 685"/>
            <p:cNvSpPr>
              <a:spLocks noChangeAspect="1" noChangeArrowheads="1"/>
            </p:cNvSpPr>
            <p:nvPr/>
          </p:nvSpPr>
          <p:spPr bwMode="auto">
            <a:xfrm>
              <a:off x="4318" y="3594"/>
              <a:ext cx="2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8" name="Rectangle 686"/>
            <p:cNvSpPr>
              <a:spLocks noChangeAspect="1" noChangeArrowheads="1"/>
            </p:cNvSpPr>
            <p:nvPr/>
          </p:nvSpPr>
          <p:spPr bwMode="auto">
            <a:xfrm>
              <a:off x="4320" y="3595"/>
              <a:ext cx="1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49" name="Rectangle 687"/>
            <p:cNvSpPr>
              <a:spLocks noChangeAspect="1" noChangeArrowheads="1"/>
            </p:cNvSpPr>
            <p:nvPr/>
          </p:nvSpPr>
          <p:spPr bwMode="auto">
            <a:xfrm>
              <a:off x="4324" y="3596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0" name="Rectangle 688"/>
            <p:cNvSpPr>
              <a:spLocks noChangeAspect="1" noChangeArrowheads="1"/>
            </p:cNvSpPr>
            <p:nvPr/>
          </p:nvSpPr>
          <p:spPr bwMode="auto">
            <a:xfrm>
              <a:off x="4230" y="3598"/>
              <a:ext cx="19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1" name="Rectangle 689"/>
            <p:cNvSpPr>
              <a:spLocks noChangeAspect="1" noChangeArrowheads="1"/>
            </p:cNvSpPr>
            <p:nvPr/>
          </p:nvSpPr>
          <p:spPr bwMode="auto">
            <a:xfrm>
              <a:off x="4270" y="3598"/>
              <a:ext cx="11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2" name="Rectangle 690"/>
            <p:cNvSpPr>
              <a:spLocks noChangeAspect="1" noChangeArrowheads="1"/>
            </p:cNvSpPr>
            <p:nvPr/>
          </p:nvSpPr>
          <p:spPr bwMode="auto">
            <a:xfrm>
              <a:off x="4231" y="3601"/>
              <a:ext cx="197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3" name="Rectangle 691"/>
            <p:cNvSpPr>
              <a:spLocks noChangeAspect="1" noChangeArrowheads="1"/>
            </p:cNvSpPr>
            <p:nvPr/>
          </p:nvSpPr>
          <p:spPr bwMode="auto">
            <a:xfrm>
              <a:off x="4272" y="3601"/>
              <a:ext cx="115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4" name="Rectangle 692"/>
            <p:cNvSpPr>
              <a:spLocks noChangeAspect="1" noChangeArrowheads="1"/>
            </p:cNvSpPr>
            <p:nvPr/>
          </p:nvSpPr>
          <p:spPr bwMode="auto">
            <a:xfrm>
              <a:off x="4272" y="3603"/>
              <a:ext cx="114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5" name="Rectangle 693"/>
            <p:cNvSpPr>
              <a:spLocks noChangeAspect="1" noChangeArrowheads="1"/>
            </p:cNvSpPr>
            <p:nvPr/>
          </p:nvSpPr>
          <p:spPr bwMode="auto">
            <a:xfrm>
              <a:off x="4232" y="3605"/>
              <a:ext cx="19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6" name="Rectangle 694"/>
            <p:cNvSpPr>
              <a:spLocks noChangeAspect="1" noChangeArrowheads="1"/>
            </p:cNvSpPr>
            <p:nvPr/>
          </p:nvSpPr>
          <p:spPr bwMode="auto">
            <a:xfrm>
              <a:off x="4274" y="3605"/>
              <a:ext cx="11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7" name="Rectangle 695"/>
            <p:cNvSpPr>
              <a:spLocks noChangeAspect="1" noChangeArrowheads="1"/>
            </p:cNvSpPr>
            <p:nvPr/>
          </p:nvSpPr>
          <p:spPr bwMode="auto">
            <a:xfrm>
              <a:off x="4275" y="3608"/>
              <a:ext cx="10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8" name="Rectangle 696"/>
            <p:cNvSpPr>
              <a:spLocks noChangeAspect="1" noChangeArrowheads="1"/>
            </p:cNvSpPr>
            <p:nvPr/>
          </p:nvSpPr>
          <p:spPr bwMode="auto">
            <a:xfrm>
              <a:off x="4233" y="3608"/>
              <a:ext cx="19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59" name="Rectangle 697"/>
            <p:cNvSpPr>
              <a:spLocks noChangeAspect="1" noChangeArrowheads="1"/>
            </p:cNvSpPr>
            <p:nvPr/>
          </p:nvSpPr>
          <p:spPr bwMode="auto">
            <a:xfrm>
              <a:off x="4276" y="3608"/>
              <a:ext cx="10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0" name="Rectangle 698"/>
            <p:cNvSpPr>
              <a:spLocks noChangeAspect="1" noChangeArrowheads="1"/>
            </p:cNvSpPr>
            <p:nvPr/>
          </p:nvSpPr>
          <p:spPr bwMode="auto">
            <a:xfrm>
              <a:off x="4278" y="3611"/>
              <a:ext cx="103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1" name="Rectangle 699"/>
            <p:cNvSpPr>
              <a:spLocks noChangeAspect="1" noChangeArrowheads="1"/>
            </p:cNvSpPr>
            <p:nvPr/>
          </p:nvSpPr>
          <p:spPr bwMode="auto">
            <a:xfrm>
              <a:off x="4234" y="3611"/>
              <a:ext cx="19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2" name="Rectangle 700"/>
            <p:cNvSpPr>
              <a:spLocks noChangeAspect="1" noChangeArrowheads="1"/>
            </p:cNvSpPr>
            <p:nvPr/>
          </p:nvSpPr>
          <p:spPr bwMode="auto">
            <a:xfrm>
              <a:off x="4279" y="3611"/>
              <a:ext cx="10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3" name="Rectangle 701"/>
            <p:cNvSpPr>
              <a:spLocks noChangeAspect="1" noChangeArrowheads="1"/>
            </p:cNvSpPr>
            <p:nvPr/>
          </p:nvSpPr>
          <p:spPr bwMode="auto">
            <a:xfrm>
              <a:off x="4279" y="3613"/>
              <a:ext cx="99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4" name="Rectangle 702"/>
            <p:cNvSpPr>
              <a:spLocks noChangeAspect="1" noChangeArrowheads="1"/>
            </p:cNvSpPr>
            <p:nvPr/>
          </p:nvSpPr>
          <p:spPr bwMode="auto">
            <a:xfrm>
              <a:off x="4236" y="3614"/>
              <a:ext cx="18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5" name="Rectangle 703"/>
            <p:cNvSpPr>
              <a:spLocks noChangeAspect="1" noChangeArrowheads="1"/>
            </p:cNvSpPr>
            <p:nvPr/>
          </p:nvSpPr>
          <p:spPr bwMode="auto">
            <a:xfrm>
              <a:off x="4279" y="3614"/>
              <a:ext cx="99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6" name="Rectangle 704"/>
            <p:cNvSpPr>
              <a:spLocks noChangeAspect="1" noChangeArrowheads="1"/>
            </p:cNvSpPr>
            <p:nvPr/>
          </p:nvSpPr>
          <p:spPr bwMode="auto">
            <a:xfrm>
              <a:off x="4281" y="3615"/>
              <a:ext cx="9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7" name="Rectangle 705"/>
            <p:cNvSpPr>
              <a:spLocks noChangeAspect="1" noChangeArrowheads="1"/>
            </p:cNvSpPr>
            <p:nvPr/>
          </p:nvSpPr>
          <p:spPr bwMode="auto">
            <a:xfrm>
              <a:off x="4237" y="3616"/>
              <a:ext cx="18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8" name="Rectangle 706"/>
            <p:cNvSpPr>
              <a:spLocks noChangeAspect="1" noChangeArrowheads="1"/>
            </p:cNvSpPr>
            <p:nvPr/>
          </p:nvSpPr>
          <p:spPr bwMode="auto">
            <a:xfrm>
              <a:off x="4282" y="3616"/>
              <a:ext cx="94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69" name="Rectangle 707"/>
            <p:cNvSpPr>
              <a:spLocks noChangeAspect="1" noChangeArrowheads="1"/>
            </p:cNvSpPr>
            <p:nvPr/>
          </p:nvSpPr>
          <p:spPr bwMode="auto">
            <a:xfrm>
              <a:off x="4284" y="3617"/>
              <a:ext cx="9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0" name="Rectangle 708"/>
            <p:cNvSpPr>
              <a:spLocks noChangeAspect="1" noChangeArrowheads="1"/>
            </p:cNvSpPr>
            <p:nvPr/>
          </p:nvSpPr>
          <p:spPr bwMode="auto">
            <a:xfrm>
              <a:off x="4238" y="3618"/>
              <a:ext cx="18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1" name="Rectangle 709"/>
            <p:cNvSpPr>
              <a:spLocks noChangeAspect="1" noChangeArrowheads="1"/>
            </p:cNvSpPr>
            <p:nvPr/>
          </p:nvSpPr>
          <p:spPr bwMode="auto">
            <a:xfrm>
              <a:off x="4284" y="3618"/>
              <a:ext cx="9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2" name="Rectangle 710"/>
            <p:cNvSpPr>
              <a:spLocks noChangeAspect="1" noChangeArrowheads="1"/>
            </p:cNvSpPr>
            <p:nvPr/>
          </p:nvSpPr>
          <p:spPr bwMode="auto">
            <a:xfrm>
              <a:off x="4286" y="3620"/>
              <a:ext cx="87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3" name="Rectangle 711"/>
            <p:cNvSpPr>
              <a:spLocks noChangeAspect="1" noChangeArrowheads="1"/>
            </p:cNvSpPr>
            <p:nvPr/>
          </p:nvSpPr>
          <p:spPr bwMode="auto">
            <a:xfrm>
              <a:off x="4239" y="3620"/>
              <a:ext cx="18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4" name="Rectangle 712"/>
            <p:cNvSpPr>
              <a:spLocks noChangeAspect="1" noChangeArrowheads="1"/>
            </p:cNvSpPr>
            <p:nvPr/>
          </p:nvSpPr>
          <p:spPr bwMode="auto">
            <a:xfrm>
              <a:off x="4287" y="3620"/>
              <a:ext cx="85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5" name="Rectangle 713"/>
            <p:cNvSpPr>
              <a:spLocks noChangeAspect="1" noChangeArrowheads="1"/>
            </p:cNvSpPr>
            <p:nvPr/>
          </p:nvSpPr>
          <p:spPr bwMode="auto">
            <a:xfrm>
              <a:off x="4288" y="3621"/>
              <a:ext cx="83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6" name="Rectangle 714"/>
            <p:cNvSpPr>
              <a:spLocks noChangeAspect="1" noChangeArrowheads="1"/>
            </p:cNvSpPr>
            <p:nvPr/>
          </p:nvSpPr>
          <p:spPr bwMode="auto">
            <a:xfrm>
              <a:off x="4240" y="3623"/>
              <a:ext cx="17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7" name="Rectangle 715"/>
            <p:cNvSpPr>
              <a:spLocks noChangeAspect="1" noChangeArrowheads="1"/>
            </p:cNvSpPr>
            <p:nvPr/>
          </p:nvSpPr>
          <p:spPr bwMode="auto">
            <a:xfrm>
              <a:off x="4289" y="3623"/>
              <a:ext cx="8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8" name="Rectangle 716"/>
            <p:cNvSpPr>
              <a:spLocks noChangeAspect="1" noChangeArrowheads="1"/>
            </p:cNvSpPr>
            <p:nvPr/>
          </p:nvSpPr>
          <p:spPr bwMode="auto">
            <a:xfrm>
              <a:off x="4290" y="3624"/>
              <a:ext cx="7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79" name="Rectangle 717"/>
            <p:cNvSpPr>
              <a:spLocks noChangeAspect="1" noChangeArrowheads="1"/>
            </p:cNvSpPr>
            <p:nvPr/>
          </p:nvSpPr>
          <p:spPr bwMode="auto">
            <a:xfrm>
              <a:off x="4242" y="3624"/>
              <a:ext cx="17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0" name="Rectangle 718"/>
            <p:cNvSpPr>
              <a:spLocks noChangeAspect="1" noChangeArrowheads="1"/>
            </p:cNvSpPr>
            <p:nvPr/>
          </p:nvSpPr>
          <p:spPr bwMode="auto">
            <a:xfrm>
              <a:off x="4293" y="3624"/>
              <a:ext cx="7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1" name="Rectangle 719"/>
            <p:cNvSpPr>
              <a:spLocks noChangeAspect="1" noChangeArrowheads="1"/>
            </p:cNvSpPr>
            <p:nvPr/>
          </p:nvSpPr>
          <p:spPr bwMode="auto">
            <a:xfrm>
              <a:off x="4294" y="3626"/>
              <a:ext cx="71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2" name="Rectangle 720"/>
            <p:cNvSpPr>
              <a:spLocks noChangeAspect="1" noChangeArrowheads="1"/>
            </p:cNvSpPr>
            <p:nvPr/>
          </p:nvSpPr>
          <p:spPr bwMode="auto">
            <a:xfrm>
              <a:off x="4242" y="3627"/>
              <a:ext cx="17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3" name="Rectangle 721"/>
            <p:cNvSpPr>
              <a:spLocks noChangeAspect="1" noChangeArrowheads="1"/>
            </p:cNvSpPr>
            <p:nvPr/>
          </p:nvSpPr>
          <p:spPr bwMode="auto">
            <a:xfrm>
              <a:off x="4296" y="3627"/>
              <a:ext cx="66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4" name="Rectangle 722"/>
            <p:cNvSpPr>
              <a:spLocks noChangeAspect="1" noChangeArrowheads="1"/>
            </p:cNvSpPr>
            <p:nvPr/>
          </p:nvSpPr>
          <p:spPr bwMode="auto">
            <a:xfrm>
              <a:off x="4299" y="3628"/>
              <a:ext cx="60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5" name="Rectangle 723"/>
            <p:cNvSpPr>
              <a:spLocks noChangeAspect="1" noChangeArrowheads="1"/>
            </p:cNvSpPr>
            <p:nvPr/>
          </p:nvSpPr>
          <p:spPr bwMode="auto">
            <a:xfrm>
              <a:off x="4244" y="3629"/>
              <a:ext cx="17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6" name="Rectangle 724"/>
            <p:cNvSpPr>
              <a:spLocks noChangeAspect="1" noChangeArrowheads="1"/>
            </p:cNvSpPr>
            <p:nvPr/>
          </p:nvSpPr>
          <p:spPr bwMode="auto">
            <a:xfrm>
              <a:off x="4300" y="3629"/>
              <a:ext cx="5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7" name="Rectangle 725"/>
            <p:cNvSpPr>
              <a:spLocks noChangeAspect="1" noChangeArrowheads="1"/>
            </p:cNvSpPr>
            <p:nvPr/>
          </p:nvSpPr>
          <p:spPr bwMode="auto">
            <a:xfrm>
              <a:off x="4245" y="3630"/>
              <a:ext cx="16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8" name="Rectangle 726"/>
            <p:cNvSpPr>
              <a:spLocks noChangeAspect="1" noChangeArrowheads="1"/>
            </p:cNvSpPr>
            <p:nvPr/>
          </p:nvSpPr>
          <p:spPr bwMode="auto">
            <a:xfrm>
              <a:off x="4303" y="3630"/>
              <a:ext cx="5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89" name="Rectangle 727"/>
            <p:cNvSpPr>
              <a:spLocks noChangeAspect="1" noChangeArrowheads="1"/>
            </p:cNvSpPr>
            <p:nvPr/>
          </p:nvSpPr>
          <p:spPr bwMode="auto">
            <a:xfrm>
              <a:off x="4247" y="3632"/>
              <a:ext cx="16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0" name="Rectangle 728"/>
            <p:cNvSpPr>
              <a:spLocks noChangeAspect="1" noChangeArrowheads="1"/>
            </p:cNvSpPr>
            <p:nvPr/>
          </p:nvSpPr>
          <p:spPr bwMode="auto">
            <a:xfrm>
              <a:off x="4306" y="3632"/>
              <a:ext cx="47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1" name="Rectangle 729"/>
            <p:cNvSpPr>
              <a:spLocks noChangeAspect="1" noChangeArrowheads="1"/>
            </p:cNvSpPr>
            <p:nvPr/>
          </p:nvSpPr>
          <p:spPr bwMode="auto">
            <a:xfrm>
              <a:off x="4310" y="3632"/>
              <a:ext cx="39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2" name="Rectangle 730"/>
            <p:cNvSpPr>
              <a:spLocks noChangeAspect="1" noChangeArrowheads="1"/>
            </p:cNvSpPr>
            <p:nvPr/>
          </p:nvSpPr>
          <p:spPr bwMode="auto">
            <a:xfrm>
              <a:off x="4248" y="3633"/>
              <a:ext cx="16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3" name="Rectangle 731"/>
            <p:cNvSpPr>
              <a:spLocks noChangeAspect="1" noChangeArrowheads="1"/>
            </p:cNvSpPr>
            <p:nvPr/>
          </p:nvSpPr>
          <p:spPr bwMode="auto">
            <a:xfrm>
              <a:off x="4313" y="3633"/>
              <a:ext cx="32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4" name="Rectangle 732"/>
            <p:cNvSpPr>
              <a:spLocks noChangeAspect="1" noChangeArrowheads="1"/>
            </p:cNvSpPr>
            <p:nvPr/>
          </p:nvSpPr>
          <p:spPr bwMode="auto">
            <a:xfrm>
              <a:off x="4248" y="3635"/>
              <a:ext cx="16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5" name="Rectangle 733"/>
            <p:cNvSpPr>
              <a:spLocks noChangeAspect="1" noChangeArrowheads="1"/>
            </p:cNvSpPr>
            <p:nvPr/>
          </p:nvSpPr>
          <p:spPr bwMode="auto">
            <a:xfrm>
              <a:off x="4320" y="3635"/>
              <a:ext cx="18" cy="1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6" name="Rectangle 734"/>
            <p:cNvSpPr>
              <a:spLocks noChangeAspect="1" noChangeArrowheads="1"/>
            </p:cNvSpPr>
            <p:nvPr/>
          </p:nvSpPr>
          <p:spPr bwMode="auto">
            <a:xfrm>
              <a:off x="4250" y="3635"/>
              <a:ext cx="15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7" name="Rectangle 735"/>
            <p:cNvSpPr>
              <a:spLocks noChangeAspect="1" noChangeArrowheads="1"/>
            </p:cNvSpPr>
            <p:nvPr/>
          </p:nvSpPr>
          <p:spPr bwMode="auto">
            <a:xfrm>
              <a:off x="4251" y="3638"/>
              <a:ext cx="15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8" name="Rectangle 736"/>
            <p:cNvSpPr>
              <a:spLocks noChangeAspect="1" noChangeArrowheads="1"/>
            </p:cNvSpPr>
            <p:nvPr/>
          </p:nvSpPr>
          <p:spPr bwMode="auto">
            <a:xfrm>
              <a:off x="4252" y="3639"/>
              <a:ext cx="15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999" name="Rectangle 737"/>
            <p:cNvSpPr>
              <a:spLocks noChangeAspect="1" noChangeArrowheads="1"/>
            </p:cNvSpPr>
            <p:nvPr/>
          </p:nvSpPr>
          <p:spPr bwMode="auto">
            <a:xfrm>
              <a:off x="4254" y="3640"/>
              <a:ext cx="15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0" name="Rectangle 738"/>
            <p:cNvSpPr>
              <a:spLocks noChangeAspect="1" noChangeArrowheads="1"/>
            </p:cNvSpPr>
            <p:nvPr/>
          </p:nvSpPr>
          <p:spPr bwMode="auto">
            <a:xfrm>
              <a:off x="4255" y="3642"/>
              <a:ext cx="14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1" name="Rectangle 739"/>
            <p:cNvSpPr>
              <a:spLocks noChangeAspect="1" noChangeArrowheads="1"/>
            </p:cNvSpPr>
            <p:nvPr/>
          </p:nvSpPr>
          <p:spPr bwMode="auto">
            <a:xfrm>
              <a:off x="4256" y="3644"/>
              <a:ext cx="147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2" name="Rectangle 740"/>
            <p:cNvSpPr>
              <a:spLocks noChangeAspect="1" noChangeArrowheads="1"/>
            </p:cNvSpPr>
            <p:nvPr/>
          </p:nvSpPr>
          <p:spPr bwMode="auto">
            <a:xfrm>
              <a:off x="4257" y="3644"/>
              <a:ext cx="14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3" name="Rectangle 741"/>
            <p:cNvSpPr>
              <a:spLocks noChangeAspect="1" noChangeArrowheads="1"/>
            </p:cNvSpPr>
            <p:nvPr/>
          </p:nvSpPr>
          <p:spPr bwMode="auto">
            <a:xfrm>
              <a:off x="4260" y="3645"/>
              <a:ext cx="13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4" name="Rectangle 742"/>
            <p:cNvSpPr>
              <a:spLocks noChangeAspect="1" noChangeArrowheads="1"/>
            </p:cNvSpPr>
            <p:nvPr/>
          </p:nvSpPr>
          <p:spPr bwMode="auto">
            <a:xfrm>
              <a:off x="4261" y="3647"/>
              <a:ext cx="13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5" name="Rectangle 743"/>
            <p:cNvSpPr>
              <a:spLocks noChangeAspect="1" noChangeArrowheads="1"/>
            </p:cNvSpPr>
            <p:nvPr/>
          </p:nvSpPr>
          <p:spPr bwMode="auto">
            <a:xfrm>
              <a:off x="4262" y="3647"/>
              <a:ext cx="13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6" name="Rectangle 744"/>
            <p:cNvSpPr>
              <a:spLocks noChangeAspect="1" noChangeArrowheads="1"/>
            </p:cNvSpPr>
            <p:nvPr/>
          </p:nvSpPr>
          <p:spPr bwMode="auto">
            <a:xfrm>
              <a:off x="4263" y="3649"/>
              <a:ext cx="13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7" name="Rectangle 745"/>
            <p:cNvSpPr>
              <a:spLocks noChangeAspect="1" noChangeArrowheads="1"/>
            </p:cNvSpPr>
            <p:nvPr/>
          </p:nvSpPr>
          <p:spPr bwMode="auto">
            <a:xfrm>
              <a:off x="4265" y="3650"/>
              <a:ext cx="12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8" name="Rectangle 746"/>
            <p:cNvSpPr>
              <a:spLocks noChangeAspect="1" noChangeArrowheads="1"/>
            </p:cNvSpPr>
            <p:nvPr/>
          </p:nvSpPr>
          <p:spPr bwMode="auto">
            <a:xfrm>
              <a:off x="4266" y="3651"/>
              <a:ext cx="124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09" name="Rectangle 747"/>
            <p:cNvSpPr>
              <a:spLocks noChangeAspect="1" noChangeArrowheads="1"/>
            </p:cNvSpPr>
            <p:nvPr/>
          </p:nvSpPr>
          <p:spPr bwMode="auto">
            <a:xfrm>
              <a:off x="4268" y="3652"/>
              <a:ext cx="12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0" name="Rectangle 748"/>
            <p:cNvSpPr>
              <a:spLocks noChangeAspect="1" noChangeArrowheads="1"/>
            </p:cNvSpPr>
            <p:nvPr/>
          </p:nvSpPr>
          <p:spPr bwMode="auto">
            <a:xfrm>
              <a:off x="4269" y="3653"/>
              <a:ext cx="120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1" name="Rectangle 749"/>
            <p:cNvSpPr>
              <a:spLocks noChangeAspect="1" noChangeArrowheads="1"/>
            </p:cNvSpPr>
            <p:nvPr/>
          </p:nvSpPr>
          <p:spPr bwMode="auto">
            <a:xfrm>
              <a:off x="4272" y="3654"/>
              <a:ext cx="114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2" name="Rectangle 750"/>
            <p:cNvSpPr>
              <a:spLocks noChangeAspect="1" noChangeArrowheads="1"/>
            </p:cNvSpPr>
            <p:nvPr/>
          </p:nvSpPr>
          <p:spPr bwMode="auto">
            <a:xfrm>
              <a:off x="4274" y="3655"/>
              <a:ext cx="10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3" name="Rectangle 751"/>
            <p:cNvSpPr>
              <a:spLocks noChangeAspect="1" noChangeArrowheads="1"/>
            </p:cNvSpPr>
            <p:nvPr/>
          </p:nvSpPr>
          <p:spPr bwMode="auto">
            <a:xfrm>
              <a:off x="4276" y="3656"/>
              <a:ext cx="10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4" name="Rectangle 752"/>
            <p:cNvSpPr>
              <a:spLocks noChangeAspect="1" noChangeArrowheads="1"/>
            </p:cNvSpPr>
            <p:nvPr/>
          </p:nvSpPr>
          <p:spPr bwMode="auto">
            <a:xfrm>
              <a:off x="4278" y="3658"/>
              <a:ext cx="10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5" name="Rectangle 753"/>
            <p:cNvSpPr>
              <a:spLocks noChangeAspect="1" noChangeArrowheads="1"/>
            </p:cNvSpPr>
            <p:nvPr/>
          </p:nvSpPr>
          <p:spPr bwMode="auto">
            <a:xfrm>
              <a:off x="4279" y="3659"/>
              <a:ext cx="98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6" name="Rectangle 754"/>
            <p:cNvSpPr>
              <a:spLocks noChangeAspect="1" noChangeArrowheads="1"/>
            </p:cNvSpPr>
            <p:nvPr/>
          </p:nvSpPr>
          <p:spPr bwMode="auto">
            <a:xfrm>
              <a:off x="4282" y="3659"/>
              <a:ext cx="9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7" name="Rectangle 755"/>
            <p:cNvSpPr>
              <a:spLocks noChangeAspect="1" noChangeArrowheads="1"/>
            </p:cNvSpPr>
            <p:nvPr/>
          </p:nvSpPr>
          <p:spPr bwMode="auto">
            <a:xfrm>
              <a:off x="4284" y="3661"/>
              <a:ext cx="8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8" name="Rectangle 756"/>
            <p:cNvSpPr>
              <a:spLocks noChangeAspect="1" noChangeArrowheads="1"/>
            </p:cNvSpPr>
            <p:nvPr/>
          </p:nvSpPr>
          <p:spPr bwMode="auto">
            <a:xfrm>
              <a:off x="4286" y="3662"/>
              <a:ext cx="8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19" name="Rectangle 757"/>
            <p:cNvSpPr>
              <a:spLocks noChangeAspect="1" noChangeArrowheads="1"/>
            </p:cNvSpPr>
            <p:nvPr/>
          </p:nvSpPr>
          <p:spPr bwMode="auto">
            <a:xfrm>
              <a:off x="4288" y="3662"/>
              <a:ext cx="81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0" name="Rectangle 758"/>
            <p:cNvSpPr>
              <a:spLocks noChangeAspect="1" noChangeArrowheads="1"/>
            </p:cNvSpPr>
            <p:nvPr/>
          </p:nvSpPr>
          <p:spPr bwMode="auto">
            <a:xfrm>
              <a:off x="4293" y="3664"/>
              <a:ext cx="72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1" name="Rectangle 759"/>
            <p:cNvSpPr>
              <a:spLocks noChangeAspect="1" noChangeArrowheads="1"/>
            </p:cNvSpPr>
            <p:nvPr/>
          </p:nvSpPr>
          <p:spPr bwMode="auto">
            <a:xfrm>
              <a:off x="4296" y="3665"/>
              <a:ext cx="6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2" name="Rectangle 760"/>
            <p:cNvSpPr>
              <a:spLocks noChangeAspect="1" noChangeArrowheads="1"/>
            </p:cNvSpPr>
            <p:nvPr/>
          </p:nvSpPr>
          <p:spPr bwMode="auto">
            <a:xfrm>
              <a:off x="4299" y="3666"/>
              <a:ext cx="59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3" name="Rectangle 761"/>
            <p:cNvSpPr>
              <a:spLocks noChangeAspect="1" noChangeArrowheads="1"/>
            </p:cNvSpPr>
            <p:nvPr/>
          </p:nvSpPr>
          <p:spPr bwMode="auto">
            <a:xfrm>
              <a:off x="4302" y="3667"/>
              <a:ext cx="53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4" name="Rectangle 762"/>
            <p:cNvSpPr>
              <a:spLocks noChangeAspect="1" noChangeArrowheads="1"/>
            </p:cNvSpPr>
            <p:nvPr/>
          </p:nvSpPr>
          <p:spPr bwMode="auto">
            <a:xfrm>
              <a:off x="4306" y="3668"/>
              <a:ext cx="45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5" name="Rectangle 763"/>
            <p:cNvSpPr>
              <a:spLocks noChangeAspect="1" noChangeArrowheads="1"/>
            </p:cNvSpPr>
            <p:nvPr/>
          </p:nvSpPr>
          <p:spPr bwMode="auto">
            <a:xfrm>
              <a:off x="4316" y="3670"/>
              <a:ext cx="26" cy="1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6" name="Oval 764"/>
            <p:cNvSpPr>
              <a:spLocks noChangeAspect="1" noChangeArrowheads="1"/>
            </p:cNvSpPr>
            <p:nvPr/>
          </p:nvSpPr>
          <p:spPr bwMode="auto">
            <a:xfrm>
              <a:off x="4233" y="3488"/>
              <a:ext cx="192" cy="1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7" name="Rectangle 765"/>
            <p:cNvSpPr>
              <a:spLocks noChangeAspect="1" noChangeArrowheads="1"/>
            </p:cNvSpPr>
            <p:nvPr/>
          </p:nvSpPr>
          <p:spPr bwMode="auto">
            <a:xfrm>
              <a:off x="4281" y="3569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8" name="Rectangle 766"/>
            <p:cNvSpPr>
              <a:spLocks noChangeAspect="1" noChangeArrowheads="1"/>
            </p:cNvSpPr>
            <p:nvPr/>
          </p:nvSpPr>
          <p:spPr bwMode="auto">
            <a:xfrm>
              <a:off x="4275" y="3570"/>
              <a:ext cx="1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29" name="Rectangle 767"/>
            <p:cNvSpPr>
              <a:spLocks noChangeAspect="1" noChangeArrowheads="1"/>
            </p:cNvSpPr>
            <p:nvPr/>
          </p:nvSpPr>
          <p:spPr bwMode="auto">
            <a:xfrm>
              <a:off x="4269" y="3572"/>
              <a:ext cx="2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0" name="Rectangle 768"/>
            <p:cNvSpPr>
              <a:spLocks noChangeAspect="1" noChangeArrowheads="1"/>
            </p:cNvSpPr>
            <p:nvPr/>
          </p:nvSpPr>
          <p:spPr bwMode="auto">
            <a:xfrm>
              <a:off x="4268" y="3572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1" name="Rectangle 769"/>
            <p:cNvSpPr>
              <a:spLocks noChangeAspect="1" noChangeArrowheads="1"/>
            </p:cNvSpPr>
            <p:nvPr/>
          </p:nvSpPr>
          <p:spPr bwMode="auto">
            <a:xfrm>
              <a:off x="4265" y="3574"/>
              <a:ext cx="3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2" name="Rectangle 770"/>
            <p:cNvSpPr>
              <a:spLocks noChangeAspect="1" noChangeArrowheads="1"/>
            </p:cNvSpPr>
            <p:nvPr/>
          </p:nvSpPr>
          <p:spPr bwMode="auto">
            <a:xfrm>
              <a:off x="4264" y="3575"/>
              <a:ext cx="3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3" name="Rectangle 771"/>
            <p:cNvSpPr>
              <a:spLocks noChangeAspect="1" noChangeArrowheads="1"/>
            </p:cNvSpPr>
            <p:nvPr/>
          </p:nvSpPr>
          <p:spPr bwMode="auto">
            <a:xfrm>
              <a:off x="4262" y="3575"/>
              <a:ext cx="4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4" name="Rectangle 772"/>
            <p:cNvSpPr>
              <a:spLocks noChangeAspect="1" noChangeArrowheads="1"/>
            </p:cNvSpPr>
            <p:nvPr/>
          </p:nvSpPr>
          <p:spPr bwMode="auto">
            <a:xfrm>
              <a:off x="4261" y="3577"/>
              <a:ext cx="45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5" name="Rectangle 773"/>
            <p:cNvSpPr>
              <a:spLocks noChangeAspect="1" noChangeArrowheads="1"/>
            </p:cNvSpPr>
            <p:nvPr/>
          </p:nvSpPr>
          <p:spPr bwMode="auto">
            <a:xfrm>
              <a:off x="4258" y="3578"/>
              <a:ext cx="5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6" name="Rectangle 774"/>
            <p:cNvSpPr>
              <a:spLocks noChangeAspect="1" noChangeArrowheads="1"/>
            </p:cNvSpPr>
            <p:nvPr/>
          </p:nvSpPr>
          <p:spPr bwMode="auto">
            <a:xfrm>
              <a:off x="4257" y="3579"/>
              <a:ext cx="5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7" name="Rectangle 775"/>
            <p:cNvSpPr>
              <a:spLocks noChangeAspect="1" noChangeArrowheads="1"/>
            </p:cNvSpPr>
            <p:nvPr/>
          </p:nvSpPr>
          <p:spPr bwMode="auto">
            <a:xfrm>
              <a:off x="4257" y="3580"/>
              <a:ext cx="5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8" name="Rectangle 776"/>
            <p:cNvSpPr>
              <a:spLocks noChangeAspect="1" noChangeArrowheads="1"/>
            </p:cNvSpPr>
            <p:nvPr/>
          </p:nvSpPr>
          <p:spPr bwMode="auto">
            <a:xfrm>
              <a:off x="4256" y="3581"/>
              <a:ext cx="5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39" name="Rectangle 777"/>
            <p:cNvSpPr>
              <a:spLocks noChangeAspect="1" noChangeArrowheads="1"/>
            </p:cNvSpPr>
            <p:nvPr/>
          </p:nvSpPr>
          <p:spPr bwMode="auto">
            <a:xfrm>
              <a:off x="4256" y="3583"/>
              <a:ext cx="5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0" name="Rectangle 778"/>
            <p:cNvSpPr>
              <a:spLocks noChangeAspect="1" noChangeArrowheads="1"/>
            </p:cNvSpPr>
            <p:nvPr/>
          </p:nvSpPr>
          <p:spPr bwMode="auto">
            <a:xfrm>
              <a:off x="4255" y="3583"/>
              <a:ext cx="5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1" name="Rectangle 779"/>
            <p:cNvSpPr>
              <a:spLocks noChangeAspect="1" noChangeArrowheads="1"/>
            </p:cNvSpPr>
            <p:nvPr/>
          </p:nvSpPr>
          <p:spPr bwMode="auto">
            <a:xfrm>
              <a:off x="4254" y="3584"/>
              <a:ext cx="6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2" name="Rectangle 780"/>
            <p:cNvSpPr>
              <a:spLocks noChangeAspect="1" noChangeArrowheads="1"/>
            </p:cNvSpPr>
            <p:nvPr/>
          </p:nvSpPr>
          <p:spPr bwMode="auto">
            <a:xfrm>
              <a:off x="4254" y="3586"/>
              <a:ext cx="6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3" name="Rectangle 781"/>
            <p:cNvSpPr>
              <a:spLocks noChangeAspect="1" noChangeArrowheads="1"/>
            </p:cNvSpPr>
            <p:nvPr/>
          </p:nvSpPr>
          <p:spPr bwMode="auto">
            <a:xfrm>
              <a:off x="4252" y="3587"/>
              <a:ext cx="6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4" name="Rectangle 782"/>
            <p:cNvSpPr>
              <a:spLocks noChangeAspect="1" noChangeArrowheads="1"/>
            </p:cNvSpPr>
            <p:nvPr/>
          </p:nvSpPr>
          <p:spPr bwMode="auto">
            <a:xfrm>
              <a:off x="4252" y="3587"/>
              <a:ext cx="65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5" name="Rectangle 783"/>
            <p:cNvSpPr>
              <a:spLocks noChangeAspect="1" noChangeArrowheads="1"/>
            </p:cNvSpPr>
            <p:nvPr/>
          </p:nvSpPr>
          <p:spPr bwMode="auto">
            <a:xfrm>
              <a:off x="4251" y="3589"/>
              <a:ext cx="6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6" name="Rectangle 784"/>
            <p:cNvSpPr>
              <a:spLocks noChangeAspect="1" noChangeArrowheads="1"/>
            </p:cNvSpPr>
            <p:nvPr/>
          </p:nvSpPr>
          <p:spPr bwMode="auto">
            <a:xfrm>
              <a:off x="4251" y="3590"/>
              <a:ext cx="6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7" name="Rectangle 785"/>
            <p:cNvSpPr>
              <a:spLocks noChangeAspect="1" noChangeArrowheads="1"/>
            </p:cNvSpPr>
            <p:nvPr/>
          </p:nvSpPr>
          <p:spPr bwMode="auto">
            <a:xfrm>
              <a:off x="4250" y="3592"/>
              <a:ext cx="6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8" name="Rectangle 786"/>
            <p:cNvSpPr>
              <a:spLocks noChangeAspect="1" noChangeArrowheads="1"/>
            </p:cNvSpPr>
            <p:nvPr/>
          </p:nvSpPr>
          <p:spPr bwMode="auto">
            <a:xfrm>
              <a:off x="4250" y="3593"/>
              <a:ext cx="6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49" name="Rectangle 787"/>
            <p:cNvSpPr>
              <a:spLocks noChangeAspect="1" noChangeArrowheads="1"/>
            </p:cNvSpPr>
            <p:nvPr/>
          </p:nvSpPr>
          <p:spPr bwMode="auto">
            <a:xfrm>
              <a:off x="4248" y="3599"/>
              <a:ext cx="7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0" name="Rectangle 788"/>
            <p:cNvSpPr>
              <a:spLocks noChangeAspect="1" noChangeArrowheads="1"/>
            </p:cNvSpPr>
            <p:nvPr/>
          </p:nvSpPr>
          <p:spPr bwMode="auto">
            <a:xfrm>
              <a:off x="4248" y="3599"/>
              <a:ext cx="7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1" name="Rectangle 789"/>
            <p:cNvSpPr>
              <a:spLocks noChangeAspect="1" noChangeArrowheads="1"/>
            </p:cNvSpPr>
            <p:nvPr/>
          </p:nvSpPr>
          <p:spPr bwMode="auto">
            <a:xfrm>
              <a:off x="4250" y="3604"/>
              <a:ext cx="6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2" name="Rectangle 790"/>
            <p:cNvSpPr>
              <a:spLocks noChangeAspect="1" noChangeArrowheads="1"/>
            </p:cNvSpPr>
            <p:nvPr/>
          </p:nvSpPr>
          <p:spPr bwMode="auto">
            <a:xfrm>
              <a:off x="4250" y="3608"/>
              <a:ext cx="6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3" name="Rectangle 791"/>
            <p:cNvSpPr>
              <a:spLocks noChangeAspect="1" noChangeArrowheads="1"/>
            </p:cNvSpPr>
            <p:nvPr/>
          </p:nvSpPr>
          <p:spPr bwMode="auto">
            <a:xfrm>
              <a:off x="4251" y="3611"/>
              <a:ext cx="6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4" name="Rectangle 792"/>
            <p:cNvSpPr>
              <a:spLocks noChangeAspect="1" noChangeArrowheads="1"/>
            </p:cNvSpPr>
            <p:nvPr/>
          </p:nvSpPr>
          <p:spPr bwMode="auto">
            <a:xfrm>
              <a:off x="4251" y="3613"/>
              <a:ext cx="6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5" name="Rectangle 793"/>
            <p:cNvSpPr>
              <a:spLocks noChangeAspect="1" noChangeArrowheads="1"/>
            </p:cNvSpPr>
            <p:nvPr/>
          </p:nvSpPr>
          <p:spPr bwMode="auto">
            <a:xfrm>
              <a:off x="4252" y="3614"/>
              <a:ext cx="65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6" name="Rectangle 794"/>
            <p:cNvSpPr>
              <a:spLocks noChangeAspect="1" noChangeArrowheads="1"/>
            </p:cNvSpPr>
            <p:nvPr/>
          </p:nvSpPr>
          <p:spPr bwMode="auto">
            <a:xfrm>
              <a:off x="4252" y="3615"/>
              <a:ext cx="6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7" name="Rectangle 795"/>
            <p:cNvSpPr>
              <a:spLocks noChangeAspect="1" noChangeArrowheads="1"/>
            </p:cNvSpPr>
            <p:nvPr/>
          </p:nvSpPr>
          <p:spPr bwMode="auto">
            <a:xfrm>
              <a:off x="4254" y="3616"/>
              <a:ext cx="6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8" name="Rectangle 796"/>
            <p:cNvSpPr>
              <a:spLocks noChangeAspect="1" noChangeArrowheads="1"/>
            </p:cNvSpPr>
            <p:nvPr/>
          </p:nvSpPr>
          <p:spPr bwMode="auto">
            <a:xfrm>
              <a:off x="4254" y="3617"/>
              <a:ext cx="6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59" name="Rectangle 797"/>
            <p:cNvSpPr>
              <a:spLocks noChangeAspect="1" noChangeArrowheads="1"/>
            </p:cNvSpPr>
            <p:nvPr/>
          </p:nvSpPr>
          <p:spPr bwMode="auto">
            <a:xfrm>
              <a:off x="4255" y="3618"/>
              <a:ext cx="5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0" name="Rectangle 798"/>
            <p:cNvSpPr>
              <a:spLocks noChangeAspect="1" noChangeArrowheads="1"/>
            </p:cNvSpPr>
            <p:nvPr/>
          </p:nvSpPr>
          <p:spPr bwMode="auto">
            <a:xfrm>
              <a:off x="4256" y="3620"/>
              <a:ext cx="5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1" name="Rectangle 799"/>
            <p:cNvSpPr>
              <a:spLocks noChangeAspect="1" noChangeArrowheads="1"/>
            </p:cNvSpPr>
            <p:nvPr/>
          </p:nvSpPr>
          <p:spPr bwMode="auto">
            <a:xfrm>
              <a:off x="4256" y="3620"/>
              <a:ext cx="5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2" name="Rectangle 800"/>
            <p:cNvSpPr>
              <a:spLocks noChangeAspect="1" noChangeArrowheads="1"/>
            </p:cNvSpPr>
            <p:nvPr/>
          </p:nvSpPr>
          <p:spPr bwMode="auto">
            <a:xfrm>
              <a:off x="4257" y="3621"/>
              <a:ext cx="5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3" name="Rectangle 801"/>
            <p:cNvSpPr>
              <a:spLocks noChangeAspect="1" noChangeArrowheads="1"/>
            </p:cNvSpPr>
            <p:nvPr/>
          </p:nvSpPr>
          <p:spPr bwMode="auto">
            <a:xfrm>
              <a:off x="4257" y="3623"/>
              <a:ext cx="5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4" name="Rectangle 802"/>
            <p:cNvSpPr>
              <a:spLocks noChangeAspect="1" noChangeArrowheads="1"/>
            </p:cNvSpPr>
            <p:nvPr/>
          </p:nvSpPr>
          <p:spPr bwMode="auto">
            <a:xfrm>
              <a:off x="4258" y="3624"/>
              <a:ext cx="5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5" name="Rectangle 803"/>
            <p:cNvSpPr>
              <a:spLocks noChangeAspect="1" noChangeArrowheads="1"/>
            </p:cNvSpPr>
            <p:nvPr/>
          </p:nvSpPr>
          <p:spPr bwMode="auto">
            <a:xfrm>
              <a:off x="4261" y="3624"/>
              <a:ext cx="4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6" name="Rectangle 804"/>
            <p:cNvSpPr>
              <a:spLocks noChangeAspect="1" noChangeArrowheads="1"/>
            </p:cNvSpPr>
            <p:nvPr/>
          </p:nvSpPr>
          <p:spPr bwMode="auto">
            <a:xfrm>
              <a:off x="4262" y="3626"/>
              <a:ext cx="4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7" name="Rectangle 805"/>
            <p:cNvSpPr>
              <a:spLocks noChangeAspect="1" noChangeArrowheads="1"/>
            </p:cNvSpPr>
            <p:nvPr/>
          </p:nvSpPr>
          <p:spPr bwMode="auto">
            <a:xfrm>
              <a:off x="4264" y="3627"/>
              <a:ext cx="4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8" name="Rectangle 806"/>
            <p:cNvSpPr>
              <a:spLocks noChangeAspect="1" noChangeArrowheads="1"/>
            </p:cNvSpPr>
            <p:nvPr/>
          </p:nvSpPr>
          <p:spPr bwMode="auto">
            <a:xfrm>
              <a:off x="4265" y="3628"/>
              <a:ext cx="3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69" name="Rectangle 807"/>
            <p:cNvSpPr>
              <a:spLocks noChangeAspect="1" noChangeArrowheads="1"/>
            </p:cNvSpPr>
            <p:nvPr/>
          </p:nvSpPr>
          <p:spPr bwMode="auto">
            <a:xfrm>
              <a:off x="4268" y="3629"/>
              <a:ext cx="3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0" name="Rectangle 808"/>
            <p:cNvSpPr>
              <a:spLocks noChangeAspect="1" noChangeArrowheads="1"/>
            </p:cNvSpPr>
            <p:nvPr/>
          </p:nvSpPr>
          <p:spPr bwMode="auto">
            <a:xfrm>
              <a:off x="4269" y="3630"/>
              <a:ext cx="3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1" name="Rectangle 809"/>
            <p:cNvSpPr>
              <a:spLocks noChangeAspect="1" noChangeArrowheads="1"/>
            </p:cNvSpPr>
            <p:nvPr/>
          </p:nvSpPr>
          <p:spPr bwMode="auto">
            <a:xfrm>
              <a:off x="4274" y="3632"/>
              <a:ext cx="2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2" name="Rectangle 810"/>
            <p:cNvSpPr>
              <a:spLocks noChangeAspect="1" noChangeArrowheads="1"/>
            </p:cNvSpPr>
            <p:nvPr/>
          </p:nvSpPr>
          <p:spPr bwMode="auto">
            <a:xfrm>
              <a:off x="4278" y="3632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3" name="Freeform 811"/>
            <p:cNvSpPr>
              <a:spLocks noChangeAspect="1"/>
            </p:cNvSpPr>
            <p:nvPr/>
          </p:nvSpPr>
          <p:spPr bwMode="auto">
            <a:xfrm>
              <a:off x="4248" y="3569"/>
              <a:ext cx="72" cy="65"/>
            </a:xfrm>
            <a:custGeom>
              <a:avLst/>
              <a:gdLst>
                <a:gd name="T0" fmla="*/ 2 w 72"/>
                <a:gd name="T1" fmla="*/ 43 h 65"/>
                <a:gd name="T2" fmla="*/ 9 w 72"/>
                <a:gd name="T3" fmla="*/ 54 h 65"/>
                <a:gd name="T4" fmla="*/ 21 w 72"/>
                <a:gd name="T5" fmla="*/ 60 h 65"/>
                <a:gd name="T6" fmla="*/ 35 w 72"/>
                <a:gd name="T7" fmla="*/ 64 h 65"/>
                <a:gd name="T8" fmla="*/ 48 w 72"/>
                <a:gd name="T9" fmla="*/ 62 h 65"/>
                <a:gd name="T10" fmla="*/ 59 w 72"/>
                <a:gd name="T11" fmla="*/ 55 h 65"/>
                <a:gd name="T12" fmla="*/ 67 w 72"/>
                <a:gd name="T13" fmla="*/ 44 h 65"/>
                <a:gd name="T14" fmla="*/ 71 w 72"/>
                <a:gd name="T15" fmla="*/ 32 h 65"/>
                <a:gd name="T16" fmla="*/ 68 w 72"/>
                <a:gd name="T17" fmla="*/ 20 h 65"/>
                <a:gd name="T18" fmla="*/ 61 w 72"/>
                <a:gd name="T19" fmla="*/ 9 h 65"/>
                <a:gd name="T20" fmla="*/ 48 w 72"/>
                <a:gd name="T21" fmla="*/ 1 h 65"/>
                <a:gd name="T22" fmla="*/ 35 w 72"/>
                <a:gd name="T23" fmla="*/ 0 h 65"/>
                <a:gd name="T24" fmla="*/ 21 w 72"/>
                <a:gd name="T25" fmla="*/ 1 h 65"/>
                <a:gd name="T26" fmla="*/ 9 w 72"/>
                <a:gd name="T27" fmla="*/ 8 h 65"/>
                <a:gd name="T28" fmla="*/ 2 w 72"/>
                <a:gd name="T29" fmla="*/ 19 h 65"/>
                <a:gd name="T30" fmla="*/ 0 w 72"/>
                <a:gd name="T31" fmla="*/ 31 h 65"/>
                <a:gd name="T32" fmla="*/ 2 w 72"/>
                <a:gd name="T33" fmla="*/ 43 h 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65"/>
                <a:gd name="T53" fmla="*/ 72 w 72"/>
                <a:gd name="T54" fmla="*/ 65 h 6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65">
                  <a:moveTo>
                    <a:pt x="2" y="43"/>
                  </a:moveTo>
                  <a:lnTo>
                    <a:pt x="9" y="54"/>
                  </a:lnTo>
                  <a:lnTo>
                    <a:pt x="21" y="60"/>
                  </a:lnTo>
                  <a:lnTo>
                    <a:pt x="35" y="64"/>
                  </a:lnTo>
                  <a:lnTo>
                    <a:pt x="48" y="62"/>
                  </a:lnTo>
                  <a:lnTo>
                    <a:pt x="59" y="55"/>
                  </a:lnTo>
                  <a:lnTo>
                    <a:pt x="67" y="44"/>
                  </a:lnTo>
                  <a:lnTo>
                    <a:pt x="71" y="32"/>
                  </a:lnTo>
                  <a:lnTo>
                    <a:pt x="68" y="20"/>
                  </a:lnTo>
                  <a:lnTo>
                    <a:pt x="61" y="9"/>
                  </a:lnTo>
                  <a:lnTo>
                    <a:pt x="48" y="1"/>
                  </a:lnTo>
                  <a:lnTo>
                    <a:pt x="35" y="0"/>
                  </a:lnTo>
                  <a:lnTo>
                    <a:pt x="21" y="1"/>
                  </a:lnTo>
                  <a:lnTo>
                    <a:pt x="9" y="8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74" name="Rectangle 812"/>
            <p:cNvSpPr>
              <a:spLocks noChangeAspect="1" noChangeArrowheads="1"/>
            </p:cNvSpPr>
            <p:nvPr/>
          </p:nvSpPr>
          <p:spPr bwMode="auto">
            <a:xfrm>
              <a:off x="4369" y="3519"/>
              <a:ext cx="1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5" name="Rectangle 813"/>
            <p:cNvSpPr>
              <a:spLocks noChangeAspect="1" noChangeArrowheads="1"/>
            </p:cNvSpPr>
            <p:nvPr/>
          </p:nvSpPr>
          <p:spPr bwMode="auto">
            <a:xfrm>
              <a:off x="4365" y="3520"/>
              <a:ext cx="1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6" name="Rectangle 814"/>
            <p:cNvSpPr>
              <a:spLocks noChangeAspect="1" noChangeArrowheads="1"/>
            </p:cNvSpPr>
            <p:nvPr/>
          </p:nvSpPr>
          <p:spPr bwMode="auto">
            <a:xfrm>
              <a:off x="4361" y="3521"/>
              <a:ext cx="21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7" name="Rectangle 815"/>
            <p:cNvSpPr>
              <a:spLocks noChangeAspect="1" noChangeArrowheads="1"/>
            </p:cNvSpPr>
            <p:nvPr/>
          </p:nvSpPr>
          <p:spPr bwMode="auto">
            <a:xfrm>
              <a:off x="4357" y="3522"/>
              <a:ext cx="29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8" name="Rectangle 816"/>
            <p:cNvSpPr>
              <a:spLocks noChangeAspect="1" noChangeArrowheads="1"/>
            </p:cNvSpPr>
            <p:nvPr/>
          </p:nvSpPr>
          <p:spPr bwMode="auto">
            <a:xfrm>
              <a:off x="4355" y="3524"/>
              <a:ext cx="34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79" name="Rectangle 817"/>
            <p:cNvSpPr>
              <a:spLocks noChangeAspect="1" noChangeArrowheads="1"/>
            </p:cNvSpPr>
            <p:nvPr/>
          </p:nvSpPr>
          <p:spPr bwMode="auto">
            <a:xfrm>
              <a:off x="4353" y="3524"/>
              <a:ext cx="3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0" name="Rectangle 818"/>
            <p:cNvSpPr>
              <a:spLocks noChangeAspect="1" noChangeArrowheads="1"/>
            </p:cNvSpPr>
            <p:nvPr/>
          </p:nvSpPr>
          <p:spPr bwMode="auto">
            <a:xfrm>
              <a:off x="4351" y="3526"/>
              <a:ext cx="41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1" name="Rectangle 819"/>
            <p:cNvSpPr>
              <a:spLocks noChangeAspect="1" noChangeArrowheads="1"/>
            </p:cNvSpPr>
            <p:nvPr/>
          </p:nvSpPr>
          <p:spPr bwMode="auto">
            <a:xfrm>
              <a:off x="4350" y="3527"/>
              <a:ext cx="43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2" name="Rectangle 820"/>
            <p:cNvSpPr>
              <a:spLocks noChangeAspect="1" noChangeArrowheads="1"/>
            </p:cNvSpPr>
            <p:nvPr/>
          </p:nvSpPr>
          <p:spPr bwMode="auto">
            <a:xfrm>
              <a:off x="4349" y="3528"/>
              <a:ext cx="45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3" name="Rectangle 821"/>
            <p:cNvSpPr>
              <a:spLocks noChangeAspect="1" noChangeArrowheads="1"/>
            </p:cNvSpPr>
            <p:nvPr/>
          </p:nvSpPr>
          <p:spPr bwMode="auto">
            <a:xfrm>
              <a:off x="4347" y="3529"/>
              <a:ext cx="50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4" name="Rectangle 822"/>
            <p:cNvSpPr>
              <a:spLocks noChangeAspect="1" noChangeArrowheads="1"/>
            </p:cNvSpPr>
            <p:nvPr/>
          </p:nvSpPr>
          <p:spPr bwMode="auto">
            <a:xfrm>
              <a:off x="4345" y="3530"/>
              <a:ext cx="53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5" name="Rectangle 823"/>
            <p:cNvSpPr>
              <a:spLocks noChangeAspect="1" noChangeArrowheads="1"/>
            </p:cNvSpPr>
            <p:nvPr/>
          </p:nvSpPr>
          <p:spPr bwMode="auto">
            <a:xfrm>
              <a:off x="4344" y="3531"/>
              <a:ext cx="5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6" name="Rectangle 824"/>
            <p:cNvSpPr>
              <a:spLocks noChangeAspect="1" noChangeArrowheads="1"/>
            </p:cNvSpPr>
            <p:nvPr/>
          </p:nvSpPr>
          <p:spPr bwMode="auto">
            <a:xfrm>
              <a:off x="4343" y="3532"/>
              <a:ext cx="58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7" name="Rectangle 825"/>
            <p:cNvSpPr>
              <a:spLocks noChangeAspect="1" noChangeArrowheads="1"/>
            </p:cNvSpPr>
            <p:nvPr/>
          </p:nvSpPr>
          <p:spPr bwMode="auto">
            <a:xfrm>
              <a:off x="4343" y="3533"/>
              <a:ext cx="58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8" name="Rectangle 826"/>
            <p:cNvSpPr>
              <a:spLocks noChangeAspect="1" noChangeArrowheads="1"/>
            </p:cNvSpPr>
            <p:nvPr/>
          </p:nvSpPr>
          <p:spPr bwMode="auto">
            <a:xfrm>
              <a:off x="4342" y="3534"/>
              <a:ext cx="61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89" name="Rectangle 827"/>
            <p:cNvSpPr>
              <a:spLocks noChangeAspect="1" noChangeArrowheads="1"/>
            </p:cNvSpPr>
            <p:nvPr/>
          </p:nvSpPr>
          <p:spPr bwMode="auto">
            <a:xfrm>
              <a:off x="4341" y="3536"/>
              <a:ext cx="61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0" name="Rectangle 828"/>
            <p:cNvSpPr>
              <a:spLocks noChangeAspect="1" noChangeArrowheads="1"/>
            </p:cNvSpPr>
            <p:nvPr/>
          </p:nvSpPr>
          <p:spPr bwMode="auto">
            <a:xfrm>
              <a:off x="4339" y="3536"/>
              <a:ext cx="65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1" name="Rectangle 829"/>
            <p:cNvSpPr>
              <a:spLocks noChangeAspect="1" noChangeArrowheads="1"/>
            </p:cNvSpPr>
            <p:nvPr/>
          </p:nvSpPr>
          <p:spPr bwMode="auto">
            <a:xfrm>
              <a:off x="4338" y="3539"/>
              <a:ext cx="6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2" name="Rectangle 830"/>
            <p:cNvSpPr>
              <a:spLocks noChangeAspect="1" noChangeArrowheads="1"/>
            </p:cNvSpPr>
            <p:nvPr/>
          </p:nvSpPr>
          <p:spPr bwMode="auto">
            <a:xfrm>
              <a:off x="4337" y="3540"/>
              <a:ext cx="69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3" name="Rectangle 831"/>
            <p:cNvSpPr>
              <a:spLocks noChangeAspect="1" noChangeArrowheads="1"/>
            </p:cNvSpPr>
            <p:nvPr/>
          </p:nvSpPr>
          <p:spPr bwMode="auto">
            <a:xfrm>
              <a:off x="4335" y="3542"/>
              <a:ext cx="72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4" name="Rectangle 832"/>
            <p:cNvSpPr>
              <a:spLocks noChangeAspect="1" noChangeArrowheads="1"/>
            </p:cNvSpPr>
            <p:nvPr/>
          </p:nvSpPr>
          <p:spPr bwMode="auto">
            <a:xfrm>
              <a:off x="4368" y="3542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5" name="Rectangle 833"/>
            <p:cNvSpPr>
              <a:spLocks noChangeAspect="1" noChangeArrowheads="1"/>
            </p:cNvSpPr>
            <p:nvPr/>
          </p:nvSpPr>
          <p:spPr bwMode="auto">
            <a:xfrm>
              <a:off x="4365" y="3543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6" name="Rectangle 834"/>
            <p:cNvSpPr>
              <a:spLocks noChangeAspect="1" noChangeArrowheads="1"/>
            </p:cNvSpPr>
            <p:nvPr/>
          </p:nvSpPr>
          <p:spPr bwMode="auto">
            <a:xfrm>
              <a:off x="4363" y="3545"/>
              <a:ext cx="1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7" name="Rectangle 835"/>
            <p:cNvSpPr>
              <a:spLocks noChangeAspect="1" noChangeArrowheads="1"/>
            </p:cNvSpPr>
            <p:nvPr/>
          </p:nvSpPr>
          <p:spPr bwMode="auto">
            <a:xfrm>
              <a:off x="4335" y="3545"/>
              <a:ext cx="73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8" name="Rectangle 836"/>
            <p:cNvSpPr>
              <a:spLocks noChangeAspect="1" noChangeArrowheads="1"/>
            </p:cNvSpPr>
            <p:nvPr/>
          </p:nvSpPr>
          <p:spPr bwMode="auto">
            <a:xfrm>
              <a:off x="4362" y="3545"/>
              <a:ext cx="2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99" name="Rectangle 837"/>
            <p:cNvSpPr>
              <a:spLocks noChangeAspect="1" noChangeArrowheads="1"/>
            </p:cNvSpPr>
            <p:nvPr/>
          </p:nvSpPr>
          <p:spPr bwMode="auto">
            <a:xfrm>
              <a:off x="4334" y="3546"/>
              <a:ext cx="74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0" name="Rectangle 838"/>
            <p:cNvSpPr>
              <a:spLocks noChangeAspect="1" noChangeArrowheads="1"/>
            </p:cNvSpPr>
            <p:nvPr/>
          </p:nvSpPr>
          <p:spPr bwMode="auto">
            <a:xfrm>
              <a:off x="4362" y="3546"/>
              <a:ext cx="2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1" name="Rectangle 839"/>
            <p:cNvSpPr>
              <a:spLocks noChangeAspect="1" noChangeArrowheads="1"/>
            </p:cNvSpPr>
            <p:nvPr/>
          </p:nvSpPr>
          <p:spPr bwMode="auto">
            <a:xfrm>
              <a:off x="4361" y="3548"/>
              <a:ext cx="2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2" name="Rectangle 840"/>
            <p:cNvSpPr>
              <a:spLocks noChangeAspect="1" noChangeArrowheads="1"/>
            </p:cNvSpPr>
            <p:nvPr/>
          </p:nvSpPr>
          <p:spPr bwMode="auto">
            <a:xfrm>
              <a:off x="4359" y="3548"/>
              <a:ext cx="2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3" name="Rectangle 841"/>
            <p:cNvSpPr>
              <a:spLocks noChangeAspect="1" noChangeArrowheads="1"/>
            </p:cNvSpPr>
            <p:nvPr/>
          </p:nvSpPr>
          <p:spPr bwMode="auto">
            <a:xfrm>
              <a:off x="4334" y="3551"/>
              <a:ext cx="75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4" name="Rectangle 842"/>
            <p:cNvSpPr>
              <a:spLocks noChangeAspect="1" noChangeArrowheads="1"/>
            </p:cNvSpPr>
            <p:nvPr/>
          </p:nvSpPr>
          <p:spPr bwMode="auto">
            <a:xfrm>
              <a:off x="4358" y="3551"/>
              <a:ext cx="2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5" name="Rectangle 843"/>
            <p:cNvSpPr>
              <a:spLocks noChangeAspect="1" noChangeArrowheads="1"/>
            </p:cNvSpPr>
            <p:nvPr/>
          </p:nvSpPr>
          <p:spPr bwMode="auto">
            <a:xfrm>
              <a:off x="4334" y="3552"/>
              <a:ext cx="7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6" name="Rectangle 844"/>
            <p:cNvSpPr>
              <a:spLocks noChangeAspect="1" noChangeArrowheads="1"/>
            </p:cNvSpPr>
            <p:nvPr/>
          </p:nvSpPr>
          <p:spPr bwMode="auto">
            <a:xfrm>
              <a:off x="4358" y="3552"/>
              <a:ext cx="2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7" name="Rectangle 845"/>
            <p:cNvSpPr>
              <a:spLocks noChangeAspect="1" noChangeArrowheads="1"/>
            </p:cNvSpPr>
            <p:nvPr/>
          </p:nvSpPr>
          <p:spPr bwMode="auto">
            <a:xfrm>
              <a:off x="4334" y="3557"/>
              <a:ext cx="7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8" name="Rectangle 846"/>
            <p:cNvSpPr>
              <a:spLocks noChangeAspect="1" noChangeArrowheads="1"/>
            </p:cNvSpPr>
            <p:nvPr/>
          </p:nvSpPr>
          <p:spPr bwMode="auto">
            <a:xfrm>
              <a:off x="4358" y="3557"/>
              <a:ext cx="2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09" name="Rectangle 847"/>
            <p:cNvSpPr>
              <a:spLocks noChangeAspect="1" noChangeArrowheads="1"/>
            </p:cNvSpPr>
            <p:nvPr/>
          </p:nvSpPr>
          <p:spPr bwMode="auto">
            <a:xfrm>
              <a:off x="4334" y="3558"/>
              <a:ext cx="74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0" name="Rectangle 848"/>
            <p:cNvSpPr>
              <a:spLocks noChangeAspect="1" noChangeArrowheads="1"/>
            </p:cNvSpPr>
            <p:nvPr/>
          </p:nvSpPr>
          <p:spPr bwMode="auto">
            <a:xfrm>
              <a:off x="4359" y="3558"/>
              <a:ext cx="2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1" name="Rectangle 849"/>
            <p:cNvSpPr>
              <a:spLocks noChangeAspect="1" noChangeArrowheads="1"/>
            </p:cNvSpPr>
            <p:nvPr/>
          </p:nvSpPr>
          <p:spPr bwMode="auto">
            <a:xfrm>
              <a:off x="4361" y="3560"/>
              <a:ext cx="2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2" name="Rectangle 850"/>
            <p:cNvSpPr>
              <a:spLocks noChangeAspect="1" noChangeArrowheads="1"/>
            </p:cNvSpPr>
            <p:nvPr/>
          </p:nvSpPr>
          <p:spPr bwMode="auto">
            <a:xfrm>
              <a:off x="4362" y="3561"/>
              <a:ext cx="2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3" name="Rectangle 851"/>
            <p:cNvSpPr>
              <a:spLocks noChangeAspect="1" noChangeArrowheads="1"/>
            </p:cNvSpPr>
            <p:nvPr/>
          </p:nvSpPr>
          <p:spPr bwMode="auto">
            <a:xfrm>
              <a:off x="4334" y="3563"/>
              <a:ext cx="73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4" name="Rectangle 852"/>
            <p:cNvSpPr>
              <a:spLocks noChangeAspect="1" noChangeArrowheads="1"/>
            </p:cNvSpPr>
            <p:nvPr/>
          </p:nvSpPr>
          <p:spPr bwMode="auto">
            <a:xfrm>
              <a:off x="4362" y="3563"/>
              <a:ext cx="2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5" name="Rectangle 853"/>
            <p:cNvSpPr>
              <a:spLocks noChangeAspect="1" noChangeArrowheads="1"/>
            </p:cNvSpPr>
            <p:nvPr/>
          </p:nvSpPr>
          <p:spPr bwMode="auto">
            <a:xfrm>
              <a:off x="4335" y="3563"/>
              <a:ext cx="72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6" name="Rectangle 854"/>
            <p:cNvSpPr>
              <a:spLocks noChangeAspect="1" noChangeArrowheads="1"/>
            </p:cNvSpPr>
            <p:nvPr/>
          </p:nvSpPr>
          <p:spPr bwMode="auto">
            <a:xfrm>
              <a:off x="4363" y="3563"/>
              <a:ext cx="18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7" name="Rectangle 855"/>
            <p:cNvSpPr>
              <a:spLocks noChangeAspect="1" noChangeArrowheads="1"/>
            </p:cNvSpPr>
            <p:nvPr/>
          </p:nvSpPr>
          <p:spPr bwMode="auto">
            <a:xfrm>
              <a:off x="4365" y="3565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8" name="Rectangle 856"/>
            <p:cNvSpPr>
              <a:spLocks noChangeAspect="1" noChangeArrowheads="1"/>
            </p:cNvSpPr>
            <p:nvPr/>
          </p:nvSpPr>
          <p:spPr bwMode="auto">
            <a:xfrm>
              <a:off x="4368" y="3566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19" name="Rectangle 857"/>
            <p:cNvSpPr>
              <a:spLocks noChangeAspect="1" noChangeArrowheads="1"/>
            </p:cNvSpPr>
            <p:nvPr/>
          </p:nvSpPr>
          <p:spPr bwMode="auto">
            <a:xfrm>
              <a:off x="4337" y="3567"/>
              <a:ext cx="69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0" name="Rectangle 858"/>
            <p:cNvSpPr>
              <a:spLocks noChangeAspect="1" noChangeArrowheads="1"/>
            </p:cNvSpPr>
            <p:nvPr/>
          </p:nvSpPr>
          <p:spPr bwMode="auto">
            <a:xfrm>
              <a:off x="4338" y="3569"/>
              <a:ext cx="6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1" name="Rectangle 859"/>
            <p:cNvSpPr>
              <a:spLocks noChangeAspect="1" noChangeArrowheads="1"/>
            </p:cNvSpPr>
            <p:nvPr/>
          </p:nvSpPr>
          <p:spPr bwMode="auto">
            <a:xfrm>
              <a:off x="4339" y="3570"/>
              <a:ext cx="65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2" name="Rectangle 860"/>
            <p:cNvSpPr>
              <a:spLocks noChangeAspect="1" noChangeArrowheads="1"/>
            </p:cNvSpPr>
            <p:nvPr/>
          </p:nvSpPr>
          <p:spPr bwMode="auto">
            <a:xfrm>
              <a:off x="4341" y="3572"/>
              <a:ext cx="61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3" name="Rectangle 861"/>
            <p:cNvSpPr>
              <a:spLocks noChangeAspect="1" noChangeArrowheads="1"/>
            </p:cNvSpPr>
            <p:nvPr/>
          </p:nvSpPr>
          <p:spPr bwMode="auto">
            <a:xfrm>
              <a:off x="4342" y="3574"/>
              <a:ext cx="59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4" name="Rectangle 862"/>
            <p:cNvSpPr>
              <a:spLocks noChangeAspect="1" noChangeArrowheads="1"/>
            </p:cNvSpPr>
            <p:nvPr/>
          </p:nvSpPr>
          <p:spPr bwMode="auto">
            <a:xfrm>
              <a:off x="4343" y="3575"/>
              <a:ext cx="58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5" name="Rectangle 863"/>
            <p:cNvSpPr>
              <a:spLocks noChangeAspect="1" noChangeArrowheads="1"/>
            </p:cNvSpPr>
            <p:nvPr/>
          </p:nvSpPr>
          <p:spPr bwMode="auto">
            <a:xfrm>
              <a:off x="4344" y="3577"/>
              <a:ext cx="54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6" name="Rectangle 864"/>
            <p:cNvSpPr>
              <a:spLocks noChangeAspect="1" noChangeArrowheads="1"/>
            </p:cNvSpPr>
            <p:nvPr/>
          </p:nvSpPr>
          <p:spPr bwMode="auto">
            <a:xfrm>
              <a:off x="4345" y="3578"/>
              <a:ext cx="53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7" name="Rectangle 865"/>
            <p:cNvSpPr>
              <a:spLocks noChangeAspect="1" noChangeArrowheads="1"/>
            </p:cNvSpPr>
            <p:nvPr/>
          </p:nvSpPr>
          <p:spPr bwMode="auto">
            <a:xfrm>
              <a:off x="4348" y="3579"/>
              <a:ext cx="48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8" name="Rectangle 866"/>
            <p:cNvSpPr>
              <a:spLocks noChangeAspect="1" noChangeArrowheads="1"/>
            </p:cNvSpPr>
            <p:nvPr/>
          </p:nvSpPr>
          <p:spPr bwMode="auto">
            <a:xfrm>
              <a:off x="4349" y="3580"/>
              <a:ext cx="43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29" name="Rectangle 867"/>
            <p:cNvSpPr>
              <a:spLocks noChangeAspect="1" noChangeArrowheads="1"/>
            </p:cNvSpPr>
            <p:nvPr/>
          </p:nvSpPr>
          <p:spPr bwMode="auto">
            <a:xfrm>
              <a:off x="4350" y="3581"/>
              <a:ext cx="42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0" name="Rectangle 868"/>
            <p:cNvSpPr>
              <a:spLocks noChangeAspect="1" noChangeArrowheads="1"/>
            </p:cNvSpPr>
            <p:nvPr/>
          </p:nvSpPr>
          <p:spPr bwMode="auto">
            <a:xfrm>
              <a:off x="4353" y="3583"/>
              <a:ext cx="38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1" name="Rectangle 869"/>
            <p:cNvSpPr>
              <a:spLocks noChangeAspect="1" noChangeArrowheads="1"/>
            </p:cNvSpPr>
            <p:nvPr/>
          </p:nvSpPr>
          <p:spPr bwMode="auto">
            <a:xfrm>
              <a:off x="4353" y="3583"/>
              <a:ext cx="35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2" name="Rectangle 870"/>
            <p:cNvSpPr>
              <a:spLocks noChangeAspect="1" noChangeArrowheads="1"/>
            </p:cNvSpPr>
            <p:nvPr/>
          </p:nvSpPr>
          <p:spPr bwMode="auto">
            <a:xfrm>
              <a:off x="4356" y="3584"/>
              <a:ext cx="31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3" name="Rectangle 871"/>
            <p:cNvSpPr>
              <a:spLocks noChangeAspect="1" noChangeArrowheads="1"/>
            </p:cNvSpPr>
            <p:nvPr/>
          </p:nvSpPr>
          <p:spPr bwMode="auto">
            <a:xfrm>
              <a:off x="4359" y="3586"/>
              <a:ext cx="26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4" name="Rectangle 872"/>
            <p:cNvSpPr>
              <a:spLocks noChangeAspect="1" noChangeArrowheads="1"/>
            </p:cNvSpPr>
            <p:nvPr/>
          </p:nvSpPr>
          <p:spPr bwMode="auto">
            <a:xfrm>
              <a:off x="4363" y="3587"/>
              <a:ext cx="17" cy="1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5" name="Freeform 873"/>
            <p:cNvSpPr>
              <a:spLocks noChangeAspect="1"/>
            </p:cNvSpPr>
            <p:nvPr/>
          </p:nvSpPr>
          <p:spPr bwMode="auto">
            <a:xfrm>
              <a:off x="4329" y="3515"/>
              <a:ext cx="83" cy="76"/>
            </a:xfrm>
            <a:custGeom>
              <a:avLst/>
              <a:gdLst>
                <a:gd name="T0" fmla="*/ 4 w 83"/>
                <a:gd name="T1" fmla="*/ 54 h 76"/>
                <a:gd name="T2" fmla="*/ 9 w 83"/>
                <a:gd name="T3" fmla="*/ 61 h 76"/>
                <a:gd name="T4" fmla="*/ 22 w 83"/>
                <a:gd name="T5" fmla="*/ 70 h 76"/>
                <a:gd name="T6" fmla="*/ 27 w 83"/>
                <a:gd name="T7" fmla="*/ 73 h 76"/>
                <a:gd name="T8" fmla="*/ 50 w 83"/>
                <a:gd name="T9" fmla="*/ 75 h 76"/>
                <a:gd name="T10" fmla="*/ 57 w 83"/>
                <a:gd name="T11" fmla="*/ 72 h 76"/>
                <a:gd name="T12" fmla="*/ 64 w 83"/>
                <a:gd name="T13" fmla="*/ 68 h 76"/>
                <a:gd name="T14" fmla="*/ 74 w 83"/>
                <a:gd name="T15" fmla="*/ 59 h 76"/>
                <a:gd name="T16" fmla="*/ 79 w 83"/>
                <a:gd name="T17" fmla="*/ 52 h 76"/>
                <a:gd name="T18" fmla="*/ 80 w 83"/>
                <a:gd name="T19" fmla="*/ 48 h 76"/>
                <a:gd name="T20" fmla="*/ 80 w 83"/>
                <a:gd name="T21" fmla="*/ 28 h 76"/>
                <a:gd name="T22" fmla="*/ 77 w 83"/>
                <a:gd name="T23" fmla="*/ 18 h 76"/>
                <a:gd name="T24" fmla="*/ 69 w 83"/>
                <a:gd name="T25" fmla="*/ 10 h 76"/>
                <a:gd name="T26" fmla="*/ 64 w 83"/>
                <a:gd name="T27" fmla="*/ 5 h 76"/>
                <a:gd name="T28" fmla="*/ 56 w 83"/>
                <a:gd name="T29" fmla="*/ 3 h 76"/>
                <a:gd name="T30" fmla="*/ 48 w 83"/>
                <a:gd name="T31" fmla="*/ 0 h 76"/>
                <a:gd name="T32" fmla="*/ 30 w 83"/>
                <a:gd name="T33" fmla="*/ 1 h 76"/>
                <a:gd name="T34" fmla="*/ 26 w 83"/>
                <a:gd name="T35" fmla="*/ 3 h 76"/>
                <a:gd name="T36" fmla="*/ 23 w 83"/>
                <a:gd name="T37" fmla="*/ 4 h 76"/>
                <a:gd name="T38" fmla="*/ 14 w 83"/>
                <a:gd name="T39" fmla="*/ 8 h 76"/>
                <a:gd name="T40" fmla="*/ 4 w 83"/>
                <a:gd name="T41" fmla="*/ 18 h 76"/>
                <a:gd name="T42" fmla="*/ 2 w 83"/>
                <a:gd name="T43" fmla="*/ 24 h 76"/>
                <a:gd name="T44" fmla="*/ 0 w 83"/>
                <a:gd name="T45" fmla="*/ 28 h 76"/>
                <a:gd name="T46" fmla="*/ 1 w 83"/>
                <a:gd name="T47" fmla="*/ 49 h 76"/>
                <a:gd name="T48" fmla="*/ 9 w 83"/>
                <a:gd name="T49" fmla="*/ 50 h 76"/>
                <a:gd name="T50" fmla="*/ 8 w 83"/>
                <a:gd name="T51" fmla="*/ 45 h 76"/>
                <a:gd name="T52" fmla="*/ 8 w 83"/>
                <a:gd name="T53" fmla="*/ 29 h 76"/>
                <a:gd name="T54" fmla="*/ 9 w 83"/>
                <a:gd name="T55" fmla="*/ 25 h 76"/>
                <a:gd name="T56" fmla="*/ 12 w 83"/>
                <a:gd name="T57" fmla="*/ 20 h 76"/>
                <a:gd name="T58" fmla="*/ 22 w 83"/>
                <a:gd name="T59" fmla="*/ 12 h 76"/>
                <a:gd name="T60" fmla="*/ 26 w 83"/>
                <a:gd name="T61" fmla="*/ 10 h 76"/>
                <a:gd name="T62" fmla="*/ 30 w 83"/>
                <a:gd name="T63" fmla="*/ 8 h 76"/>
                <a:gd name="T64" fmla="*/ 36 w 83"/>
                <a:gd name="T65" fmla="*/ 8 h 76"/>
                <a:gd name="T66" fmla="*/ 48 w 83"/>
                <a:gd name="T67" fmla="*/ 8 h 76"/>
                <a:gd name="T68" fmla="*/ 56 w 83"/>
                <a:gd name="T69" fmla="*/ 10 h 76"/>
                <a:gd name="T70" fmla="*/ 61 w 83"/>
                <a:gd name="T71" fmla="*/ 12 h 76"/>
                <a:gd name="T72" fmla="*/ 66 w 83"/>
                <a:gd name="T73" fmla="*/ 16 h 76"/>
                <a:gd name="T74" fmla="*/ 69 w 83"/>
                <a:gd name="T75" fmla="*/ 22 h 76"/>
                <a:gd name="T76" fmla="*/ 73 w 83"/>
                <a:gd name="T77" fmla="*/ 26 h 76"/>
                <a:gd name="T78" fmla="*/ 74 w 83"/>
                <a:gd name="T79" fmla="*/ 45 h 76"/>
                <a:gd name="T80" fmla="*/ 72 w 83"/>
                <a:gd name="T81" fmla="*/ 49 h 76"/>
                <a:gd name="T82" fmla="*/ 69 w 83"/>
                <a:gd name="T83" fmla="*/ 54 h 76"/>
                <a:gd name="T84" fmla="*/ 62 w 83"/>
                <a:gd name="T85" fmla="*/ 63 h 76"/>
                <a:gd name="T86" fmla="*/ 56 w 83"/>
                <a:gd name="T87" fmla="*/ 64 h 76"/>
                <a:gd name="T88" fmla="*/ 49 w 83"/>
                <a:gd name="T89" fmla="*/ 67 h 76"/>
                <a:gd name="T90" fmla="*/ 32 w 83"/>
                <a:gd name="T91" fmla="*/ 67 h 76"/>
                <a:gd name="T92" fmla="*/ 27 w 83"/>
                <a:gd name="T93" fmla="*/ 66 h 76"/>
                <a:gd name="T94" fmla="*/ 23 w 83"/>
                <a:gd name="T95" fmla="*/ 63 h 76"/>
                <a:gd name="T96" fmla="*/ 13 w 83"/>
                <a:gd name="T97" fmla="*/ 54 h 76"/>
                <a:gd name="T98" fmla="*/ 2 w 83"/>
                <a:gd name="T99" fmla="*/ 50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76"/>
                <a:gd name="T152" fmla="*/ 83 w 83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76">
                  <a:moveTo>
                    <a:pt x="2" y="50"/>
                  </a:moveTo>
                  <a:lnTo>
                    <a:pt x="2" y="52"/>
                  </a:lnTo>
                  <a:lnTo>
                    <a:pt x="4" y="54"/>
                  </a:lnTo>
                  <a:lnTo>
                    <a:pt x="6" y="57"/>
                  </a:lnTo>
                  <a:lnTo>
                    <a:pt x="8" y="59"/>
                  </a:lnTo>
                  <a:lnTo>
                    <a:pt x="9" y="61"/>
                  </a:lnTo>
                  <a:lnTo>
                    <a:pt x="17" y="68"/>
                  </a:lnTo>
                  <a:lnTo>
                    <a:pt x="20" y="70"/>
                  </a:lnTo>
                  <a:lnTo>
                    <a:pt x="22" y="70"/>
                  </a:lnTo>
                  <a:lnTo>
                    <a:pt x="25" y="72"/>
                  </a:lnTo>
                  <a:lnTo>
                    <a:pt x="26" y="72"/>
                  </a:lnTo>
                  <a:lnTo>
                    <a:pt x="27" y="73"/>
                  </a:lnTo>
                  <a:lnTo>
                    <a:pt x="30" y="73"/>
                  </a:lnTo>
                  <a:lnTo>
                    <a:pt x="31" y="75"/>
                  </a:lnTo>
                  <a:lnTo>
                    <a:pt x="50" y="75"/>
                  </a:lnTo>
                  <a:lnTo>
                    <a:pt x="51" y="73"/>
                  </a:lnTo>
                  <a:lnTo>
                    <a:pt x="55" y="73"/>
                  </a:lnTo>
                  <a:lnTo>
                    <a:pt x="57" y="72"/>
                  </a:lnTo>
                  <a:lnTo>
                    <a:pt x="59" y="71"/>
                  </a:lnTo>
                  <a:lnTo>
                    <a:pt x="61" y="71"/>
                  </a:lnTo>
                  <a:lnTo>
                    <a:pt x="64" y="68"/>
                  </a:lnTo>
                  <a:lnTo>
                    <a:pt x="67" y="67"/>
                  </a:lnTo>
                  <a:lnTo>
                    <a:pt x="73" y="61"/>
                  </a:lnTo>
                  <a:lnTo>
                    <a:pt x="74" y="59"/>
                  </a:lnTo>
                  <a:lnTo>
                    <a:pt x="77" y="57"/>
                  </a:lnTo>
                  <a:lnTo>
                    <a:pt x="77" y="56"/>
                  </a:lnTo>
                  <a:lnTo>
                    <a:pt x="79" y="52"/>
                  </a:lnTo>
                  <a:lnTo>
                    <a:pt x="79" y="51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82" y="47"/>
                  </a:lnTo>
                  <a:lnTo>
                    <a:pt x="82" y="29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77" y="20"/>
                  </a:lnTo>
                  <a:lnTo>
                    <a:pt x="77" y="18"/>
                  </a:lnTo>
                  <a:lnTo>
                    <a:pt x="74" y="15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59" y="3"/>
                  </a:lnTo>
                  <a:lnTo>
                    <a:pt x="56" y="3"/>
                  </a:lnTo>
                  <a:lnTo>
                    <a:pt x="54" y="1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6" y="3"/>
                  </a:lnTo>
                  <a:lnTo>
                    <a:pt x="25" y="4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3" y="4"/>
                  </a:lnTo>
                  <a:lnTo>
                    <a:pt x="20" y="4"/>
                  </a:lnTo>
                  <a:lnTo>
                    <a:pt x="17" y="8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7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7" y="44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19" y="13"/>
                  </a:lnTo>
                  <a:lnTo>
                    <a:pt x="22" y="12"/>
                  </a:lnTo>
                  <a:lnTo>
                    <a:pt x="23" y="11"/>
                  </a:lnTo>
                  <a:lnTo>
                    <a:pt x="25" y="11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37" y="6"/>
                  </a:lnTo>
                  <a:lnTo>
                    <a:pt x="46" y="6"/>
                  </a:lnTo>
                  <a:lnTo>
                    <a:pt x="48" y="8"/>
                  </a:lnTo>
                  <a:lnTo>
                    <a:pt x="51" y="8"/>
                  </a:lnTo>
                  <a:lnTo>
                    <a:pt x="55" y="10"/>
                  </a:lnTo>
                  <a:lnTo>
                    <a:pt x="56" y="10"/>
                  </a:lnTo>
                  <a:lnTo>
                    <a:pt x="57" y="10"/>
                  </a:lnTo>
                  <a:lnTo>
                    <a:pt x="59" y="12"/>
                  </a:lnTo>
                  <a:lnTo>
                    <a:pt x="61" y="12"/>
                  </a:lnTo>
                  <a:lnTo>
                    <a:pt x="64" y="13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72" y="24"/>
                  </a:lnTo>
                  <a:lnTo>
                    <a:pt x="73" y="27"/>
                  </a:lnTo>
                  <a:lnTo>
                    <a:pt x="73" y="26"/>
                  </a:lnTo>
                  <a:lnTo>
                    <a:pt x="73" y="30"/>
                  </a:lnTo>
                  <a:lnTo>
                    <a:pt x="74" y="32"/>
                  </a:lnTo>
                  <a:lnTo>
                    <a:pt x="74" y="45"/>
                  </a:lnTo>
                  <a:lnTo>
                    <a:pt x="73" y="46"/>
                  </a:lnTo>
                  <a:lnTo>
                    <a:pt x="73" y="47"/>
                  </a:lnTo>
                  <a:lnTo>
                    <a:pt x="72" y="49"/>
                  </a:lnTo>
                  <a:lnTo>
                    <a:pt x="72" y="50"/>
                  </a:lnTo>
                  <a:lnTo>
                    <a:pt x="72" y="51"/>
                  </a:lnTo>
                  <a:lnTo>
                    <a:pt x="69" y="54"/>
                  </a:lnTo>
                  <a:lnTo>
                    <a:pt x="68" y="57"/>
                  </a:lnTo>
                  <a:lnTo>
                    <a:pt x="62" y="63"/>
                  </a:lnTo>
                  <a:lnTo>
                    <a:pt x="59" y="63"/>
                  </a:lnTo>
                  <a:lnTo>
                    <a:pt x="59" y="64"/>
                  </a:lnTo>
                  <a:lnTo>
                    <a:pt x="56" y="64"/>
                  </a:lnTo>
                  <a:lnTo>
                    <a:pt x="53" y="68"/>
                  </a:lnTo>
                  <a:lnTo>
                    <a:pt x="55" y="67"/>
                  </a:lnTo>
                  <a:lnTo>
                    <a:pt x="49" y="67"/>
                  </a:lnTo>
                  <a:lnTo>
                    <a:pt x="48" y="68"/>
                  </a:lnTo>
                  <a:lnTo>
                    <a:pt x="33" y="68"/>
                  </a:lnTo>
                  <a:lnTo>
                    <a:pt x="32" y="67"/>
                  </a:lnTo>
                  <a:lnTo>
                    <a:pt x="30" y="67"/>
                  </a:lnTo>
                  <a:lnTo>
                    <a:pt x="28" y="66"/>
                  </a:lnTo>
                  <a:lnTo>
                    <a:pt x="27" y="66"/>
                  </a:lnTo>
                  <a:lnTo>
                    <a:pt x="26" y="66"/>
                  </a:lnTo>
                  <a:lnTo>
                    <a:pt x="24" y="63"/>
                  </a:lnTo>
                  <a:lnTo>
                    <a:pt x="23" y="63"/>
                  </a:lnTo>
                  <a:lnTo>
                    <a:pt x="22" y="63"/>
                  </a:lnTo>
                  <a:lnTo>
                    <a:pt x="14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2" y="5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36" name="Rectangle 874"/>
            <p:cNvSpPr>
              <a:spLocks noChangeAspect="1" noChangeArrowheads="1"/>
            </p:cNvSpPr>
            <p:nvPr/>
          </p:nvSpPr>
          <p:spPr bwMode="auto">
            <a:xfrm>
              <a:off x="4368" y="3543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7" name="Rectangle 875"/>
            <p:cNvSpPr>
              <a:spLocks noChangeAspect="1" noChangeArrowheads="1"/>
            </p:cNvSpPr>
            <p:nvPr/>
          </p:nvSpPr>
          <p:spPr bwMode="auto">
            <a:xfrm>
              <a:off x="4365" y="3545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8" name="Rectangle 876"/>
            <p:cNvSpPr>
              <a:spLocks noChangeAspect="1" noChangeArrowheads="1"/>
            </p:cNvSpPr>
            <p:nvPr/>
          </p:nvSpPr>
          <p:spPr bwMode="auto">
            <a:xfrm>
              <a:off x="4365" y="3545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39" name="Rectangle 877"/>
            <p:cNvSpPr>
              <a:spLocks noChangeAspect="1" noChangeArrowheads="1"/>
            </p:cNvSpPr>
            <p:nvPr/>
          </p:nvSpPr>
          <p:spPr bwMode="auto">
            <a:xfrm>
              <a:off x="4363" y="3546"/>
              <a:ext cx="1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0" name="Rectangle 878"/>
            <p:cNvSpPr>
              <a:spLocks noChangeAspect="1" noChangeArrowheads="1"/>
            </p:cNvSpPr>
            <p:nvPr/>
          </p:nvSpPr>
          <p:spPr bwMode="auto">
            <a:xfrm>
              <a:off x="4362" y="3548"/>
              <a:ext cx="1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1" name="Rectangle 879"/>
            <p:cNvSpPr>
              <a:spLocks noChangeAspect="1" noChangeArrowheads="1"/>
            </p:cNvSpPr>
            <p:nvPr/>
          </p:nvSpPr>
          <p:spPr bwMode="auto">
            <a:xfrm>
              <a:off x="4361" y="3549"/>
              <a:ext cx="2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2" name="Rectangle 880"/>
            <p:cNvSpPr>
              <a:spLocks noChangeAspect="1" noChangeArrowheads="1"/>
            </p:cNvSpPr>
            <p:nvPr/>
          </p:nvSpPr>
          <p:spPr bwMode="auto">
            <a:xfrm>
              <a:off x="4359" y="3552"/>
              <a:ext cx="2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3" name="Rectangle 881"/>
            <p:cNvSpPr>
              <a:spLocks noChangeAspect="1" noChangeArrowheads="1"/>
            </p:cNvSpPr>
            <p:nvPr/>
          </p:nvSpPr>
          <p:spPr bwMode="auto">
            <a:xfrm>
              <a:off x="4361" y="3557"/>
              <a:ext cx="2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4" name="Rectangle 882"/>
            <p:cNvSpPr>
              <a:spLocks noChangeAspect="1" noChangeArrowheads="1"/>
            </p:cNvSpPr>
            <p:nvPr/>
          </p:nvSpPr>
          <p:spPr bwMode="auto">
            <a:xfrm>
              <a:off x="4362" y="3560"/>
              <a:ext cx="19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5" name="Rectangle 883"/>
            <p:cNvSpPr>
              <a:spLocks noChangeAspect="1" noChangeArrowheads="1"/>
            </p:cNvSpPr>
            <p:nvPr/>
          </p:nvSpPr>
          <p:spPr bwMode="auto">
            <a:xfrm>
              <a:off x="4363" y="3561"/>
              <a:ext cx="1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6" name="Rectangle 884"/>
            <p:cNvSpPr>
              <a:spLocks noChangeAspect="1" noChangeArrowheads="1"/>
            </p:cNvSpPr>
            <p:nvPr/>
          </p:nvSpPr>
          <p:spPr bwMode="auto">
            <a:xfrm>
              <a:off x="4365" y="3563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7" name="Rectangle 885"/>
            <p:cNvSpPr>
              <a:spLocks noChangeAspect="1" noChangeArrowheads="1"/>
            </p:cNvSpPr>
            <p:nvPr/>
          </p:nvSpPr>
          <p:spPr bwMode="auto">
            <a:xfrm>
              <a:off x="4365" y="3563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8" name="Oval 886"/>
            <p:cNvSpPr>
              <a:spLocks noChangeAspect="1" noChangeArrowheads="1"/>
            </p:cNvSpPr>
            <p:nvPr/>
          </p:nvSpPr>
          <p:spPr bwMode="auto">
            <a:xfrm>
              <a:off x="4366" y="3549"/>
              <a:ext cx="11" cy="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49" name="Rectangle 887"/>
            <p:cNvSpPr>
              <a:spLocks noChangeAspect="1" noChangeArrowheads="1"/>
            </p:cNvSpPr>
            <p:nvPr/>
          </p:nvSpPr>
          <p:spPr bwMode="auto">
            <a:xfrm>
              <a:off x="4170" y="3611"/>
              <a:ext cx="16" cy="16"/>
            </a:xfrm>
            <a:prstGeom prst="rect">
              <a:avLst/>
            </a:prstGeom>
            <a:solidFill>
              <a:srgbClr val="29170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0" name="Rectangle 888"/>
            <p:cNvSpPr>
              <a:spLocks noChangeAspect="1" noChangeArrowheads="1"/>
            </p:cNvSpPr>
            <p:nvPr/>
          </p:nvSpPr>
          <p:spPr bwMode="auto">
            <a:xfrm>
              <a:off x="4173" y="3609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1" name="Rectangle 889"/>
            <p:cNvSpPr>
              <a:spLocks noChangeAspect="1" noChangeArrowheads="1"/>
            </p:cNvSpPr>
            <p:nvPr/>
          </p:nvSpPr>
          <p:spPr bwMode="auto">
            <a:xfrm>
              <a:off x="4173" y="3609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2" name="Rectangle 890"/>
            <p:cNvSpPr>
              <a:spLocks noChangeAspect="1" noChangeArrowheads="1"/>
            </p:cNvSpPr>
            <p:nvPr/>
          </p:nvSpPr>
          <p:spPr bwMode="auto">
            <a:xfrm>
              <a:off x="4175" y="3608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3" name="Rectangle 891"/>
            <p:cNvSpPr>
              <a:spLocks noChangeAspect="1" noChangeArrowheads="1"/>
            </p:cNvSpPr>
            <p:nvPr/>
          </p:nvSpPr>
          <p:spPr bwMode="auto">
            <a:xfrm>
              <a:off x="4176" y="3608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4" name="Rectangle 892"/>
            <p:cNvSpPr>
              <a:spLocks noChangeAspect="1" noChangeArrowheads="1"/>
            </p:cNvSpPr>
            <p:nvPr/>
          </p:nvSpPr>
          <p:spPr bwMode="auto">
            <a:xfrm>
              <a:off x="4178" y="3606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5" name="Rectangle 893"/>
            <p:cNvSpPr>
              <a:spLocks noChangeAspect="1" noChangeArrowheads="1"/>
            </p:cNvSpPr>
            <p:nvPr/>
          </p:nvSpPr>
          <p:spPr bwMode="auto">
            <a:xfrm>
              <a:off x="4179" y="3606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6" name="Rectangle 894"/>
            <p:cNvSpPr>
              <a:spLocks noChangeAspect="1" noChangeArrowheads="1"/>
            </p:cNvSpPr>
            <p:nvPr/>
          </p:nvSpPr>
          <p:spPr bwMode="auto">
            <a:xfrm>
              <a:off x="4181" y="3605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7" name="Rectangle 895"/>
            <p:cNvSpPr>
              <a:spLocks noChangeAspect="1" noChangeArrowheads="1"/>
            </p:cNvSpPr>
            <p:nvPr/>
          </p:nvSpPr>
          <p:spPr bwMode="auto">
            <a:xfrm>
              <a:off x="4182" y="3605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8" name="Rectangle 896"/>
            <p:cNvSpPr>
              <a:spLocks noChangeAspect="1" noChangeArrowheads="1"/>
            </p:cNvSpPr>
            <p:nvPr/>
          </p:nvSpPr>
          <p:spPr bwMode="auto">
            <a:xfrm>
              <a:off x="4183" y="3604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59" name="Rectangle 897"/>
            <p:cNvSpPr>
              <a:spLocks noChangeAspect="1" noChangeArrowheads="1"/>
            </p:cNvSpPr>
            <p:nvPr/>
          </p:nvSpPr>
          <p:spPr bwMode="auto">
            <a:xfrm>
              <a:off x="4185" y="3603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0" name="Rectangle 898"/>
            <p:cNvSpPr>
              <a:spLocks noChangeAspect="1" noChangeArrowheads="1"/>
            </p:cNvSpPr>
            <p:nvPr/>
          </p:nvSpPr>
          <p:spPr bwMode="auto">
            <a:xfrm>
              <a:off x="4187" y="3602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1" name="Rectangle 899"/>
            <p:cNvSpPr>
              <a:spLocks noChangeAspect="1" noChangeArrowheads="1"/>
            </p:cNvSpPr>
            <p:nvPr/>
          </p:nvSpPr>
          <p:spPr bwMode="auto">
            <a:xfrm>
              <a:off x="4188" y="3602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2" name="Rectangle 900"/>
            <p:cNvSpPr>
              <a:spLocks noChangeAspect="1" noChangeArrowheads="1"/>
            </p:cNvSpPr>
            <p:nvPr/>
          </p:nvSpPr>
          <p:spPr bwMode="auto">
            <a:xfrm>
              <a:off x="4189" y="3601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3" name="Rectangle 901"/>
            <p:cNvSpPr>
              <a:spLocks noChangeAspect="1" noChangeArrowheads="1"/>
            </p:cNvSpPr>
            <p:nvPr/>
          </p:nvSpPr>
          <p:spPr bwMode="auto">
            <a:xfrm>
              <a:off x="4191" y="3599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4" name="Rectangle 902"/>
            <p:cNvSpPr>
              <a:spLocks noChangeAspect="1" noChangeArrowheads="1"/>
            </p:cNvSpPr>
            <p:nvPr/>
          </p:nvSpPr>
          <p:spPr bwMode="auto">
            <a:xfrm>
              <a:off x="4193" y="3599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5" name="Rectangle 903"/>
            <p:cNvSpPr>
              <a:spLocks noChangeAspect="1" noChangeArrowheads="1"/>
            </p:cNvSpPr>
            <p:nvPr/>
          </p:nvSpPr>
          <p:spPr bwMode="auto">
            <a:xfrm>
              <a:off x="4194" y="3599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6" name="Rectangle 904"/>
            <p:cNvSpPr>
              <a:spLocks noChangeAspect="1" noChangeArrowheads="1"/>
            </p:cNvSpPr>
            <p:nvPr/>
          </p:nvSpPr>
          <p:spPr bwMode="auto">
            <a:xfrm>
              <a:off x="4195" y="3598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7" name="Rectangle 905"/>
            <p:cNvSpPr>
              <a:spLocks noChangeAspect="1" noChangeArrowheads="1"/>
            </p:cNvSpPr>
            <p:nvPr/>
          </p:nvSpPr>
          <p:spPr bwMode="auto">
            <a:xfrm>
              <a:off x="4197" y="3596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8" name="Rectangle 906"/>
            <p:cNvSpPr>
              <a:spLocks noChangeAspect="1" noChangeArrowheads="1"/>
            </p:cNvSpPr>
            <p:nvPr/>
          </p:nvSpPr>
          <p:spPr bwMode="auto">
            <a:xfrm>
              <a:off x="4199" y="3595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69" name="Rectangle 907"/>
            <p:cNvSpPr>
              <a:spLocks noChangeAspect="1" noChangeArrowheads="1"/>
            </p:cNvSpPr>
            <p:nvPr/>
          </p:nvSpPr>
          <p:spPr bwMode="auto">
            <a:xfrm>
              <a:off x="4201" y="3594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0" name="Rectangle 908"/>
            <p:cNvSpPr>
              <a:spLocks noChangeAspect="1" noChangeArrowheads="1"/>
            </p:cNvSpPr>
            <p:nvPr/>
          </p:nvSpPr>
          <p:spPr bwMode="auto">
            <a:xfrm>
              <a:off x="4202" y="3594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1" name="Rectangle 909"/>
            <p:cNvSpPr>
              <a:spLocks noChangeAspect="1" noChangeArrowheads="1"/>
            </p:cNvSpPr>
            <p:nvPr/>
          </p:nvSpPr>
          <p:spPr bwMode="auto">
            <a:xfrm>
              <a:off x="4203" y="3593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2" name="Rectangle 910"/>
            <p:cNvSpPr>
              <a:spLocks noChangeAspect="1" noChangeArrowheads="1"/>
            </p:cNvSpPr>
            <p:nvPr/>
          </p:nvSpPr>
          <p:spPr bwMode="auto">
            <a:xfrm>
              <a:off x="4205" y="3592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3" name="Rectangle 911"/>
            <p:cNvSpPr>
              <a:spLocks noChangeAspect="1" noChangeArrowheads="1"/>
            </p:cNvSpPr>
            <p:nvPr/>
          </p:nvSpPr>
          <p:spPr bwMode="auto">
            <a:xfrm>
              <a:off x="4207" y="3590"/>
              <a:ext cx="16" cy="16"/>
            </a:xfrm>
            <a:prstGeom prst="rect">
              <a:avLst/>
            </a:prstGeom>
            <a:solidFill>
              <a:srgbClr val="21130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4" name="Rectangle 912"/>
            <p:cNvSpPr>
              <a:spLocks noChangeAspect="1" noChangeArrowheads="1"/>
            </p:cNvSpPr>
            <p:nvPr/>
          </p:nvSpPr>
          <p:spPr bwMode="auto">
            <a:xfrm>
              <a:off x="4209" y="3590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5" name="Rectangle 913"/>
            <p:cNvSpPr>
              <a:spLocks noChangeAspect="1" noChangeArrowheads="1"/>
            </p:cNvSpPr>
            <p:nvPr/>
          </p:nvSpPr>
          <p:spPr bwMode="auto">
            <a:xfrm>
              <a:off x="4209" y="3590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6" name="Rectangle 914"/>
            <p:cNvSpPr>
              <a:spLocks noChangeAspect="1" noChangeArrowheads="1"/>
            </p:cNvSpPr>
            <p:nvPr/>
          </p:nvSpPr>
          <p:spPr bwMode="auto">
            <a:xfrm>
              <a:off x="4210" y="3589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7" name="Rectangle 915"/>
            <p:cNvSpPr>
              <a:spLocks noChangeAspect="1" noChangeArrowheads="1"/>
            </p:cNvSpPr>
            <p:nvPr/>
          </p:nvSpPr>
          <p:spPr bwMode="auto">
            <a:xfrm>
              <a:off x="4213" y="3587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8" name="Rectangle 916"/>
            <p:cNvSpPr>
              <a:spLocks noChangeAspect="1" noChangeArrowheads="1"/>
            </p:cNvSpPr>
            <p:nvPr/>
          </p:nvSpPr>
          <p:spPr bwMode="auto">
            <a:xfrm>
              <a:off x="4215" y="3587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79" name="Rectangle 917"/>
            <p:cNvSpPr>
              <a:spLocks noChangeAspect="1" noChangeArrowheads="1"/>
            </p:cNvSpPr>
            <p:nvPr/>
          </p:nvSpPr>
          <p:spPr bwMode="auto">
            <a:xfrm>
              <a:off x="4217" y="3586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0" name="Rectangle 918"/>
            <p:cNvSpPr>
              <a:spLocks noChangeAspect="1" noChangeArrowheads="1"/>
            </p:cNvSpPr>
            <p:nvPr/>
          </p:nvSpPr>
          <p:spPr bwMode="auto">
            <a:xfrm>
              <a:off x="4219" y="3584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1" name="Rectangle 919"/>
            <p:cNvSpPr>
              <a:spLocks noChangeAspect="1" noChangeArrowheads="1"/>
            </p:cNvSpPr>
            <p:nvPr/>
          </p:nvSpPr>
          <p:spPr bwMode="auto">
            <a:xfrm>
              <a:off x="4221" y="3583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2" name="Rectangle 920"/>
            <p:cNvSpPr>
              <a:spLocks noChangeAspect="1" noChangeArrowheads="1"/>
            </p:cNvSpPr>
            <p:nvPr/>
          </p:nvSpPr>
          <p:spPr bwMode="auto">
            <a:xfrm>
              <a:off x="4223" y="3583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3" name="Rectangle 921"/>
            <p:cNvSpPr>
              <a:spLocks noChangeAspect="1" noChangeArrowheads="1"/>
            </p:cNvSpPr>
            <p:nvPr/>
          </p:nvSpPr>
          <p:spPr bwMode="auto">
            <a:xfrm>
              <a:off x="4224" y="3583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4" name="Rectangle 922"/>
            <p:cNvSpPr>
              <a:spLocks noChangeAspect="1" noChangeArrowheads="1"/>
            </p:cNvSpPr>
            <p:nvPr/>
          </p:nvSpPr>
          <p:spPr bwMode="auto">
            <a:xfrm>
              <a:off x="4224" y="3581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5" name="Rectangle 923"/>
            <p:cNvSpPr>
              <a:spLocks noChangeAspect="1" noChangeArrowheads="1"/>
            </p:cNvSpPr>
            <p:nvPr/>
          </p:nvSpPr>
          <p:spPr bwMode="auto">
            <a:xfrm>
              <a:off x="4227" y="3580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6" name="Rectangle 924"/>
            <p:cNvSpPr>
              <a:spLocks noChangeAspect="1" noChangeArrowheads="1"/>
            </p:cNvSpPr>
            <p:nvPr/>
          </p:nvSpPr>
          <p:spPr bwMode="auto">
            <a:xfrm>
              <a:off x="4230" y="3579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7" name="Rectangle 925"/>
            <p:cNvSpPr>
              <a:spLocks noChangeAspect="1" noChangeArrowheads="1"/>
            </p:cNvSpPr>
            <p:nvPr/>
          </p:nvSpPr>
          <p:spPr bwMode="auto">
            <a:xfrm>
              <a:off x="4231" y="3578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8" name="Rectangle 926"/>
            <p:cNvSpPr>
              <a:spLocks noChangeAspect="1" noChangeArrowheads="1"/>
            </p:cNvSpPr>
            <p:nvPr/>
          </p:nvSpPr>
          <p:spPr bwMode="auto">
            <a:xfrm>
              <a:off x="4233" y="3577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89" name="Rectangle 927"/>
            <p:cNvSpPr>
              <a:spLocks noChangeAspect="1" noChangeArrowheads="1"/>
            </p:cNvSpPr>
            <p:nvPr/>
          </p:nvSpPr>
          <p:spPr bwMode="auto">
            <a:xfrm>
              <a:off x="4236" y="3575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0" name="Rectangle 928"/>
            <p:cNvSpPr>
              <a:spLocks noChangeAspect="1" noChangeArrowheads="1"/>
            </p:cNvSpPr>
            <p:nvPr/>
          </p:nvSpPr>
          <p:spPr bwMode="auto">
            <a:xfrm>
              <a:off x="4237" y="3575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1" name="Rectangle 929"/>
            <p:cNvSpPr>
              <a:spLocks noChangeAspect="1" noChangeArrowheads="1"/>
            </p:cNvSpPr>
            <p:nvPr/>
          </p:nvSpPr>
          <p:spPr bwMode="auto">
            <a:xfrm>
              <a:off x="4239" y="3574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2" name="Rectangle 930"/>
            <p:cNvSpPr>
              <a:spLocks noChangeAspect="1" noChangeArrowheads="1"/>
            </p:cNvSpPr>
            <p:nvPr/>
          </p:nvSpPr>
          <p:spPr bwMode="auto">
            <a:xfrm>
              <a:off x="4242" y="3572"/>
              <a:ext cx="16" cy="16"/>
            </a:xfrm>
            <a:prstGeom prst="rect">
              <a:avLst/>
            </a:prstGeom>
            <a:solidFill>
              <a:srgbClr val="190E06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3" name="Rectangle 931"/>
            <p:cNvSpPr>
              <a:spLocks noChangeAspect="1" noChangeArrowheads="1"/>
            </p:cNvSpPr>
            <p:nvPr/>
          </p:nvSpPr>
          <p:spPr bwMode="auto">
            <a:xfrm>
              <a:off x="4244" y="3572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4" name="Rectangle 932"/>
            <p:cNvSpPr>
              <a:spLocks noChangeAspect="1" noChangeArrowheads="1"/>
            </p:cNvSpPr>
            <p:nvPr/>
          </p:nvSpPr>
          <p:spPr bwMode="auto">
            <a:xfrm>
              <a:off x="4245" y="3570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5" name="Rectangle 933"/>
            <p:cNvSpPr>
              <a:spLocks noChangeAspect="1" noChangeArrowheads="1"/>
            </p:cNvSpPr>
            <p:nvPr/>
          </p:nvSpPr>
          <p:spPr bwMode="auto">
            <a:xfrm>
              <a:off x="4248" y="3569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6" name="Rectangle 934"/>
            <p:cNvSpPr>
              <a:spLocks noChangeAspect="1" noChangeArrowheads="1"/>
            </p:cNvSpPr>
            <p:nvPr/>
          </p:nvSpPr>
          <p:spPr bwMode="auto">
            <a:xfrm>
              <a:off x="4250" y="3568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7" name="Rectangle 935"/>
            <p:cNvSpPr>
              <a:spLocks noChangeAspect="1" noChangeArrowheads="1"/>
            </p:cNvSpPr>
            <p:nvPr/>
          </p:nvSpPr>
          <p:spPr bwMode="auto">
            <a:xfrm>
              <a:off x="4251" y="3567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8" name="Rectangle 936"/>
            <p:cNvSpPr>
              <a:spLocks noChangeAspect="1" noChangeArrowheads="1"/>
            </p:cNvSpPr>
            <p:nvPr/>
          </p:nvSpPr>
          <p:spPr bwMode="auto">
            <a:xfrm>
              <a:off x="4254" y="3566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199" name="Rectangle 937"/>
            <p:cNvSpPr>
              <a:spLocks noChangeAspect="1" noChangeArrowheads="1"/>
            </p:cNvSpPr>
            <p:nvPr/>
          </p:nvSpPr>
          <p:spPr bwMode="auto">
            <a:xfrm>
              <a:off x="4256" y="3565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0" name="Rectangle 938"/>
            <p:cNvSpPr>
              <a:spLocks noChangeAspect="1" noChangeArrowheads="1"/>
            </p:cNvSpPr>
            <p:nvPr/>
          </p:nvSpPr>
          <p:spPr bwMode="auto">
            <a:xfrm>
              <a:off x="4257" y="3563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1" name="Rectangle 939"/>
            <p:cNvSpPr>
              <a:spLocks noChangeAspect="1" noChangeArrowheads="1"/>
            </p:cNvSpPr>
            <p:nvPr/>
          </p:nvSpPr>
          <p:spPr bwMode="auto">
            <a:xfrm>
              <a:off x="4258" y="3563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2" name="Rectangle 940"/>
            <p:cNvSpPr>
              <a:spLocks noChangeAspect="1" noChangeArrowheads="1"/>
            </p:cNvSpPr>
            <p:nvPr/>
          </p:nvSpPr>
          <p:spPr bwMode="auto">
            <a:xfrm>
              <a:off x="4260" y="3563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3" name="Rectangle 941"/>
            <p:cNvSpPr>
              <a:spLocks noChangeAspect="1" noChangeArrowheads="1"/>
            </p:cNvSpPr>
            <p:nvPr/>
          </p:nvSpPr>
          <p:spPr bwMode="auto">
            <a:xfrm>
              <a:off x="4262" y="3561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4" name="Rectangle 942"/>
            <p:cNvSpPr>
              <a:spLocks noChangeAspect="1" noChangeArrowheads="1"/>
            </p:cNvSpPr>
            <p:nvPr/>
          </p:nvSpPr>
          <p:spPr bwMode="auto">
            <a:xfrm>
              <a:off x="4264" y="3560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5" name="Rectangle 943"/>
            <p:cNvSpPr>
              <a:spLocks noChangeAspect="1" noChangeArrowheads="1"/>
            </p:cNvSpPr>
            <p:nvPr/>
          </p:nvSpPr>
          <p:spPr bwMode="auto">
            <a:xfrm>
              <a:off x="4265" y="3560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6" name="Rectangle 944"/>
            <p:cNvSpPr>
              <a:spLocks noChangeAspect="1" noChangeArrowheads="1"/>
            </p:cNvSpPr>
            <p:nvPr/>
          </p:nvSpPr>
          <p:spPr bwMode="auto">
            <a:xfrm>
              <a:off x="4268" y="3558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7" name="Rectangle 945"/>
            <p:cNvSpPr>
              <a:spLocks noChangeAspect="1" noChangeArrowheads="1"/>
            </p:cNvSpPr>
            <p:nvPr/>
          </p:nvSpPr>
          <p:spPr bwMode="auto">
            <a:xfrm>
              <a:off x="4270" y="3557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8" name="Rectangle 946"/>
            <p:cNvSpPr>
              <a:spLocks noChangeAspect="1" noChangeArrowheads="1"/>
            </p:cNvSpPr>
            <p:nvPr/>
          </p:nvSpPr>
          <p:spPr bwMode="auto">
            <a:xfrm>
              <a:off x="4272" y="3556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09" name="Rectangle 947"/>
            <p:cNvSpPr>
              <a:spLocks noChangeAspect="1" noChangeArrowheads="1"/>
            </p:cNvSpPr>
            <p:nvPr/>
          </p:nvSpPr>
          <p:spPr bwMode="auto">
            <a:xfrm>
              <a:off x="4272" y="3556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0" name="Rectangle 948"/>
            <p:cNvSpPr>
              <a:spLocks noChangeAspect="1" noChangeArrowheads="1"/>
            </p:cNvSpPr>
            <p:nvPr/>
          </p:nvSpPr>
          <p:spPr bwMode="auto">
            <a:xfrm>
              <a:off x="4274" y="3555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1" name="Rectangle 949"/>
            <p:cNvSpPr>
              <a:spLocks noChangeAspect="1" noChangeArrowheads="1"/>
            </p:cNvSpPr>
            <p:nvPr/>
          </p:nvSpPr>
          <p:spPr bwMode="auto">
            <a:xfrm>
              <a:off x="4276" y="3554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2" name="Rectangle 950"/>
            <p:cNvSpPr>
              <a:spLocks noChangeAspect="1" noChangeArrowheads="1"/>
            </p:cNvSpPr>
            <p:nvPr/>
          </p:nvSpPr>
          <p:spPr bwMode="auto">
            <a:xfrm>
              <a:off x="4279" y="3553"/>
              <a:ext cx="16" cy="16"/>
            </a:xfrm>
            <a:prstGeom prst="rect">
              <a:avLst/>
            </a:prstGeom>
            <a:solidFill>
              <a:srgbClr val="110A0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3" name="Rectangle 951"/>
            <p:cNvSpPr>
              <a:spLocks noChangeAspect="1" noChangeArrowheads="1"/>
            </p:cNvSpPr>
            <p:nvPr/>
          </p:nvSpPr>
          <p:spPr bwMode="auto">
            <a:xfrm>
              <a:off x="4279" y="3552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4" name="Rectangle 952"/>
            <p:cNvSpPr>
              <a:spLocks noChangeAspect="1" noChangeArrowheads="1"/>
            </p:cNvSpPr>
            <p:nvPr/>
          </p:nvSpPr>
          <p:spPr bwMode="auto">
            <a:xfrm>
              <a:off x="4282" y="3551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5" name="Rectangle 953"/>
            <p:cNvSpPr>
              <a:spLocks noChangeAspect="1" noChangeArrowheads="1"/>
            </p:cNvSpPr>
            <p:nvPr/>
          </p:nvSpPr>
          <p:spPr bwMode="auto">
            <a:xfrm>
              <a:off x="4284" y="3549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6" name="Rectangle 954"/>
            <p:cNvSpPr>
              <a:spLocks noChangeAspect="1" noChangeArrowheads="1"/>
            </p:cNvSpPr>
            <p:nvPr/>
          </p:nvSpPr>
          <p:spPr bwMode="auto">
            <a:xfrm>
              <a:off x="4286" y="3548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7" name="Rectangle 955"/>
            <p:cNvSpPr>
              <a:spLocks noChangeAspect="1" noChangeArrowheads="1"/>
            </p:cNvSpPr>
            <p:nvPr/>
          </p:nvSpPr>
          <p:spPr bwMode="auto">
            <a:xfrm>
              <a:off x="4287" y="3548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8" name="Rectangle 956"/>
            <p:cNvSpPr>
              <a:spLocks noChangeAspect="1" noChangeArrowheads="1"/>
            </p:cNvSpPr>
            <p:nvPr/>
          </p:nvSpPr>
          <p:spPr bwMode="auto">
            <a:xfrm>
              <a:off x="4288" y="3548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19" name="Rectangle 957"/>
            <p:cNvSpPr>
              <a:spLocks noChangeAspect="1" noChangeArrowheads="1"/>
            </p:cNvSpPr>
            <p:nvPr/>
          </p:nvSpPr>
          <p:spPr bwMode="auto">
            <a:xfrm>
              <a:off x="4290" y="3546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0" name="Rectangle 958"/>
            <p:cNvSpPr>
              <a:spLocks noChangeAspect="1" noChangeArrowheads="1"/>
            </p:cNvSpPr>
            <p:nvPr/>
          </p:nvSpPr>
          <p:spPr bwMode="auto">
            <a:xfrm>
              <a:off x="4292" y="3545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1" name="Rectangle 959"/>
            <p:cNvSpPr>
              <a:spLocks noChangeAspect="1" noChangeArrowheads="1"/>
            </p:cNvSpPr>
            <p:nvPr/>
          </p:nvSpPr>
          <p:spPr bwMode="auto">
            <a:xfrm>
              <a:off x="4293" y="3545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2" name="Rectangle 960"/>
            <p:cNvSpPr>
              <a:spLocks noChangeAspect="1" noChangeArrowheads="1"/>
            </p:cNvSpPr>
            <p:nvPr/>
          </p:nvSpPr>
          <p:spPr bwMode="auto">
            <a:xfrm>
              <a:off x="4294" y="3545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3" name="Rectangle 961"/>
            <p:cNvSpPr>
              <a:spLocks noChangeAspect="1" noChangeArrowheads="1"/>
            </p:cNvSpPr>
            <p:nvPr/>
          </p:nvSpPr>
          <p:spPr bwMode="auto">
            <a:xfrm>
              <a:off x="4296" y="3543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4" name="Rectangle 962"/>
            <p:cNvSpPr>
              <a:spLocks noChangeAspect="1" noChangeArrowheads="1"/>
            </p:cNvSpPr>
            <p:nvPr/>
          </p:nvSpPr>
          <p:spPr bwMode="auto">
            <a:xfrm>
              <a:off x="4299" y="3542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5" name="Rectangle 963"/>
            <p:cNvSpPr>
              <a:spLocks noChangeAspect="1" noChangeArrowheads="1"/>
            </p:cNvSpPr>
            <p:nvPr/>
          </p:nvSpPr>
          <p:spPr bwMode="auto">
            <a:xfrm>
              <a:off x="4300" y="3541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6" name="Rectangle 964"/>
            <p:cNvSpPr>
              <a:spLocks noChangeAspect="1" noChangeArrowheads="1"/>
            </p:cNvSpPr>
            <p:nvPr/>
          </p:nvSpPr>
          <p:spPr bwMode="auto">
            <a:xfrm>
              <a:off x="4302" y="3541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7" name="Rectangle 965"/>
            <p:cNvSpPr>
              <a:spLocks noChangeAspect="1" noChangeArrowheads="1"/>
            </p:cNvSpPr>
            <p:nvPr/>
          </p:nvSpPr>
          <p:spPr bwMode="auto">
            <a:xfrm>
              <a:off x="4302" y="3540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8" name="Rectangle 966"/>
            <p:cNvSpPr>
              <a:spLocks noChangeAspect="1" noChangeArrowheads="1"/>
            </p:cNvSpPr>
            <p:nvPr/>
          </p:nvSpPr>
          <p:spPr bwMode="auto">
            <a:xfrm>
              <a:off x="4305" y="3539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29" name="Rectangle 967"/>
            <p:cNvSpPr>
              <a:spLocks noChangeAspect="1" noChangeArrowheads="1"/>
            </p:cNvSpPr>
            <p:nvPr/>
          </p:nvSpPr>
          <p:spPr bwMode="auto">
            <a:xfrm>
              <a:off x="4306" y="3537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0" name="Rectangle 968"/>
            <p:cNvSpPr>
              <a:spLocks noChangeAspect="1" noChangeArrowheads="1"/>
            </p:cNvSpPr>
            <p:nvPr/>
          </p:nvSpPr>
          <p:spPr bwMode="auto">
            <a:xfrm>
              <a:off x="4307" y="3537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1" name="Rectangle 969"/>
            <p:cNvSpPr>
              <a:spLocks noChangeAspect="1" noChangeArrowheads="1"/>
            </p:cNvSpPr>
            <p:nvPr/>
          </p:nvSpPr>
          <p:spPr bwMode="auto">
            <a:xfrm>
              <a:off x="4308" y="3536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2" name="Rectangle 970"/>
            <p:cNvSpPr>
              <a:spLocks noChangeAspect="1" noChangeArrowheads="1"/>
            </p:cNvSpPr>
            <p:nvPr/>
          </p:nvSpPr>
          <p:spPr bwMode="auto">
            <a:xfrm>
              <a:off x="4311" y="3536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3" name="Rectangle 971"/>
            <p:cNvSpPr>
              <a:spLocks noChangeAspect="1" noChangeArrowheads="1"/>
            </p:cNvSpPr>
            <p:nvPr/>
          </p:nvSpPr>
          <p:spPr bwMode="auto">
            <a:xfrm>
              <a:off x="4311" y="3534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4" name="Rectangle 972"/>
            <p:cNvSpPr>
              <a:spLocks noChangeAspect="1" noChangeArrowheads="1"/>
            </p:cNvSpPr>
            <p:nvPr/>
          </p:nvSpPr>
          <p:spPr bwMode="auto">
            <a:xfrm>
              <a:off x="4313" y="3534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5" name="Rectangle 973"/>
            <p:cNvSpPr>
              <a:spLocks noChangeAspect="1" noChangeArrowheads="1"/>
            </p:cNvSpPr>
            <p:nvPr/>
          </p:nvSpPr>
          <p:spPr bwMode="auto">
            <a:xfrm>
              <a:off x="4314" y="3533"/>
              <a:ext cx="16" cy="16"/>
            </a:xfrm>
            <a:prstGeom prst="rect">
              <a:avLst/>
            </a:prstGeom>
            <a:solidFill>
              <a:srgbClr val="090503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6" name="Rectangle 974"/>
            <p:cNvSpPr>
              <a:spLocks noChangeAspect="1" noChangeArrowheads="1"/>
            </p:cNvSpPr>
            <p:nvPr/>
          </p:nvSpPr>
          <p:spPr bwMode="auto">
            <a:xfrm>
              <a:off x="4316" y="3533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7" name="Rectangle 975"/>
            <p:cNvSpPr>
              <a:spLocks noChangeAspect="1" noChangeArrowheads="1"/>
            </p:cNvSpPr>
            <p:nvPr/>
          </p:nvSpPr>
          <p:spPr bwMode="auto">
            <a:xfrm>
              <a:off x="4317" y="3532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8" name="Rectangle 976"/>
            <p:cNvSpPr>
              <a:spLocks noChangeAspect="1" noChangeArrowheads="1"/>
            </p:cNvSpPr>
            <p:nvPr/>
          </p:nvSpPr>
          <p:spPr bwMode="auto">
            <a:xfrm>
              <a:off x="4319" y="3531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39" name="Rectangle 977"/>
            <p:cNvSpPr>
              <a:spLocks noChangeAspect="1" noChangeArrowheads="1"/>
            </p:cNvSpPr>
            <p:nvPr/>
          </p:nvSpPr>
          <p:spPr bwMode="auto">
            <a:xfrm>
              <a:off x="4320" y="3530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0" name="Rectangle 978"/>
            <p:cNvSpPr>
              <a:spLocks noChangeAspect="1" noChangeArrowheads="1"/>
            </p:cNvSpPr>
            <p:nvPr/>
          </p:nvSpPr>
          <p:spPr bwMode="auto">
            <a:xfrm>
              <a:off x="4321" y="3530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1" name="Rectangle 979"/>
            <p:cNvSpPr>
              <a:spLocks noChangeAspect="1" noChangeArrowheads="1"/>
            </p:cNvSpPr>
            <p:nvPr/>
          </p:nvSpPr>
          <p:spPr bwMode="auto">
            <a:xfrm>
              <a:off x="4323" y="3529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2" name="Rectangle 980"/>
            <p:cNvSpPr>
              <a:spLocks noChangeAspect="1" noChangeArrowheads="1"/>
            </p:cNvSpPr>
            <p:nvPr/>
          </p:nvSpPr>
          <p:spPr bwMode="auto">
            <a:xfrm>
              <a:off x="4325" y="3528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3" name="Rectangle 981"/>
            <p:cNvSpPr>
              <a:spLocks noChangeAspect="1" noChangeArrowheads="1"/>
            </p:cNvSpPr>
            <p:nvPr/>
          </p:nvSpPr>
          <p:spPr bwMode="auto">
            <a:xfrm>
              <a:off x="4326" y="3527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4" name="Rectangle 982"/>
            <p:cNvSpPr>
              <a:spLocks noChangeAspect="1" noChangeArrowheads="1"/>
            </p:cNvSpPr>
            <p:nvPr/>
          </p:nvSpPr>
          <p:spPr bwMode="auto">
            <a:xfrm>
              <a:off x="4327" y="3527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5" name="Rectangle 983"/>
            <p:cNvSpPr>
              <a:spLocks noChangeAspect="1" noChangeArrowheads="1"/>
            </p:cNvSpPr>
            <p:nvPr/>
          </p:nvSpPr>
          <p:spPr bwMode="auto">
            <a:xfrm>
              <a:off x="4329" y="3526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6" name="Rectangle 984"/>
            <p:cNvSpPr>
              <a:spLocks noChangeAspect="1" noChangeArrowheads="1"/>
            </p:cNvSpPr>
            <p:nvPr/>
          </p:nvSpPr>
          <p:spPr bwMode="auto">
            <a:xfrm>
              <a:off x="4329" y="3526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7" name="Rectangle 985"/>
            <p:cNvSpPr>
              <a:spLocks noChangeAspect="1" noChangeArrowheads="1"/>
            </p:cNvSpPr>
            <p:nvPr/>
          </p:nvSpPr>
          <p:spPr bwMode="auto">
            <a:xfrm>
              <a:off x="4331" y="3524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8" name="Rectangle 986"/>
            <p:cNvSpPr>
              <a:spLocks noChangeAspect="1" noChangeArrowheads="1"/>
            </p:cNvSpPr>
            <p:nvPr/>
          </p:nvSpPr>
          <p:spPr bwMode="auto">
            <a:xfrm>
              <a:off x="4332" y="3524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49" name="Rectangle 987"/>
            <p:cNvSpPr>
              <a:spLocks noChangeAspect="1" noChangeArrowheads="1"/>
            </p:cNvSpPr>
            <p:nvPr/>
          </p:nvSpPr>
          <p:spPr bwMode="auto">
            <a:xfrm>
              <a:off x="4334" y="3524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0" name="Rectangle 988"/>
            <p:cNvSpPr>
              <a:spLocks noChangeAspect="1" noChangeArrowheads="1"/>
            </p:cNvSpPr>
            <p:nvPr/>
          </p:nvSpPr>
          <p:spPr bwMode="auto">
            <a:xfrm>
              <a:off x="4334" y="3522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1" name="Rectangle 989"/>
            <p:cNvSpPr>
              <a:spLocks noChangeAspect="1" noChangeArrowheads="1"/>
            </p:cNvSpPr>
            <p:nvPr/>
          </p:nvSpPr>
          <p:spPr bwMode="auto">
            <a:xfrm>
              <a:off x="4335" y="3522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2" name="Rectangle 990"/>
            <p:cNvSpPr>
              <a:spLocks noChangeAspect="1" noChangeArrowheads="1"/>
            </p:cNvSpPr>
            <p:nvPr/>
          </p:nvSpPr>
          <p:spPr bwMode="auto">
            <a:xfrm>
              <a:off x="4337" y="3521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3" name="Rectangle 991"/>
            <p:cNvSpPr>
              <a:spLocks noChangeAspect="1" noChangeArrowheads="1"/>
            </p:cNvSpPr>
            <p:nvPr/>
          </p:nvSpPr>
          <p:spPr bwMode="auto">
            <a:xfrm>
              <a:off x="4339" y="3520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4" name="Rectangle 992"/>
            <p:cNvSpPr>
              <a:spLocks noChangeAspect="1" noChangeArrowheads="1"/>
            </p:cNvSpPr>
            <p:nvPr/>
          </p:nvSpPr>
          <p:spPr bwMode="auto">
            <a:xfrm>
              <a:off x="4341" y="3519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5" name="Rectangle 993"/>
            <p:cNvSpPr>
              <a:spLocks noChangeAspect="1" noChangeArrowheads="1"/>
            </p:cNvSpPr>
            <p:nvPr/>
          </p:nvSpPr>
          <p:spPr bwMode="auto">
            <a:xfrm>
              <a:off x="4342" y="3519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6" name="Rectangle 994"/>
            <p:cNvSpPr>
              <a:spLocks noChangeAspect="1" noChangeArrowheads="1"/>
            </p:cNvSpPr>
            <p:nvPr/>
          </p:nvSpPr>
          <p:spPr bwMode="auto">
            <a:xfrm>
              <a:off x="4343" y="3518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7" name="Rectangle 995"/>
            <p:cNvSpPr>
              <a:spLocks noChangeAspect="1" noChangeArrowheads="1"/>
            </p:cNvSpPr>
            <p:nvPr/>
          </p:nvSpPr>
          <p:spPr bwMode="auto">
            <a:xfrm>
              <a:off x="4344" y="3518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8" name="Rectangle 996"/>
            <p:cNvSpPr>
              <a:spLocks noChangeAspect="1" noChangeArrowheads="1"/>
            </p:cNvSpPr>
            <p:nvPr/>
          </p:nvSpPr>
          <p:spPr bwMode="auto">
            <a:xfrm>
              <a:off x="4345" y="3517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59" name="Rectangle 997"/>
            <p:cNvSpPr>
              <a:spLocks noChangeAspect="1" noChangeArrowheads="1"/>
            </p:cNvSpPr>
            <p:nvPr/>
          </p:nvSpPr>
          <p:spPr bwMode="auto">
            <a:xfrm>
              <a:off x="4347" y="3519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0" name="Rectangle 998"/>
            <p:cNvSpPr>
              <a:spLocks noChangeAspect="1" noChangeArrowheads="1"/>
            </p:cNvSpPr>
            <p:nvPr/>
          </p:nvSpPr>
          <p:spPr bwMode="auto">
            <a:xfrm>
              <a:off x="4348" y="3521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1" name="Rectangle 999"/>
            <p:cNvSpPr>
              <a:spLocks noChangeAspect="1" noChangeArrowheads="1"/>
            </p:cNvSpPr>
            <p:nvPr/>
          </p:nvSpPr>
          <p:spPr bwMode="auto">
            <a:xfrm>
              <a:off x="4349" y="3522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2" name="Rectangle 1000"/>
            <p:cNvSpPr>
              <a:spLocks noChangeAspect="1" noChangeArrowheads="1"/>
            </p:cNvSpPr>
            <p:nvPr/>
          </p:nvSpPr>
          <p:spPr bwMode="auto">
            <a:xfrm>
              <a:off x="2946" y="3609"/>
              <a:ext cx="33" cy="16"/>
            </a:xfrm>
            <a:prstGeom prst="rect">
              <a:avLst/>
            </a:prstGeom>
            <a:solidFill>
              <a:srgbClr val="FCCC5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3" name="Rectangle 1001"/>
            <p:cNvSpPr>
              <a:spLocks noChangeAspect="1" noChangeArrowheads="1"/>
            </p:cNvSpPr>
            <p:nvPr/>
          </p:nvSpPr>
          <p:spPr bwMode="auto">
            <a:xfrm>
              <a:off x="2979" y="3609"/>
              <a:ext cx="33" cy="16"/>
            </a:xfrm>
            <a:prstGeom prst="rect">
              <a:avLst/>
            </a:prstGeom>
            <a:solidFill>
              <a:srgbClr val="FDC248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4" name="Rectangle 1002"/>
            <p:cNvSpPr>
              <a:spLocks noChangeAspect="1" noChangeArrowheads="1"/>
            </p:cNvSpPr>
            <p:nvPr/>
          </p:nvSpPr>
          <p:spPr bwMode="auto">
            <a:xfrm>
              <a:off x="3012" y="3609"/>
              <a:ext cx="34" cy="16"/>
            </a:xfrm>
            <a:prstGeom prst="rect">
              <a:avLst/>
            </a:prstGeom>
            <a:solidFill>
              <a:srgbClr val="FDB83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5" name="Rectangle 1003"/>
            <p:cNvSpPr>
              <a:spLocks noChangeAspect="1" noChangeArrowheads="1"/>
            </p:cNvSpPr>
            <p:nvPr/>
          </p:nvSpPr>
          <p:spPr bwMode="auto">
            <a:xfrm>
              <a:off x="3046" y="3609"/>
              <a:ext cx="34" cy="16"/>
            </a:xfrm>
            <a:prstGeom prst="rect">
              <a:avLst/>
            </a:prstGeom>
            <a:solidFill>
              <a:srgbClr val="FEAE2C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6" name="Rectangle 1004"/>
            <p:cNvSpPr>
              <a:spLocks noChangeAspect="1" noChangeArrowheads="1"/>
            </p:cNvSpPr>
            <p:nvPr/>
          </p:nvSpPr>
          <p:spPr bwMode="auto">
            <a:xfrm>
              <a:off x="3077" y="3609"/>
              <a:ext cx="34" cy="16"/>
            </a:xfrm>
            <a:prstGeom prst="rect">
              <a:avLst/>
            </a:prstGeom>
            <a:solidFill>
              <a:srgbClr val="FEA51E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7" name="Rectangle 1005"/>
            <p:cNvSpPr>
              <a:spLocks noChangeAspect="1" noChangeArrowheads="1"/>
            </p:cNvSpPr>
            <p:nvPr/>
          </p:nvSpPr>
          <p:spPr bwMode="auto">
            <a:xfrm>
              <a:off x="2658" y="3608"/>
              <a:ext cx="65" cy="16"/>
            </a:xfrm>
            <a:prstGeom prst="rect">
              <a:avLst/>
            </a:prstGeom>
            <a:solidFill>
              <a:srgbClr val="F5FFCB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8" name="Rectangle 1006"/>
            <p:cNvSpPr>
              <a:spLocks noChangeAspect="1" noChangeArrowheads="1"/>
            </p:cNvSpPr>
            <p:nvPr/>
          </p:nvSpPr>
          <p:spPr bwMode="auto">
            <a:xfrm>
              <a:off x="807" y="2707"/>
              <a:ext cx="16" cy="13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69" name="Rectangle 1007"/>
            <p:cNvSpPr>
              <a:spLocks noChangeAspect="1" noChangeArrowheads="1"/>
            </p:cNvSpPr>
            <p:nvPr/>
          </p:nvSpPr>
          <p:spPr bwMode="auto">
            <a:xfrm>
              <a:off x="811" y="2708"/>
              <a:ext cx="16" cy="13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0" name="Rectangle 1008"/>
            <p:cNvSpPr>
              <a:spLocks noChangeAspect="1" noChangeArrowheads="1"/>
            </p:cNvSpPr>
            <p:nvPr/>
          </p:nvSpPr>
          <p:spPr bwMode="auto">
            <a:xfrm>
              <a:off x="819" y="2709"/>
              <a:ext cx="16" cy="13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1" name="Rectangle 1009"/>
            <p:cNvSpPr>
              <a:spLocks noChangeAspect="1" noChangeArrowheads="1"/>
            </p:cNvSpPr>
            <p:nvPr/>
          </p:nvSpPr>
          <p:spPr bwMode="auto">
            <a:xfrm>
              <a:off x="829" y="2710"/>
              <a:ext cx="16" cy="13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2" name="Rectangle 1010"/>
            <p:cNvSpPr>
              <a:spLocks noChangeAspect="1" noChangeArrowheads="1"/>
            </p:cNvSpPr>
            <p:nvPr/>
          </p:nvSpPr>
          <p:spPr bwMode="auto">
            <a:xfrm>
              <a:off x="837" y="2710"/>
              <a:ext cx="16" cy="13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3" name="Rectangle 1011"/>
            <p:cNvSpPr>
              <a:spLocks noChangeAspect="1" noChangeArrowheads="1"/>
            </p:cNvSpPr>
            <p:nvPr/>
          </p:nvSpPr>
          <p:spPr bwMode="auto">
            <a:xfrm>
              <a:off x="840" y="2710"/>
              <a:ext cx="16" cy="13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4" name="Rectangle 1012"/>
            <p:cNvSpPr>
              <a:spLocks noChangeAspect="1" noChangeArrowheads="1"/>
            </p:cNvSpPr>
            <p:nvPr/>
          </p:nvSpPr>
          <p:spPr bwMode="auto">
            <a:xfrm>
              <a:off x="846" y="2712"/>
              <a:ext cx="16" cy="13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5" name="Rectangle 1013"/>
            <p:cNvSpPr>
              <a:spLocks noChangeAspect="1" noChangeArrowheads="1"/>
            </p:cNvSpPr>
            <p:nvPr/>
          </p:nvSpPr>
          <p:spPr bwMode="auto">
            <a:xfrm>
              <a:off x="854" y="2713"/>
              <a:ext cx="16" cy="13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6" name="Rectangle 1014"/>
            <p:cNvSpPr>
              <a:spLocks noChangeAspect="1" noChangeArrowheads="1"/>
            </p:cNvSpPr>
            <p:nvPr/>
          </p:nvSpPr>
          <p:spPr bwMode="auto">
            <a:xfrm>
              <a:off x="863" y="2713"/>
              <a:ext cx="16" cy="13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7" name="Rectangle 1015"/>
            <p:cNvSpPr>
              <a:spLocks noChangeAspect="1" noChangeArrowheads="1"/>
            </p:cNvSpPr>
            <p:nvPr/>
          </p:nvSpPr>
          <p:spPr bwMode="auto">
            <a:xfrm>
              <a:off x="872" y="2714"/>
              <a:ext cx="16" cy="13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8" name="Rectangle 1016"/>
            <p:cNvSpPr>
              <a:spLocks noChangeAspect="1" noChangeArrowheads="1"/>
            </p:cNvSpPr>
            <p:nvPr/>
          </p:nvSpPr>
          <p:spPr bwMode="auto">
            <a:xfrm>
              <a:off x="876" y="2714"/>
              <a:ext cx="16" cy="130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79" name="Rectangle 1017"/>
            <p:cNvSpPr>
              <a:spLocks noChangeAspect="1" noChangeArrowheads="1"/>
            </p:cNvSpPr>
            <p:nvPr/>
          </p:nvSpPr>
          <p:spPr bwMode="auto">
            <a:xfrm>
              <a:off x="880" y="2715"/>
              <a:ext cx="16" cy="129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0" name="Rectangle 1018"/>
            <p:cNvSpPr>
              <a:spLocks noChangeAspect="1" noChangeArrowheads="1"/>
            </p:cNvSpPr>
            <p:nvPr/>
          </p:nvSpPr>
          <p:spPr bwMode="auto">
            <a:xfrm>
              <a:off x="888" y="2716"/>
              <a:ext cx="16" cy="128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1" name="Rectangle 1019"/>
            <p:cNvSpPr>
              <a:spLocks noChangeAspect="1" noChangeArrowheads="1"/>
            </p:cNvSpPr>
            <p:nvPr/>
          </p:nvSpPr>
          <p:spPr bwMode="auto">
            <a:xfrm>
              <a:off x="897" y="2717"/>
              <a:ext cx="16" cy="127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2" name="Rectangle 1020"/>
            <p:cNvSpPr>
              <a:spLocks noChangeAspect="1" noChangeArrowheads="1"/>
            </p:cNvSpPr>
            <p:nvPr/>
          </p:nvSpPr>
          <p:spPr bwMode="auto">
            <a:xfrm>
              <a:off x="906" y="2718"/>
              <a:ext cx="16" cy="126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3" name="Rectangle 1021"/>
            <p:cNvSpPr>
              <a:spLocks noChangeAspect="1" noChangeArrowheads="1"/>
            </p:cNvSpPr>
            <p:nvPr/>
          </p:nvSpPr>
          <p:spPr bwMode="auto">
            <a:xfrm>
              <a:off x="909" y="2718"/>
              <a:ext cx="16" cy="126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4" name="Rectangle 1022"/>
            <p:cNvSpPr>
              <a:spLocks noChangeAspect="1" noChangeArrowheads="1"/>
            </p:cNvSpPr>
            <p:nvPr/>
          </p:nvSpPr>
          <p:spPr bwMode="auto">
            <a:xfrm>
              <a:off x="915" y="2719"/>
              <a:ext cx="16" cy="125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5" name="Rectangle 1023"/>
            <p:cNvSpPr>
              <a:spLocks noChangeAspect="1" noChangeArrowheads="1"/>
            </p:cNvSpPr>
            <p:nvPr/>
          </p:nvSpPr>
          <p:spPr bwMode="auto">
            <a:xfrm>
              <a:off x="923" y="2719"/>
              <a:ext cx="16" cy="125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6" name="Rectangle 1024"/>
            <p:cNvSpPr>
              <a:spLocks noChangeAspect="1" noChangeArrowheads="1"/>
            </p:cNvSpPr>
            <p:nvPr/>
          </p:nvSpPr>
          <p:spPr bwMode="auto">
            <a:xfrm>
              <a:off x="932" y="2720"/>
              <a:ext cx="16" cy="124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7" name="Rectangle 1025"/>
            <p:cNvSpPr>
              <a:spLocks noChangeAspect="1" noChangeArrowheads="1"/>
            </p:cNvSpPr>
            <p:nvPr/>
          </p:nvSpPr>
          <p:spPr bwMode="auto">
            <a:xfrm>
              <a:off x="940" y="2722"/>
              <a:ext cx="16" cy="122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8" name="Rectangle 1026"/>
            <p:cNvSpPr>
              <a:spLocks noChangeAspect="1" noChangeArrowheads="1"/>
            </p:cNvSpPr>
            <p:nvPr/>
          </p:nvSpPr>
          <p:spPr bwMode="auto">
            <a:xfrm>
              <a:off x="943" y="2722"/>
              <a:ext cx="16" cy="122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89" name="Rectangle 1027"/>
            <p:cNvSpPr>
              <a:spLocks noChangeAspect="1" noChangeArrowheads="1"/>
            </p:cNvSpPr>
            <p:nvPr/>
          </p:nvSpPr>
          <p:spPr bwMode="auto">
            <a:xfrm>
              <a:off x="949" y="2722"/>
              <a:ext cx="16" cy="121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0" name="Rectangle 1028"/>
            <p:cNvSpPr>
              <a:spLocks noChangeAspect="1" noChangeArrowheads="1"/>
            </p:cNvSpPr>
            <p:nvPr/>
          </p:nvSpPr>
          <p:spPr bwMode="auto">
            <a:xfrm>
              <a:off x="957" y="2722"/>
              <a:ext cx="16" cy="122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1" name="Rectangle 1029"/>
            <p:cNvSpPr>
              <a:spLocks noChangeAspect="1" noChangeArrowheads="1"/>
            </p:cNvSpPr>
            <p:nvPr/>
          </p:nvSpPr>
          <p:spPr bwMode="auto">
            <a:xfrm>
              <a:off x="966" y="2724"/>
              <a:ext cx="16" cy="120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2" name="Rectangle 1030"/>
            <p:cNvSpPr>
              <a:spLocks noChangeAspect="1" noChangeArrowheads="1"/>
            </p:cNvSpPr>
            <p:nvPr/>
          </p:nvSpPr>
          <p:spPr bwMode="auto">
            <a:xfrm>
              <a:off x="975" y="2725"/>
              <a:ext cx="16" cy="119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3" name="Rectangle 1031"/>
            <p:cNvSpPr>
              <a:spLocks noChangeAspect="1" noChangeArrowheads="1"/>
            </p:cNvSpPr>
            <p:nvPr/>
          </p:nvSpPr>
          <p:spPr bwMode="auto">
            <a:xfrm>
              <a:off x="977" y="2725"/>
              <a:ext cx="16" cy="1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4" name="Rectangle 1032"/>
            <p:cNvSpPr>
              <a:spLocks noChangeAspect="1" noChangeArrowheads="1"/>
            </p:cNvSpPr>
            <p:nvPr/>
          </p:nvSpPr>
          <p:spPr bwMode="auto">
            <a:xfrm>
              <a:off x="984" y="2725"/>
              <a:ext cx="16" cy="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5" name="Rectangle 1033"/>
            <p:cNvSpPr>
              <a:spLocks noChangeAspect="1" noChangeArrowheads="1"/>
            </p:cNvSpPr>
            <p:nvPr/>
          </p:nvSpPr>
          <p:spPr bwMode="auto">
            <a:xfrm>
              <a:off x="992" y="2726"/>
              <a:ext cx="16" cy="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6" name="Rectangle 1034"/>
            <p:cNvSpPr>
              <a:spLocks noChangeAspect="1" noChangeArrowheads="1"/>
            </p:cNvSpPr>
            <p:nvPr/>
          </p:nvSpPr>
          <p:spPr bwMode="auto">
            <a:xfrm>
              <a:off x="1000" y="2727"/>
              <a:ext cx="16" cy="1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7" name="Rectangle 1035"/>
            <p:cNvSpPr>
              <a:spLocks noChangeAspect="1" noChangeArrowheads="1"/>
            </p:cNvSpPr>
            <p:nvPr/>
          </p:nvSpPr>
          <p:spPr bwMode="auto">
            <a:xfrm>
              <a:off x="1009" y="2728"/>
              <a:ext cx="16" cy="1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8" name="Rectangle 1036"/>
            <p:cNvSpPr>
              <a:spLocks noChangeAspect="1" noChangeArrowheads="1"/>
            </p:cNvSpPr>
            <p:nvPr/>
          </p:nvSpPr>
          <p:spPr bwMode="auto">
            <a:xfrm>
              <a:off x="1010" y="2728"/>
              <a:ext cx="16" cy="116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299" name="Rectangle 1037"/>
            <p:cNvSpPr>
              <a:spLocks noChangeAspect="1" noChangeArrowheads="1"/>
            </p:cNvSpPr>
            <p:nvPr/>
          </p:nvSpPr>
          <p:spPr bwMode="auto">
            <a:xfrm>
              <a:off x="1018" y="2729"/>
              <a:ext cx="16" cy="114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0" name="Rectangle 1038"/>
            <p:cNvSpPr>
              <a:spLocks noChangeAspect="1" noChangeArrowheads="1"/>
            </p:cNvSpPr>
            <p:nvPr/>
          </p:nvSpPr>
          <p:spPr bwMode="auto">
            <a:xfrm>
              <a:off x="1026" y="2730"/>
              <a:ext cx="16" cy="114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1" name="Rectangle 1039"/>
            <p:cNvSpPr>
              <a:spLocks noChangeAspect="1" noChangeArrowheads="1"/>
            </p:cNvSpPr>
            <p:nvPr/>
          </p:nvSpPr>
          <p:spPr bwMode="auto">
            <a:xfrm>
              <a:off x="1035" y="2731"/>
              <a:ext cx="16" cy="113"/>
            </a:xfrm>
            <a:prstGeom prst="rect">
              <a:avLst/>
            </a:prstGeom>
            <a:solidFill>
              <a:srgbClr val="E0C0C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2" name="Rectangle 1040"/>
            <p:cNvSpPr>
              <a:spLocks noChangeAspect="1" noChangeArrowheads="1"/>
            </p:cNvSpPr>
            <p:nvPr/>
          </p:nvSpPr>
          <p:spPr bwMode="auto">
            <a:xfrm>
              <a:off x="1043" y="2732"/>
              <a:ext cx="16" cy="112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3" name="Rectangle 1041"/>
            <p:cNvSpPr>
              <a:spLocks noChangeAspect="1" noChangeArrowheads="1"/>
            </p:cNvSpPr>
            <p:nvPr/>
          </p:nvSpPr>
          <p:spPr bwMode="auto">
            <a:xfrm>
              <a:off x="1053" y="2732"/>
              <a:ext cx="16" cy="111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4" name="Rectangle 1042"/>
            <p:cNvSpPr>
              <a:spLocks noChangeAspect="1" noChangeArrowheads="1"/>
            </p:cNvSpPr>
            <p:nvPr/>
          </p:nvSpPr>
          <p:spPr bwMode="auto">
            <a:xfrm>
              <a:off x="1061" y="2734"/>
              <a:ext cx="16" cy="110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5" name="Rectangle 1043"/>
            <p:cNvSpPr>
              <a:spLocks noChangeAspect="1" noChangeArrowheads="1"/>
            </p:cNvSpPr>
            <p:nvPr/>
          </p:nvSpPr>
          <p:spPr bwMode="auto">
            <a:xfrm>
              <a:off x="1069" y="2734"/>
              <a:ext cx="16" cy="110"/>
            </a:xfrm>
            <a:prstGeom prst="rect">
              <a:avLst/>
            </a:prstGeom>
            <a:solidFill>
              <a:srgbClr val="C0808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6" name="Rectangle 1044"/>
            <p:cNvSpPr>
              <a:spLocks noChangeAspect="1" noChangeArrowheads="1"/>
            </p:cNvSpPr>
            <p:nvPr/>
          </p:nvSpPr>
          <p:spPr bwMode="auto">
            <a:xfrm>
              <a:off x="1077" y="2734"/>
              <a:ext cx="16" cy="110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7" name="Rectangle 1045"/>
            <p:cNvSpPr>
              <a:spLocks noChangeAspect="1" noChangeArrowheads="1"/>
            </p:cNvSpPr>
            <p:nvPr/>
          </p:nvSpPr>
          <p:spPr bwMode="auto">
            <a:xfrm>
              <a:off x="1078" y="2735"/>
              <a:ext cx="16" cy="109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8" name="Rectangle 1046"/>
            <p:cNvSpPr>
              <a:spLocks noChangeAspect="1" noChangeArrowheads="1"/>
            </p:cNvSpPr>
            <p:nvPr/>
          </p:nvSpPr>
          <p:spPr bwMode="auto">
            <a:xfrm>
              <a:off x="1088" y="2736"/>
              <a:ext cx="16" cy="107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09" name="Rectangle 1047"/>
            <p:cNvSpPr>
              <a:spLocks noChangeAspect="1" noChangeArrowheads="1"/>
            </p:cNvSpPr>
            <p:nvPr/>
          </p:nvSpPr>
          <p:spPr bwMode="auto">
            <a:xfrm>
              <a:off x="1096" y="2737"/>
              <a:ext cx="16" cy="107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0" name="Rectangle 1048"/>
            <p:cNvSpPr>
              <a:spLocks noChangeAspect="1" noChangeArrowheads="1"/>
            </p:cNvSpPr>
            <p:nvPr/>
          </p:nvSpPr>
          <p:spPr bwMode="auto">
            <a:xfrm>
              <a:off x="1104" y="2737"/>
              <a:ext cx="16" cy="107"/>
            </a:xfrm>
            <a:prstGeom prst="rect">
              <a:avLst/>
            </a:prstGeom>
            <a:solidFill>
              <a:srgbClr val="A14141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1" name="Rectangle 1049"/>
            <p:cNvSpPr>
              <a:spLocks noChangeAspect="1" noChangeArrowheads="1"/>
            </p:cNvSpPr>
            <p:nvPr/>
          </p:nvSpPr>
          <p:spPr bwMode="auto">
            <a:xfrm>
              <a:off x="1110" y="2737"/>
              <a:ext cx="16" cy="10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2" name="Rectangle 1050"/>
            <p:cNvSpPr>
              <a:spLocks noChangeAspect="1" noChangeArrowheads="1"/>
            </p:cNvSpPr>
            <p:nvPr/>
          </p:nvSpPr>
          <p:spPr bwMode="auto">
            <a:xfrm>
              <a:off x="1113" y="2739"/>
              <a:ext cx="16" cy="10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3" name="Rectangle 1051"/>
            <p:cNvSpPr>
              <a:spLocks noChangeAspect="1" noChangeArrowheads="1"/>
            </p:cNvSpPr>
            <p:nvPr/>
          </p:nvSpPr>
          <p:spPr bwMode="auto">
            <a:xfrm>
              <a:off x="1120" y="2739"/>
              <a:ext cx="16" cy="10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4" name="Rectangle 1052"/>
            <p:cNvSpPr>
              <a:spLocks noChangeAspect="1" noChangeArrowheads="1"/>
            </p:cNvSpPr>
            <p:nvPr/>
          </p:nvSpPr>
          <p:spPr bwMode="auto">
            <a:xfrm>
              <a:off x="1130" y="2740"/>
              <a:ext cx="16" cy="10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5" name="Rectangle 1053"/>
            <p:cNvSpPr>
              <a:spLocks noChangeAspect="1" noChangeArrowheads="1"/>
            </p:cNvSpPr>
            <p:nvPr/>
          </p:nvSpPr>
          <p:spPr bwMode="auto">
            <a:xfrm>
              <a:off x="1138" y="2741"/>
              <a:ext cx="16" cy="103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6" name="Freeform 1054"/>
            <p:cNvSpPr>
              <a:spLocks noChangeAspect="1"/>
            </p:cNvSpPr>
            <p:nvPr/>
          </p:nvSpPr>
          <p:spPr bwMode="auto">
            <a:xfrm>
              <a:off x="807" y="2707"/>
              <a:ext cx="337" cy="137"/>
            </a:xfrm>
            <a:custGeom>
              <a:avLst/>
              <a:gdLst>
                <a:gd name="T0" fmla="*/ 0 w 337"/>
                <a:gd name="T1" fmla="*/ 0 h 137"/>
                <a:gd name="T2" fmla="*/ 0 w 337"/>
                <a:gd name="T3" fmla="*/ 136 h 137"/>
                <a:gd name="T4" fmla="*/ 336 w 337"/>
                <a:gd name="T5" fmla="*/ 136 h 137"/>
                <a:gd name="T6" fmla="*/ 336 w 337"/>
                <a:gd name="T7" fmla="*/ 33 h 137"/>
                <a:gd name="T8" fmla="*/ 0 w 337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137"/>
                <a:gd name="T17" fmla="*/ 337 w 337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137">
                  <a:moveTo>
                    <a:pt x="0" y="0"/>
                  </a:moveTo>
                  <a:lnTo>
                    <a:pt x="0" y="136"/>
                  </a:lnTo>
                  <a:lnTo>
                    <a:pt x="336" y="136"/>
                  </a:lnTo>
                  <a:lnTo>
                    <a:pt x="336" y="3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17" name="Rectangle 1055"/>
            <p:cNvSpPr>
              <a:spLocks noChangeAspect="1" noChangeArrowheads="1"/>
            </p:cNvSpPr>
            <p:nvPr/>
          </p:nvSpPr>
          <p:spPr bwMode="auto">
            <a:xfrm>
              <a:off x="787" y="2504"/>
              <a:ext cx="16" cy="20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8" name="Rectangle 1056"/>
            <p:cNvSpPr>
              <a:spLocks noChangeAspect="1" noChangeArrowheads="1"/>
            </p:cNvSpPr>
            <p:nvPr/>
          </p:nvSpPr>
          <p:spPr bwMode="auto">
            <a:xfrm>
              <a:off x="791" y="2504"/>
              <a:ext cx="16" cy="20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19" name="Rectangle 1057"/>
            <p:cNvSpPr>
              <a:spLocks noChangeAspect="1" noChangeArrowheads="1"/>
            </p:cNvSpPr>
            <p:nvPr/>
          </p:nvSpPr>
          <p:spPr bwMode="auto">
            <a:xfrm>
              <a:off x="795" y="2504"/>
              <a:ext cx="16" cy="20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0" name="Rectangle 1058"/>
            <p:cNvSpPr>
              <a:spLocks noChangeAspect="1" noChangeArrowheads="1"/>
            </p:cNvSpPr>
            <p:nvPr/>
          </p:nvSpPr>
          <p:spPr bwMode="auto">
            <a:xfrm>
              <a:off x="800" y="2504"/>
              <a:ext cx="16" cy="20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1" name="Rectangle 1059"/>
            <p:cNvSpPr>
              <a:spLocks noChangeAspect="1" noChangeArrowheads="1"/>
            </p:cNvSpPr>
            <p:nvPr/>
          </p:nvSpPr>
          <p:spPr bwMode="auto">
            <a:xfrm>
              <a:off x="805" y="2504"/>
              <a:ext cx="16" cy="208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2" name="Rectangle 1060"/>
            <p:cNvSpPr>
              <a:spLocks noChangeAspect="1" noChangeArrowheads="1"/>
            </p:cNvSpPr>
            <p:nvPr/>
          </p:nvSpPr>
          <p:spPr bwMode="auto">
            <a:xfrm>
              <a:off x="810" y="2504"/>
              <a:ext cx="16" cy="20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3" name="Rectangle 1061"/>
            <p:cNvSpPr>
              <a:spLocks noChangeAspect="1" noChangeArrowheads="1"/>
            </p:cNvSpPr>
            <p:nvPr/>
          </p:nvSpPr>
          <p:spPr bwMode="auto">
            <a:xfrm>
              <a:off x="815" y="2504"/>
              <a:ext cx="16" cy="20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4" name="Rectangle 1062"/>
            <p:cNvSpPr>
              <a:spLocks noChangeAspect="1" noChangeArrowheads="1"/>
            </p:cNvSpPr>
            <p:nvPr/>
          </p:nvSpPr>
          <p:spPr bwMode="auto">
            <a:xfrm>
              <a:off x="819" y="2504"/>
              <a:ext cx="16" cy="21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5" name="Rectangle 1063"/>
            <p:cNvSpPr>
              <a:spLocks noChangeAspect="1" noChangeArrowheads="1"/>
            </p:cNvSpPr>
            <p:nvPr/>
          </p:nvSpPr>
          <p:spPr bwMode="auto">
            <a:xfrm>
              <a:off x="822" y="2504"/>
              <a:ext cx="16" cy="210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6" name="Rectangle 1064"/>
            <p:cNvSpPr>
              <a:spLocks noChangeAspect="1" noChangeArrowheads="1"/>
            </p:cNvSpPr>
            <p:nvPr/>
          </p:nvSpPr>
          <p:spPr bwMode="auto">
            <a:xfrm>
              <a:off x="824" y="2504"/>
              <a:ext cx="16" cy="211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7" name="Rectangle 1065"/>
            <p:cNvSpPr>
              <a:spLocks noChangeAspect="1" noChangeArrowheads="1"/>
            </p:cNvSpPr>
            <p:nvPr/>
          </p:nvSpPr>
          <p:spPr bwMode="auto">
            <a:xfrm>
              <a:off x="829" y="2504"/>
              <a:ext cx="16" cy="212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8" name="Rectangle 1066"/>
            <p:cNvSpPr>
              <a:spLocks noChangeAspect="1" noChangeArrowheads="1"/>
            </p:cNvSpPr>
            <p:nvPr/>
          </p:nvSpPr>
          <p:spPr bwMode="auto">
            <a:xfrm>
              <a:off x="834" y="2504"/>
              <a:ext cx="16" cy="213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29" name="Rectangle 1067"/>
            <p:cNvSpPr>
              <a:spLocks noChangeAspect="1" noChangeArrowheads="1"/>
            </p:cNvSpPr>
            <p:nvPr/>
          </p:nvSpPr>
          <p:spPr bwMode="auto">
            <a:xfrm>
              <a:off x="838" y="2504"/>
              <a:ext cx="16" cy="214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0" name="Rectangle 1068"/>
            <p:cNvSpPr>
              <a:spLocks noChangeAspect="1" noChangeArrowheads="1"/>
            </p:cNvSpPr>
            <p:nvPr/>
          </p:nvSpPr>
          <p:spPr bwMode="auto">
            <a:xfrm>
              <a:off x="843" y="2504"/>
              <a:ext cx="16" cy="215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1" name="Rectangle 1069"/>
            <p:cNvSpPr>
              <a:spLocks noChangeAspect="1" noChangeArrowheads="1"/>
            </p:cNvSpPr>
            <p:nvPr/>
          </p:nvSpPr>
          <p:spPr bwMode="auto">
            <a:xfrm>
              <a:off x="848" y="2504"/>
              <a:ext cx="16" cy="215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2" name="Rectangle 1070"/>
            <p:cNvSpPr>
              <a:spLocks noChangeAspect="1" noChangeArrowheads="1"/>
            </p:cNvSpPr>
            <p:nvPr/>
          </p:nvSpPr>
          <p:spPr bwMode="auto">
            <a:xfrm>
              <a:off x="853" y="2504"/>
              <a:ext cx="16" cy="216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3" name="Rectangle 1071"/>
            <p:cNvSpPr>
              <a:spLocks noChangeAspect="1" noChangeArrowheads="1"/>
            </p:cNvSpPr>
            <p:nvPr/>
          </p:nvSpPr>
          <p:spPr bwMode="auto">
            <a:xfrm>
              <a:off x="856" y="2504"/>
              <a:ext cx="16" cy="216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4" name="Rectangle 1072"/>
            <p:cNvSpPr>
              <a:spLocks noChangeAspect="1" noChangeArrowheads="1"/>
            </p:cNvSpPr>
            <p:nvPr/>
          </p:nvSpPr>
          <p:spPr bwMode="auto">
            <a:xfrm>
              <a:off x="858" y="2504"/>
              <a:ext cx="16" cy="218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5" name="Rectangle 1073"/>
            <p:cNvSpPr>
              <a:spLocks noChangeAspect="1" noChangeArrowheads="1"/>
            </p:cNvSpPr>
            <p:nvPr/>
          </p:nvSpPr>
          <p:spPr bwMode="auto">
            <a:xfrm>
              <a:off x="862" y="2504"/>
              <a:ext cx="16" cy="218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6" name="Rectangle 1074"/>
            <p:cNvSpPr>
              <a:spLocks noChangeAspect="1" noChangeArrowheads="1"/>
            </p:cNvSpPr>
            <p:nvPr/>
          </p:nvSpPr>
          <p:spPr bwMode="auto">
            <a:xfrm>
              <a:off x="867" y="2504"/>
              <a:ext cx="16" cy="218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7" name="Rectangle 1075"/>
            <p:cNvSpPr>
              <a:spLocks noChangeAspect="1" noChangeArrowheads="1"/>
            </p:cNvSpPr>
            <p:nvPr/>
          </p:nvSpPr>
          <p:spPr bwMode="auto">
            <a:xfrm>
              <a:off x="872" y="2504"/>
              <a:ext cx="16" cy="220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8" name="Rectangle 1076"/>
            <p:cNvSpPr>
              <a:spLocks noChangeAspect="1" noChangeArrowheads="1"/>
            </p:cNvSpPr>
            <p:nvPr/>
          </p:nvSpPr>
          <p:spPr bwMode="auto">
            <a:xfrm>
              <a:off x="877" y="2504"/>
              <a:ext cx="16" cy="221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39" name="Rectangle 1077"/>
            <p:cNvSpPr>
              <a:spLocks noChangeAspect="1" noChangeArrowheads="1"/>
            </p:cNvSpPr>
            <p:nvPr/>
          </p:nvSpPr>
          <p:spPr bwMode="auto">
            <a:xfrm>
              <a:off x="881" y="2504"/>
              <a:ext cx="16" cy="221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0" name="Rectangle 1078"/>
            <p:cNvSpPr>
              <a:spLocks noChangeAspect="1" noChangeArrowheads="1"/>
            </p:cNvSpPr>
            <p:nvPr/>
          </p:nvSpPr>
          <p:spPr bwMode="auto">
            <a:xfrm>
              <a:off x="885" y="2504"/>
              <a:ext cx="16" cy="222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1" name="Rectangle 1079"/>
            <p:cNvSpPr>
              <a:spLocks noChangeAspect="1" noChangeArrowheads="1"/>
            </p:cNvSpPr>
            <p:nvPr/>
          </p:nvSpPr>
          <p:spPr bwMode="auto">
            <a:xfrm>
              <a:off x="891" y="2504"/>
              <a:ext cx="16" cy="223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2" name="Rectangle 1080"/>
            <p:cNvSpPr>
              <a:spLocks noChangeAspect="1" noChangeArrowheads="1"/>
            </p:cNvSpPr>
            <p:nvPr/>
          </p:nvSpPr>
          <p:spPr bwMode="auto">
            <a:xfrm>
              <a:off x="895" y="2504"/>
              <a:ext cx="16" cy="224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3" name="Rectangle 1081"/>
            <p:cNvSpPr>
              <a:spLocks noChangeAspect="1" noChangeArrowheads="1"/>
            </p:cNvSpPr>
            <p:nvPr/>
          </p:nvSpPr>
          <p:spPr bwMode="auto">
            <a:xfrm>
              <a:off x="900" y="2504"/>
              <a:ext cx="16" cy="225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4" name="Rectangle 1082"/>
            <p:cNvSpPr>
              <a:spLocks noChangeAspect="1" noChangeArrowheads="1"/>
            </p:cNvSpPr>
            <p:nvPr/>
          </p:nvSpPr>
          <p:spPr bwMode="auto">
            <a:xfrm>
              <a:off x="905" y="2504"/>
              <a:ext cx="16" cy="226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5" name="Rectangle 1083"/>
            <p:cNvSpPr>
              <a:spLocks noChangeAspect="1" noChangeArrowheads="1"/>
            </p:cNvSpPr>
            <p:nvPr/>
          </p:nvSpPr>
          <p:spPr bwMode="auto">
            <a:xfrm>
              <a:off x="909" y="2504"/>
              <a:ext cx="16" cy="227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6" name="Rectangle 1084"/>
            <p:cNvSpPr>
              <a:spLocks noChangeAspect="1" noChangeArrowheads="1"/>
            </p:cNvSpPr>
            <p:nvPr/>
          </p:nvSpPr>
          <p:spPr bwMode="auto">
            <a:xfrm>
              <a:off x="915" y="2504"/>
              <a:ext cx="16" cy="228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7" name="Rectangle 1085"/>
            <p:cNvSpPr>
              <a:spLocks noChangeAspect="1" noChangeArrowheads="1"/>
            </p:cNvSpPr>
            <p:nvPr/>
          </p:nvSpPr>
          <p:spPr bwMode="auto">
            <a:xfrm>
              <a:off x="919" y="2504"/>
              <a:ext cx="16" cy="228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8" name="Rectangle 1086"/>
            <p:cNvSpPr>
              <a:spLocks noChangeAspect="1" noChangeArrowheads="1"/>
            </p:cNvSpPr>
            <p:nvPr/>
          </p:nvSpPr>
          <p:spPr bwMode="auto">
            <a:xfrm>
              <a:off x="924" y="2504"/>
              <a:ext cx="16" cy="230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49" name="Rectangle 1087"/>
            <p:cNvSpPr>
              <a:spLocks noChangeAspect="1" noChangeArrowheads="1"/>
            </p:cNvSpPr>
            <p:nvPr/>
          </p:nvSpPr>
          <p:spPr bwMode="auto">
            <a:xfrm>
              <a:off x="925" y="2504"/>
              <a:ext cx="16" cy="230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0" name="Rectangle 1088"/>
            <p:cNvSpPr>
              <a:spLocks noChangeAspect="1" noChangeArrowheads="1"/>
            </p:cNvSpPr>
            <p:nvPr/>
          </p:nvSpPr>
          <p:spPr bwMode="auto">
            <a:xfrm>
              <a:off x="929" y="2504"/>
              <a:ext cx="16" cy="230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1" name="Rectangle 1089"/>
            <p:cNvSpPr>
              <a:spLocks noChangeAspect="1" noChangeArrowheads="1"/>
            </p:cNvSpPr>
            <p:nvPr/>
          </p:nvSpPr>
          <p:spPr bwMode="auto">
            <a:xfrm>
              <a:off x="933" y="2504"/>
              <a:ext cx="16" cy="231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2" name="Rectangle 1090"/>
            <p:cNvSpPr>
              <a:spLocks noChangeAspect="1" noChangeArrowheads="1"/>
            </p:cNvSpPr>
            <p:nvPr/>
          </p:nvSpPr>
          <p:spPr bwMode="auto">
            <a:xfrm>
              <a:off x="939" y="2504"/>
              <a:ext cx="16" cy="232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3" name="Rectangle 1091"/>
            <p:cNvSpPr>
              <a:spLocks noChangeAspect="1" noChangeArrowheads="1"/>
            </p:cNvSpPr>
            <p:nvPr/>
          </p:nvSpPr>
          <p:spPr bwMode="auto">
            <a:xfrm>
              <a:off x="943" y="2504"/>
              <a:ext cx="16" cy="233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4" name="Rectangle 1092"/>
            <p:cNvSpPr>
              <a:spLocks noChangeAspect="1" noChangeArrowheads="1"/>
            </p:cNvSpPr>
            <p:nvPr/>
          </p:nvSpPr>
          <p:spPr bwMode="auto">
            <a:xfrm>
              <a:off x="948" y="2504"/>
              <a:ext cx="16" cy="233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5" name="Rectangle 1093"/>
            <p:cNvSpPr>
              <a:spLocks noChangeAspect="1" noChangeArrowheads="1"/>
            </p:cNvSpPr>
            <p:nvPr/>
          </p:nvSpPr>
          <p:spPr bwMode="auto">
            <a:xfrm>
              <a:off x="953" y="2504"/>
              <a:ext cx="16" cy="235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6" name="Rectangle 1094"/>
            <p:cNvSpPr>
              <a:spLocks noChangeAspect="1" noChangeArrowheads="1"/>
            </p:cNvSpPr>
            <p:nvPr/>
          </p:nvSpPr>
          <p:spPr bwMode="auto">
            <a:xfrm>
              <a:off x="957" y="2504"/>
              <a:ext cx="16" cy="235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7" name="Rectangle 1095"/>
            <p:cNvSpPr>
              <a:spLocks noChangeAspect="1" noChangeArrowheads="1"/>
            </p:cNvSpPr>
            <p:nvPr/>
          </p:nvSpPr>
          <p:spPr bwMode="auto">
            <a:xfrm>
              <a:off x="960" y="2504"/>
              <a:ext cx="16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8" name="Rectangle 1096"/>
            <p:cNvSpPr>
              <a:spLocks noChangeAspect="1" noChangeArrowheads="1"/>
            </p:cNvSpPr>
            <p:nvPr/>
          </p:nvSpPr>
          <p:spPr bwMode="auto">
            <a:xfrm>
              <a:off x="963" y="2504"/>
              <a:ext cx="16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59" name="Rectangle 1097"/>
            <p:cNvSpPr>
              <a:spLocks noChangeAspect="1" noChangeArrowheads="1"/>
            </p:cNvSpPr>
            <p:nvPr/>
          </p:nvSpPr>
          <p:spPr bwMode="auto">
            <a:xfrm>
              <a:off x="967" y="2504"/>
              <a:ext cx="16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0" name="Rectangle 1098"/>
            <p:cNvSpPr>
              <a:spLocks noChangeAspect="1" noChangeArrowheads="1"/>
            </p:cNvSpPr>
            <p:nvPr/>
          </p:nvSpPr>
          <p:spPr bwMode="auto">
            <a:xfrm>
              <a:off x="972" y="2504"/>
              <a:ext cx="16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1" name="Rectangle 1099"/>
            <p:cNvSpPr>
              <a:spLocks noChangeAspect="1" noChangeArrowheads="1"/>
            </p:cNvSpPr>
            <p:nvPr/>
          </p:nvSpPr>
          <p:spPr bwMode="auto">
            <a:xfrm>
              <a:off x="977" y="2504"/>
              <a:ext cx="16" cy="2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2" name="Rectangle 1100"/>
            <p:cNvSpPr>
              <a:spLocks noChangeAspect="1" noChangeArrowheads="1"/>
            </p:cNvSpPr>
            <p:nvPr/>
          </p:nvSpPr>
          <p:spPr bwMode="auto">
            <a:xfrm>
              <a:off x="981" y="2504"/>
              <a:ext cx="16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3" name="Rectangle 1101"/>
            <p:cNvSpPr>
              <a:spLocks noChangeAspect="1" noChangeArrowheads="1"/>
            </p:cNvSpPr>
            <p:nvPr/>
          </p:nvSpPr>
          <p:spPr bwMode="auto">
            <a:xfrm>
              <a:off x="987" y="2504"/>
              <a:ext cx="16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4" name="Rectangle 1102"/>
            <p:cNvSpPr>
              <a:spLocks noChangeAspect="1" noChangeArrowheads="1"/>
            </p:cNvSpPr>
            <p:nvPr/>
          </p:nvSpPr>
          <p:spPr bwMode="auto">
            <a:xfrm>
              <a:off x="991" y="2504"/>
              <a:ext cx="16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5" name="Rectangle 1103"/>
            <p:cNvSpPr>
              <a:spLocks noChangeAspect="1" noChangeArrowheads="1"/>
            </p:cNvSpPr>
            <p:nvPr/>
          </p:nvSpPr>
          <p:spPr bwMode="auto">
            <a:xfrm>
              <a:off x="995" y="2504"/>
              <a:ext cx="16" cy="241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6" name="Rectangle 1104"/>
            <p:cNvSpPr>
              <a:spLocks noChangeAspect="1" noChangeArrowheads="1"/>
            </p:cNvSpPr>
            <p:nvPr/>
          </p:nvSpPr>
          <p:spPr bwMode="auto">
            <a:xfrm>
              <a:off x="996" y="2504"/>
              <a:ext cx="16" cy="242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7" name="Rectangle 1105"/>
            <p:cNvSpPr>
              <a:spLocks noChangeAspect="1" noChangeArrowheads="1"/>
            </p:cNvSpPr>
            <p:nvPr/>
          </p:nvSpPr>
          <p:spPr bwMode="auto">
            <a:xfrm>
              <a:off x="1000" y="2504"/>
              <a:ext cx="16" cy="243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8" name="Rectangle 1106"/>
            <p:cNvSpPr>
              <a:spLocks noChangeAspect="1" noChangeArrowheads="1"/>
            </p:cNvSpPr>
            <p:nvPr/>
          </p:nvSpPr>
          <p:spPr bwMode="auto">
            <a:xfrm>
              <a:off x="1005" y="2504"/>
              <a:ext cx="16" cy="245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69" name="Rectangle 1107"/>
            <p:cNvSpPr>
              <a:spLocks noChangeAspect="1" noChangeArrowheads="1"/>
            </p:cNvSpPr>
            <p:nvPr/>
          </p:nvSpPr>
          <p:spPr bwMode="auto">
            <a:xfrm>
              <a:off x="1010" y="2504"/>
              <a:ext cx="16" cy="245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0" name="Rectangle 1108"/>
            <p:cNvSpPr>
              <a:spLocks noChangeAspect="1" noChangeArrowheads="1"/>
            </p:cNvSpPr>
            <p:nvPr/>
          </p:nvSpPr>
          <p:spPr bwMode="auto">
            <a:xfrm>
              <a:off x="1014" y="2504"/>
              <a:ext cx="16" cy="245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1" name="Rectangle 1109"/>
            <p:cNvSpPr>
              <a:spLocks noChangeAspect="1" noChangeArrowheads="1"/>
            </p:cNvSpPr>
            <p:nvPr/>
          </p:nvSpPr>
          <p:spPr bwMode="auto">
            <a:xfrm>
              <a:off x="1019" y="2504"/>
              <a:ext cx="16" cy="247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2" name="Rectangle 1110"/>
            <p:cNvSpPr>
              <a:spLocks noChangeAspect="1" noChangeArrowheads="1"/>
            </p:cNvSpPr>
            <p:nvPr/>
          </p:nvSpPr>
          <p:spPr bwMode="auto">
            <a:xfrm>
              <a:off x="1024" y="2504"/>
              <a:ext cx="16" cy="248"/>
            </a:xfrm>
            <a:prstGeom prst="rect">
              <a:avLst/>
            </a:prstGeom>
            <a:solidFill>
              <a:srgbClr val="E6CD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3" name="Rectangle 1111"/>
            <p:cNvSpPr>
              <a:spLocks noChangeAspect="1" noChangeArrowheads="1"/>
            </p:cNvSpPr>
            <p:nvPr/>
          </p:nvSpPr>
          <p:spPr bwMode="auto">
            <a:xfrm>
              <a:off x="1027" y="2504"/>
              <a:ext cx="16" cy="248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4" name="Rectangle 1112"/>
            <p:cNvSpPr>
              <a:spLocks noChangeAspect="1" noChangeArrowheads="1"/>
            </p:cNvSpPr>
            <p:nvPr/>
          </p:nvSpPr>
          <p:spPr bwMode="auto">
            <a:xfrm>
              <a:off x="1029" y="2504"/>
              <a:ext cx="16" cy="248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5" name="Rectangle 1113"/>
            <p:cNvSpPr>
              <a:spLocks noChangeAspect="1" noChangeArrowheads="1"/>
            </p:cNvSpPr>
            <p:nvPr/>
          </p:nvSpPr>
          <p:spPr bwMode="auto">
            <a:xfrm>
              <a:off x="1034" y="2504"/>
              <a:ext cx="16" cy="249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6" name="Rectangle 1114"/>
            <p:cNvSpPr>
              <a:spLocks noChangeAspect="1" noChangeArrowheads="1"/>
            </p:cNvSpPr>
            <p:nvPr/>
          </p:nvSpPr>
          <p:spPr bwMode="auto">
            <a:xfrm>
              <a:off x="1038" y="2504"/>
              <a:ext cx="16" cy="250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7" name="Rectangle 1115"/>
            <p:cNvSpPr>
              <a:spLocks noChangeAspect="1" noChangeArrowheads="1"/>
            </p:cNvSpPr>
            <p:nvPr/>
          </p:nvSpPr>
          <p:spPr bwMode="auto">
            <a:xfrm>
              <a:off x="1043" y="2504"/>
              <a:ext cx="16" cy="251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8" name="Rectangle 1116"/>
            <p:cNvSpPr>
              <a:spLocks noChangeAspect="1" noChangeArrowheads="1"/>
            </p:cNvSpPr>
            <p:nvPr/>
          </p:nvSpPr>
          <p:spPr bwMode="auto">
            <a:xfrm>
              <a:off x="1048" y="2504"/>
              <a:ext cx="16" cy="252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79" name="Rectangle 1117"/>
            <p:cNvSpPr>
              <a:spLocks noChangeAspect="1" noChangeArrowheads="1"/>
            </p:cNvSpPr>
            <p:nvPr/>
          </p:nvSpPr>
          <p:spPr bwMode="auto">
            <a:xfrm>
              <a:off x="1053" y="2504"/>
              <a:ext cx="16" cy="252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0" name="Rectangle 1118"/>
            <p:cNvSpPr>
              <a:spLocks noChangeAspect="1" noChangeArrowheads="1"/>
            </p:cNvSpPr>
            <p:nvPr/>
          </p:nvSpPr>
          <p:spPr bwMode="auto">
            <a:xfrm>
              <a:off x="1058" y="2504"/>
              <a:ext cx="16" cy="254"/>
            </a:xfrm>
            <a:prstGeom prst="rect">
              <a:avLst/>
            </a:prstGeom>
            <a:solidFill>
              <a:srgbClr val="CD9A9A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1" name="Rectangle 1119"/>
            <p:cNvSpPr>
              <a:spLocks noChangeAspect="1" noChangeArrowheads="1"/>
            </p:cNvSpPr>
            <p:nvPr/>
          </p:nvSpPr>
          <p:spPr bwMode="auto">
            <a:xfrm>
              <a:off x="1061" y="2504"/>
              <a:ext cx="16" cy="254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2" name="Rectangle 1120"/>
            <p:cNvSpPr>
              <a:spLocks noChangeAspect="1" noChangeArrowheads="1"/>
            </p:cNvSpPr>
            <p:nvPr/>
          </p:nvSpPr>
          <p:spPr bwMode="auto">
            <a:xfrm>
              <a:off x="1062" y="2504"/>
              <a:ext cx="16" cy="254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3" name="Rectangle 1121"/>
            <p:cNvSpPr>
              <a:spLocks noChangeAspect="1" noChangeArrowheads="1"/>
            </p:cNvSpPr>
            <p:nvPr/>
          </p:nvSpPr>
          <p:spPr bwMode="auto">
            <a:xfrm>
              <a:off x="1067" y="2504"/>
              <a:ext cx="16" cy="255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4" name="Rectangle 1122"/>
            <p:cNvSpPr>
              <a:spLocks noChangeAspect="1" noChangeArrowheads="1"/>
            </p:cNvSpPr>
            <p:nvPr/>
          </p:nvSpPr>
          <p:spPr bwMode="auto">
            <a:xfrm>
              <a:off x="1072" y="2504"/>
              <a:ext cx="16" cy="256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5" name="Rectangle 1123"/>
            <p:cNvSpPr>
              <a:spLocks noChangeAspect="1" noChangeArrowheads="1"/>
            </p:cNvSpPr>
            <p:nvPr/>
          </p:nvSpPr>
          <p:spPr bwMode="auto">
            <a:xfrm>
              <a:off x="1077" y="2504"/>
              <a:ext cx="16" cy="257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6" name="Rectangle 1124"/>
            <p:cNvSpPr>
              <a:spLocks noChangeAspect="1" noChangeArrowheads="1"/>
            </p:cNvSpPr>
            <p:nvPr/>
          </p:nvSpPr>
          <p:spPr bwMode="auto">
            <a:xfrm>
              <a:off x="1081" y="2504"/>
              <a:ext cx="16" cy="258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7" name="Rectangle 1125"/>
            <p:cNvSpPr>
              <a:spLocks noChangeAspect="1" noChangeArrowheads="1"/>
            </p:cNvSpPr>
            <p:nvPr/>
          </p:nvSpPr>
          <p:spPr bwMode="auto">
            <a:xfrm>
              <a:off x="1086" y="2504"/>
              <a:ext cx="16" cy="259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8" name="Rectangle 1126"/>
            <p:cNvSpPr>
              <a:spLocks noChangeAspect="1" noChangeArrowheads="1"/>
            </p:cNvSpPr>
            <p:nvPr/>
          </p:nvSpPr>
          <p:spPr bwMode="auto">
            <a:xfrm>
              <a:off x="1091" y="2504"/>
              <a:ext cx="16" cy="260"/>
            </a:xfrm>
            <a:prstGeom prst="rect">
              <a:avLst/>
            </a:prstGeom>
            <a:solidFill>
              <a:srgbClr val="B46767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89" name="Rectangle 1127"/>
            <p:cNvSpPr>
              <a:spLocks noChangeAspect="1" noChangeArrowheads="1"/>
            </p:cNvSpPr>
            <p:nvPr/>
          </p:nvSpPr>
          <p:spPr bwMode="auto">
            <a:xfrm>
              <a:off x="1095" y="2504"/>
              <a:ext cx="16" cy="260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0" name="Rectangle 1128"/>
            <p:cNvSpPr>
              <a:spLocks noChangeAspect="1" noChangeArrowheads="1"/>
            </p:cNvSpPr>
            <p:nvPr/>
          </p:nvSpPr>
          <p:spPr bwMode="auto">
            <a:xfrm>
              <a:off x="1096" y="2504"/>
              <a:ext cx="16" cy="260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1" name="Rectangle 1129"/>
            <p:cNvSpPr>
              <a:spLocks noChangeAspect="1" noChangeArrowheads="1"/>
            </p:cNvSpPr>
            <p:nvPr/>
          </p:nvSpPr>
          <p:spPr bwMode="auto">
            <a:xfrm>
              <a:off x="1101" y="2504"/>
              <a:ext cx="16" cy="261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2" name="Rectangle 1130"/>
            <p:cNvSpPr>
              <a:spLocks noChangeAspect="1" noChangeArrowheads="1"/>
            </p:cNvSpPr>
            <p:nvPr/>
          </p:nvSpPr>
          <p:spPr bwMode="auto">
            <a:xfrm>
              <a:off x="1105" y="2504"/>
              <a:ext cx="16" cy="262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3" name="Rectangle 1131"/>
            <p:cNvSpPr>
              <a:spLocks noChangeAspect="1" noChangeArrowheads="1"/>
            </p:cNvSpPr>
            <p:nvPr/>
          </p:nvSpPr>
          <p:spPr bwMode="auto">
            <a:xfrm>
              <a:off x="1110" y="2504"/>
              <a:ext cx="16" cy="263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4" name="Rectangle 1132"/>
            <p:cNvSpPr>
              <a:spLocks noChangeAspect="1" noChangeArrowheads="1"/>
            </p:cNvSpPr>
            <p:nvPr/>
          </p:nvSpPr>
          <p:spPr bwMode="auto">
            <a:xfrm>
              <a:off x="1115" y="2504"/>
              <a:ext cx="16" cy="264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5" name="Rectangle 1133"/>
            <p:cNvSpPr>
              <a:spLocks noChangeAspect="1" noChangeArrowheads="1"/>
            </p:cNvSpPr>
            <p:nvPr/>
          </p:nvSpPr>
          <p:spPr bwMode="auto">
            <a:xfrm>
              <a:off x="1119" y="2504"/>
              <a:ext cx="16" cy="264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6" name="Rectangle 1134"/>
            <p:cNvSpPr>
              <a:spLocks noChangeAspect="1" noChangeArrowheads="1"/>
            </p:cNvSpPr>
            <p:nvPr/>
          </p:nvSpPr>
          <p:spPr bwMode="auto">
            <a:xfrm>
              <a:off x="1124" y="2504"/>
              <a:ext cx="16" cy="266"/>
            </a:xfrm>
            <a:prstGeom prst="rect">
              <a:avLst/>
            </a:prstGeom>
            <a:solidFill>
              <a:srgbClr val="9A3434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7" name="Rectangle 1135"/>
            <p:cNvSpPr>
              <a:spLocks noChangeAspect="1" noChangeArrowheads="1"/>
            </p:cNvSpPr>
            <p:nvPr/>
          </p:nvSpPr>
          <p:spPr bwMode="auto">
            <a:xfrm>
              <a:off x="1128" y="2504"/>
              <a:ext cx="16" cy="26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8" name="Rectangle 1136"/>
            <p:cNvSpPr>
              <a:spLocks noChangeAspect="1" noChangeArrowheads="1"/>
            </p:cNvSpPr>
            <p:nvPr/>
          </p:nvSpPr>
          <p:spPr bwMode="auto">
            <a:xfrm>
              <a:off x="1128" y="2504"/>
              <a:ext cx="16" cy="26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399" name="Rectangle 1137"/>
            <p:cNvSpPr>
              <a:spLocks noChangeAspect="1" noChangeArrowheads="1"/>
            </p:cNvSpPr>
            <p:nvPr/>
          </p:nvSpPr>
          <p:spPr bwMode="auto">
            <a:xfrm>
              <a:off x="1134" y="2504"/>
              <a:ext cx="16" cy="267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0" name="Rectangle 1138"/>
            <p:cNvSpPr>
              <a:spLocks noChangeAspect="1" noChangeArrowheads="1"/>
            </p:cNvSpPr>
            <p:nvPr/>
          </p:nvSpPr>
          <p:spPr bwMode="auto">
            <a:xfrm>
              <a:off x="1138" y="2504"/>
              <a:ext cx="16" cy="268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1" name="Rectangle 1139"/>
            <p:cNvSpPr>
              <a:spLocks noChangeAspect="1" noChangeArrowheads="1"/>
            </p:cNvSpPr>
            <p:nvPr/>
          </p:nvSpPr>
          <p:spPr bwMode="auto">
            <a:xfrm>
              <a:off x="1143" y="2504"/>
              <a:ext cx="16" cy="26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2" name="Rectangle 1140"/>
            <p:cNvSpPr>
              <a:spLocks noChangeAspect="1" noChangeArrowheads="1"/>
            </p:cNvSpPr>
            <p:nvPr/>
          </p:nvSpPr>
          <p:spPr bwMode="auto">
            <a:xfrm>
              <a:off x="1148" y="2504"/>
              <a:ext cx="16" cy="27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3" name="Rectangle 1141"/>
            <p:cNvSpPr>
              <a:spLocks noChangeAspect="1" noChangeArrowheads="1"/>
            </p:cNvSpPr>
            <p:nvPr/>
          </p:nvSpPr>
          <p:spPr bwMode="auto">
            <a:xfrm>
              <a:off x="1152" y="2504"/>
              <a:ext cx="16" cy="27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4" name="Rectangle 1142"/>
            <p:cNvSpPr>
              <a:spLocks noChangeAspect="1" noChangeArrowheads="1"/>
            </p:cNvSpPr>
            <p:nvPr/>
          </p:nvSpPr>
          <p:spPr bwMode="auto">
            <a:xfrm>
              <a:off x="1158" y="2504"/>
              <a:ext cx="16" cy="27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5" name="Freeform 1143"/>
            <p:cNvSpPr>
              <a:spLocks noChangeAspect="1"/>
            </p:cNvSpPr>
            <p:nvPr/>
          </p:nvSpPr>
          <p:spPr bwMode="auto">
            <a:xfrm>
              <a:off x="787" y="2504"/>
              <a:ext cx="374" cy="272"/>
            </a:xfrm>
            <a:custGeom>
              <a:avLst/>
              <a:gdLst>
                <a:gd name="T0" fmla="*/ 0 w 374"/>
                <a:gd name="T1" fmla="*/ 0 h 272"/>
                <a:gd name="T2" fmla="*/ 373 w 374"/>
                <a:gd name="T3" fmla="*/ 0 h 272"/>
                <a:gd name="T4" fmla="*/ 373 w 374"/>
                <a:gd name="T5" fmla="*/ 271 h 272"/>
                <a:gd name="T6" fmla="*/ 0 w 374"/>
                <a:gd name="T7" fmla="*/ 202 h 272"/>
                <a:gd name="T8" fmla="*/ 0 w 374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272"/>
                <a:gd name="T17" fmla="*/ 374 w 374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272">
                  <a:moveTo>
                    <a:pt x="0" y="0"/>
                  </a:moveTo>
                  <a:lnTo>
                    <a:pt x="373" y="0"/>
                  </a:lnTo>
                  <a:lnTo>
                    <a:pt x="373" y="271"/>
                  </a:ln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06" name="Rectangle 1144"/>
            <p:cNvSpPr>
              <a:spLocks noChangeAspect="1" noChangeArrowheads="1"/>
            </p:cNvSpPr>
            <p:nvPr/>
          </p:nvSpPr>
          <p:spPr bwMode="auto">
            <a:xfrm>
              <a:off x="969" y="2606"/>
              <a:ext cx="1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7" name="Rectangle 1145"/>
            <p:cNvSpPr>
              <a:spLocks noChangeAspect="1" noChangeArrowheads="1"/>
            </p:cNvSpPr>
            <p:nvPr/>
          </p:nvSpPr>
          <p:spPr bwMode="auto">
            <a:xfrm>
              <a:off x="963" y="2607"/>
              <a:ext cx="2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8" name="Rectangle 1146"/>
            <p:cNvSpPr>
              <a:spLocks noChangeAspect="1" noChangeArrowheads="1"/>
            </p:cNvSpPr>
            <p:nvPr/>
          </p:nvSpPr>
          <p:spPr bwMode="auto">
            <a:xfrm>
              <a:off x="960" y="2608"/>
              <a:ext cx="2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09" name="Rectangle 1147"/>
            <p:cNvSpPr>
              <a:spLocks noChangeAspect="1" noChangeArrowheads="1"/>
            </p:cNvSpPr>
            <p:nvPr/>
          </p:nvSpPr>
          <p:spPr bwMode="auto">
            <a:xfrm>
              <a:off x="955" y="2609"/>
              <a:ext cx="3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0" name="Rectangle 1148"/>
            <p:cNvSpPr>
              <a:spLocks noChangeAspect="1" noChangeArrowheads="1"/>
            </p:cNvSpPr>
            <p:nvPr/>
          </p:nvSpPr>
          <p:spPr bwMode="auto">
            <a:xfrm>
              <a:off x="954" y="2609"/>
              <a:ext cx="4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1" name="Rectangle 1149"/>
            <p:cNvSpPr>
              <a:spLocks noChangeAspect="1" noChangeArrowheads="1"/>
            </p:cNvSpPr>
            <p:nvPr/>
          </p:nvSpPr>
          <p:spPr bwMode="auto">
            <a:xfrm>
              <a:off x="951" y="2611"/>
              <a:ext cx="4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2" name="Rectangle 1150"/>
            <p:cNvSpPr>
              <a:spLocks noChangeAspect="1" noChangeArrowheads="1"/>
            </p:cNvSpPr>
            <p:nvPr/>
          </p:nvSpPr>
          <p:spPr bwMode="auto">
            <a:xfrm>
              <a:off x="950" y="2611"/>
              <a:ext cx="4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3" name="Rectangle 1151"/>
            <p:cNvSpPr>
              <a:spLocks noChangeAspect="1" noChangeArrowheads="1"/>
            </p:cNvSpPr>
            <p:nvPr/>
          </p:nvSpPr>
          <p:spPr bwMode="auto">
            <a:xfrm>
              <a:off x="948" y="2612"/>
              <a:ext cx="5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4" name="Rectangle 1152"/>
            <p:cNvSpPr>
              <a:spLocks noChangeAspect="1" noChangeArrowheads="1"/>
            </p:cNvSpPr>
            <p:nvPr/>
          </p:nvSpPr>
          <p:spPr bwMode="auto">
            <a:xfrm>
              <a:off x="945" y="2613"/>
              <a:ext cx="5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5" name="Rectangle 1153"/>
            <p:cNvSpPr>
              <a:spLocks noChangeAspect="1" noChangeArrowheads="1"/>
            </p:cNvSpPr>
            <p:nvPr/>
          </p:nvSpPr>
          <p:spPr bwMode="auto">
            <a:xfrm>
              <a:off x="945" y="2614"/>
              <a:ext cx="5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6" name="Rectangle 1154"/>
            <p:cNvSpPr>
              <a:spLocks noChangeAspect="1" noChangeArrowheads="1"/>
            </p:cNvSpPr>
            <p:nvPr/>
          </p:nvSpPr>
          <p:spPr bwMode="auto">
            <a:xfrm>
              <a:off x="942" y="2615"/>
              <a:ext cx="6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7" name="Rectangle 1155"/>
            <p:cNvSpPr>
              <a:spLocks noChangeAspect="1" noChangeArrowheads="1"/>
            </p:cNvSpPr>
            <p:nvPr/>
          </p:nvSpPr>
          <p:spPr bwMode="auto">
            <a:xfrm>
              <a:off x="940" y="2616"/>
              <a:ext cx="6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8" name="Rectangle 1156"/>
            <p:cNvSpPr>
              <a:spLocks noChangeAspect="1" noChangeArrowheads="1"/>
            </p:cNvSpPr>
            <p:nvPr/>
          </p:nvSpPr>
          <p:spPr bwMode="auto">
            <a:xfrm>
              <a:off x="940" y="2616"/>
              <a:ext cx="7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19" name="Rectangle 1157"/>
            <p:cNvSpPr>
              <a:spLocks noChangeAspect="1" noChangeArrowheads="1"/>
            </p:cNvSpPr>
            <p:nvPr/>
          </p:nvSpPr>
          <p:spPr bwMode="auto">
            <a:xfrm>
              <a:off x="939" y="2619"/>
              <a:ext cx="72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0" name="Rectangle 1158"/>
            <p:cNvSpPr>
              <a:spLocks noChangeAspect="1" noChangeArrowheads="1"/>
            </p:cNvSpPr>
            <p:nvPr/>
          </p:nvSpPr>
          <p:spPr bwMode="auto">
            <a:xfrm>
              <a:off x="937" y="2619"/>
              <a:ext cx="7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1" name="Rectangle 1159"/>
            <p:cNvSpPr>
              <a:spLocks noChangeAspect="1" noChangeArrowheads="1"/>
            </p:cNvSpPr>
            <p:nvPr/>
          </p:nvSpPr>
          <p:spPr bwMode="auto">
            <a:xfrm>
              <a:off x="936" y="2621"/>
              <a:ext cx="7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2" name="Rectangle 1160"/>
            <p:cNvSpPr>
              <a:spLocks noChangeAspect="1" noChangeArrowheads="1"/>
            </p:cNvSpPr>
            <p:nvPr/>
          </p:nvSpPr>
          <p:spPr bwMode="auto">
            <a:xfrm>
              <a:off x="935" y="2622"/>
              <a:ext cx="8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3" name="Rectangle 1161"/>
            <p:cNvSpPr>
              <a:spLocks noChangeAspect="1" noChangeArrowheads="1"/>
            </p:cNvSpPr>
            <p:nvPr/>
          </p:nvSpPr>
          <p:spPr bwMode="auto">
            <a:xfrm>
              <a:off x="933" y="2623"/>
              <a:ext cx="8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4" name="Rectangle 1162"/>
            <p:cNvSpPr>
              <a:spLocks noChangeAspect="1" noChangeArrowheads="1"/>
            </p:cNvSpPr>
            <p:nvPr/>
          </p:nvSpPr>
          <p:spPr bwMode="auto">
            <a:xfrm>
              <a:off x="932" y="2626"/>
              <a:ext cx="8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5" name="Rectangle 1163"/>
            <p:cNvSpPr>
              <a:spLocks noChangeAspect="1" noChangeArrowheads="1"/>
            </p:cNvSpPr>
            <p:nvPr/>
          </p:nvSpPr>
          <p:spPr bwMode="auto">
            <a:xfrm>
              <a:off x="932" y="2627"/>
              <a:ext cx="8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6" name="Rectangle 1164"/>
            <p:cNvSpPr>
              <a:spLocks noChangeAspect="1" noChangeArrowheads="1"/>
            </p:cNvSpPr>
            <p:nvPr/>
          </p:nvSpPr>
          <p:spPr bwMode="auto">
            <a:xfrm>
              <a:off x="969" y="2628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7" name="Rectangle 1165"/>
            <p:cNvSpPr>
              <a:spLocks noChangeAspect="1" noChangeArrowheads="1"/>
            </p:cNvSpPr>
            <p:nvPr/>
          </p:nvSpPr>
          <p:spPr bwMode="auto">
            <a:xfrm>
              <a:off x="930" y="2629"/>
              <a:ext cx="9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8" name="Rectangle 1166"/>
            <p:cNvSpPr>
              <a:spLocks noChangeAspect="1" noChangeArrowheads="1"/>
            </p:cNvSpPr>
            <p:nvPr/>
          </p:nvSpPr>
          <p:spPr bwMode="auto">
            <a:xfrm>
              <a:off x="967" y="2629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29" name="Rectangle 1167"/>
            <p:cNvSpPr>
              <a:spLocks noChangeAspect="1" noChangeArrowheads="1"/>
            </p:cNvSpPr>
            <p:nvPr/>
          </p:nvSpPr>
          <p:spPr bwMode="auto">
            <a:xfrm>
              <a:off x="964" y="2629"/>
              <a:ext cx="2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0" name="Rectangle 1168"/>
            <p:cNvSpPr>
              <a:spLocks noChangeAspect="1" noChangeArrowheads="1"/>
            </p:cNvSpPr>
            <p:nvPr/>
          </p:nvSpPr>
          <p:spPr bwMode="auto">
            <a:xfrm>
              <a:off x="963" y="2631"/>
              <a:ext cx="2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1" name="Rectangle 1169"/>
            <p:cNvSpPr>
              <a:spLocks noChangeAspect="1" noChangeArrowheads="1"/>
            </p:cNvSpPr>
            <p:nvPr/>
          </p:nvSpPr>
          <p:spPr bwMode="auto">
            <a:xfrm>
              <a:off x="963" y="2631"/>
              <a:ext cx="2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2" name="Rectangle 1170"/>
            <p:cNvSpPr>
              <a:spLocks noChangeAspect="1" noChangeArrowheads="1"/>
            </p:cNvSpPr>
            <p:nvPr/>
          </p:nvSpPr>
          <p:spPr bwMode="auto">
            <a:xfrm>
              <a:off x="929" y="2632"/>
              <a:ext cx="9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3" name="Rectangle 1171"/>
            <p:cNvSpPr>
              <a:spLocks noChangeAspect="1" noChangeArrowheads="1"/>
            </p:cNvSpPr>
            <p:nvPr/>
          </p:nvSpPr>
          <p:spPr bwMode="auto">
            <a:xfrm>
              <a:off x="961" y="2632"/>
              <a:ext cx="2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4" name="Rectangle 1172"/>
            <p:cNvSpPr>
              <a:spLocks noChangeAspect="1" noChangeArrowheads="1"/>
            </p:cNvSpPr>
            <p:nvPr/>
          </p:nvSpPr>
          <p:spPr bwMode="auto">
            <a:xfrm>
              <a:off x="960" y="2634"/>
              <a:ext cx="3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5" name="Rectangle 1173"/>
            <p:cNvSpPr>
              <a:spLocks noChangeAspect="1" noChangeArrowheads="1"/>
            </p:cNvSpPr>
            <p:nvPr/>
          </p:nvSpPr>
          <p:spPr bwMode="auto">
            <a:xfrm>
              <a:off x="959" y="2635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6" name="Rectangle 1174"/>
            <p:cNvSpPr>
              <a:spLocks noChangeAspect="1" noChangeArrowheads="1"/>
            </p:cNvSpPr>
            <p:nvPr/>
          </p:nvSpPr>
          <p:spPr bwMode="auto">
            <a:xfrm>
              <a:off x="927" y="2636"/>
              <a:ext cx="9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7" name="Rectangle 1175"/>
            <p:cNvSpPr>
              <a:spLocks noChangeAspect="1" noChangeArrowheads="1"/>
            </p:cNvSpPr>
            <p:nvPr/>
          </p:nvSpPr>
          <p:spPr bwMode="auto">
            <a:xfrm>
              <a:off x="959" y="2636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8" name="Rectangle 1176"/>
            <p:cNvSpPr>
              <a:spLocks noChangeAspect="1" noChangeArrowheads="1"/>
            </p:cNvSpPr>
            <p:nvPr/>
          </p:nvSpPr>
          <p:spPr bwMode="auto">
            <a:xfrm>
              <a:off x="957" y="2638"/>
              <a:ext cx="35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39" name="Rectangle 1177"/>
            <p:cNvSpPr>
              <a:spLocks noChangeAspect="1" noChangeArrowheads="1"/>
            </p:cNvSpPr>
            <p:nvPr/>
          </p:nvSpPr>
          <p:spPr bwMode="auto">
            <a:xfrm>
              <a:off x="959" y="2643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0" name="Rectangle 1178"/>
            <p:cNvSpPr>
              <a:spLocks noChangeAspect="1" noChangeArrowheads="1"/>
            </p:cNvSpPr>
            <p:nvPr/>
          </p:nvSpPr>
          <p:spPr bwMode="auto">
            <a:xfrm>
              <a:off x="929" y="2644"/>
              <a:ext cx="9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1" name="Rectangle 1179"/>
            <p:cNvSpPr>
              <a:spLocks noChangeAspect="1" noChangeArrowheads="1"/>
            </p:cNvSpPr>
            <p:nvPr/>
          </p:nvSpPr>
          <p:spPr bwMode="auto">
            <a:xfrm>
              <a:off x="959" y="2644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2" name="Rectangle 1180"/>
            <p:cNvSpPr>
              <a:spLocks noChangeAspect="1" noChangeArrowheads="1"/>
            </p:cNvSpPr>
            <p:nvPr/>
          </p:nvSpPr>
          <p:spPr bwMode="auto">
            <a:xfrm>
              <a:off x="960" y="2646"/>
              <a:ext cx="30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3" name="Rectangle 1181"/>
            <p:cNvSpPr>
              <a:spLocks noChangeAspect="1" noChangeArrowheads="1"/>
            </p:cNvSpPr>
            <p:nvPr/>
          </p:nvSpPr>
          <p:spPr bwMode="auto">
            <a:xfrm>
              <a:off x="961" y="2647"/>
              <a:ext cx="27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4" name="Rectangle 1182"/>
            <p:cNvSpPr>
              <a:spLocks noChangeAspect="1" noChangeArrowheads="1"/>
            </p:cNvSpPr>
            <p:nvPr/>
          </p:nvSpPr>
          <p:spPr bwMode="auto">
            <a:xfrm>
              <a:off x="930" y="2649"/>
              <a:ext cx="9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5" name="Rectangle 1183"/>
            <p:cNvSpPr>
              <a:spLocks noChangeAspect="1" noChangeArrowheads="1"/>
            </p:cNvSpPr>
            <p:nvPr/>
          </p:nvSpPr>
          <p:spPr bwMode="auto">
            <a:xfrm>
              <a:off x="963" y="2649"/>
              <a:ext cx="2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6" name="Rectangle 1184"/>
            <p:cNvSpPr>
              <a:spLocks noChangeAspect="1" noChangeArrowheads="1"/>
            </p:cNvSpPr>
            <p:nvPr/>
          </p:nvSpPr>
          <p:spPr bwMode="auto">
            <a:xfrm>
              <a:off x="963" y="2650"/>
              <a:ext cx="24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7" name="Rectangle 1185"/>
            <p:cNvSpPr>
              <a:spLocks noChangeAspect="1" noChangeArrowheads="1"/>
            </p:cNvSpPr>
            <p:nvPr/>
          </p:nvSpPr>
          <p:spPr bwMode="auto">
            <a:xfrm>
              <a:off x="964" y="2650"/>
              <a:ext cx="21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8" name="Rectangle 1186"/>
            <p:cNvSpPr>
              <a:spLocks noChangeAspect="1" noChangeArrowheads="1"/>
            </p:cNvSpPr>
            <p:nvPr/>
          </p:nvSpPr>
          <p:spPr bwMode="auto">
            <a:xfrm>
              <a:off x="967" y="2651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49" name="Rectangle 1187"/>
            <p:cNvSpPr>
              <a:spLocks noChangeAspect="1" noChangeArrowheads="1"/>
            </p:cNvSpPr>
            <p:nvPr/>
          </p:nvSpPr>
          <p:spPr bwMode="auto">
            <a:xfrm>
              <a:off x="932" y="2653"/>
              <a:ext cx="8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0" name="Rectangle 1188"/>
            <p:cNvSpPr>
              <a:spLocks noChangeAspect="1" noChangeArrowheads="1"/>
            </p:cNvSpPr>
            <p:nvPr/>
          </p:nvSpPr>
          <p:spPr bwMode="auto">
            <a:xfrm>
              <a:off x="969" y="2653"/>
              <a:ext cx="16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1" name="Rectangle 1189"/>
            <p:cNvSpPr>
              <a:spLocks noChangeAspect="1" noChangeArrowheads="1"/>
            </p:cNvSpPr>
            <p:nvPr/>
          </p:nvSpPr>
          <p:spPr bwMode="auto">
            <a:xfrm>
              <a:off x="932" y="2654"/>
              <a:ext cx="8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2" name="Rectangle 1190"/>
            <p:cNvSpPr>
              <a:spLocks noChangeAspect="1" noChangeArrowheads="1"/>
            </p:cNvSpPr>
            <p:nvPr/>
          </p:nvSpPr>
          <p:spPr bwMode="auto">
            <a:xfrm>
              <a:off x="933" y="2655"/>
              <a:ext cx="8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3" name="Rectangle 1191"/>
            <p:cNvSpPr>
              <a:spLocks noChangeAspect="1" noChangeArrowheads="1"/>
            </p:cNvSpPr>
            <p:nvPr/>
          </p:nvSpPr>
          <p:spPr bwMode="auto">
            <a:xfrm>
              <a:off x="935" y="2658"/>
              <a:ext cx="8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4" name="Rectangle 1192"/>
            <p:cNvSpPr>
              <a:spLocks noChangeAspect="1" noChangeArrowheads="1"/>
            </p:cNvSpPr>
            <p:nvPr/>
          </p:nvSpPr>
          <p:spPr bwMode="auto">
            <a:xfrm>
              <a:off x="936" y="2659"/>
              <a:ext cx="7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5" name="Rectangle 1193"/>
            <p:cNvSpPr>
              <a:spLocks noChangeAspect="1" noChangeArrowheads="1"/>
            </p:cNvSpPr>
            <p:nvPr/>
          </p:nvSpPr>
          <p:spPr bwMode="auto">
            <a:xfrm>
              <a:off x="937" y="2659"/>
              <a:ext cx="7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6" name="Rectangle 1194"/>
            <p:cNvSpPr>
              <a:spLocks noChangeAspect="1" noChangeArrowheads="1"/>
            </p:cNvSpPr>
            <p:nvPr/>
          </p:nvSpPr>
          <p:spPr bwMode="auto">
            <a:xfrm>
              <a:off x="939" y="2662"/>
              <a:ext cx="72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7" name="Rectangle 1195"/>
            <p:cNvSpPr>
              <a:spLocks noChangeAspect="1" noChangeArrowheads="1"/>
            </p:cNvSpPr>
            <p:nvPr/>
          </p:nvSpPr>
          <p:spPr bwMode="auto">
            <a:xfrm>
              <a:off x="940" y="2662"/>
              <a:ext cx="7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8" name="Rectangle 1196"/>
            <p:cNvSpPr>
              <a:spLocks noChangeAspect="1" noChangeArrowheads="1"/>
            </p:cNvSpPr>
            <p:nvPr/>
          </p:nvSpPr>
          <p:spPr bwMode="auto">
            <a:xfrm>
              <a:off x="940" y="2665"/>
              <a:ext cx="6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59" name="Rectangle 1197"/>
            <p:cNvSpPr>
              <a:spLocks noChangeAspect="1" noChangeArrowheads="1"/>
            </p:cNvSpPr>
            <p:nvPr/>
          </p:nvSpPr>
          <p:spPr bwMode="auto">
            <a:xfrm>
              <a:off x="942" y="2665"/>
              <a:ext cx="6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0" name="Rectangle 1198"/>
            <p:cNvSpPr>
              <a:spLocks noChangeAspect="1" noChangeArrowheads="1"/>
            </p:cNvSpPr>
            <p:nvPr/>
          </p:nvSpPr>
          <p:spPr bwMode="auto">
            <a:xfrm>
              <a:off x="945" y="2665"/>
              <a:ext cx="5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1" name="Rectangle 1199"/>
            <p:cNvSpPr>
              <a:spLocks noChangeAspect="1" noChangeArrowheads="1"/>
            </p:cNvSpPr>
            <p:nvPr/>
          </p:nvSpPr>
          <p:spPr bwMode="auto">
            <a:xfrm>
              <a:off x="945" y="2667"/>
              <a:ext cx="5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2" name="Rectangle 1200"/>
            <p:cNvSpPr>
              <a:spLocks noChangeAspect="1" noChangeArrowheads="1"/>
            </p:cNvSpPr>
            <p:nvPr/>
          </p:nvSpPr>
          <p:spPr bwMode="auto">
            <a:xfrm>
              <a:off x="948" y="2668"/>
              <a:ext cx="5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3" name="Rectangle 1201"/>
            <p:cNvSpPr>
              <a:spLocks noChangeAspect="1" noChangeArrowheads="1"/>
            </p:cNvSpPr>
            <p:nvPr/>
          </p:nvSpPr>
          <p:spPr bwMode="auto">
            <a:xfrm>
              <a:off x="950" y="2669"/>
              <a:ext cx="4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4" name="Rectangle 1202"/>
            <p:cNvSpPr>
              <a:spLocks noChangeAspect="1" noChangeArrowheads="1"/>
            </p:cNvSpPr>
            <p:nvPr/>
          </p:nvSpPr>
          <p:spPr bwMode="auto">
            <a:xfrm>
              <a:off x="951" y="2669"/>
              <a:ext cx="4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5" name="Rectangle 1203"/>
            <p:cNvSpPr>
              <a:spLocks noChangeAspect="1" noChangeArrowheads="1"/>
            </p:cNvSpPr>
            <p:nvPr/>
          </p:nvSpPr>
          <p:spPr bwMode="auto">
            <a:xfrm>
              <a:off x="954" y="2670"/>
              <a:ext cx="4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6" name="Rectangle 1204"/>
            <p:cNvSpPr>
              <a:spLocks noChangeAspect="1" noChangeArrowheads="1"/>
            </p:cNvSpPr>
            <p:nvPr/>
          </p:nvSpPr>
          <p:spPr bwMode="auto">
            <a:xfrm>
              <a:off x="955" y="2671"/>
              <a:ext cx="3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7" name="Rectangle 1205"/>
            <p:cNvSpPr>
              <a:spLocks noChangeAspect="1" noChangeArrowheads="1"/>
            </p:cNvSpPr>
            <p:nvPr/>
          </p:nvSpPr>
          <p:spPr bwMode="auto">
            <a:xfrm>
              <a:off x="960" y="2672"/>
              <a:ext cx="2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8" name="Rectangle 1206"/>
            <p:cNvSpPr>
              <a:spLocks noChangeAspect="1" noChangeArrowheads="1"/>
            </p:cNvSpPr>
            <p:nvPr/>
          </p:nvSpPr>
          <p:spPr bwMode="auto">
            <a:xfrm>
              <a:off x="963" y="2673"/>
              <a:ext cx="2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469" name="Oval 1207"/>
            <p:cNvSpPr>
              <a:spLocks noChangeAspect="1" noChangeArrowheads="1"/>
            </p:cNvSpPr>
            <p:nvPr/>
          </p:nvSpPr>
          <p:spPr bwMode="auto">
            <a:xfrm>
              <a:off x="934" y="2612"/>
              <a:ext cx="81" cy="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263" tIns="33338" rIns="68263" bIns="33338" anchor="ctr"/>
            <a:lstStyle/>
            <a:p>
              <a:pPr defTabSz="428625" eaLnBrk="0" hangingPunct="0">
                <a:spcBef>
                  <a:spcPct val="50000"/>
                </a:spcBef>
              </a:pPr>
              <a:endParaRPr lang="nl-NL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8388" name="Line 1220"/>
          <p:cNvSpPr>
            <a:spLocks noChangeAspect="1" noChangeShapeType="1"/>
          </p:cNvSpPr>
          <p:nvPr/>
        </p:nvSpPr>
        <p:spPr bwMode="auto">
          <a:xfrm flipV="1">
            <a:off x="1201738" y="4384675"/>
            <a:ext cx="1471612" cy="124777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8392" name="Picture 12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3105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3" name="AutoShape 1225"/>
          <p:cNvSpPr>
            <a:spLocks noChangeArrowheads="1"/>
          </p:cNvSpPr>
          <p:nvPr/>
        </p:nvSpPr>
        <p:spPr bwMode="auto">
          <a:xfrm>
            <a:off x="685800" y="2667000"/>
            <a:ext cx="152400" cy="1905000"/>
          </a:xfrm>
          <a:prstGeom prst="downArrow">
            <a:avLst>
              <a:gd name="adj1" fmla="val 50000"/>
              <a:gd name="adj2" fmla="val 312500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8394" name="Picture 12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572000"/>
            <a:ext cx="27241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208"/>
          <p:cNvGrpSpPr>
            <a:grpSpLocks noChangeAspect="1"/>
          </p:cNvGrpSpPr>
          <p:nvPr/>
        </p:nvGrpSpPr>
        <p:grpSpPr bwMode="auto">
          <a:xfrm>
            <a:off x="2522538" y="2676525"/>
            <a:ext cx="2416175" cy="3130550"/>
            <a:chOff x="1161" y="1415"/>
            <a:chExt cx="1536" cy="1989"/>
          </a:xfrm>
        </p:grpSpPr>
        <p:pic>
          <p:nvPicPr>
            <p:cNvPr id="10257" name="Picture 1209"/>
            <p:cNvPicPr>
              <a:picLocks noChangeAspect="1" noChangeArrowheads="1"/>
            </p:cNvPicPr>
            <p:nvPr/>
          </p:nvPicPr>
          <p:blipFill>
            <a:blip r:embed="rId4"/>
            <a:srcRect l="19006" t="31554" r="37389" b="9055"/>
            <a:stretch>
              <a:fillRect/>
            </a:stretch>
          </p:blipFill>
          <p:spPr bwMode="auto">
            <a:xfrm>
              <a:off x="1224" y="1415"/>
              <a:ext cx="1473" cy="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1210"/>
            <p:cNvSpPr>
              <a:spLocks noChangeAspect="1" noChangeArrowheads="1"/>
            </p:cNvSpPr>
            <p:nvPr/>
          </p:nvSpPr>
          <p:spPr bwMode="auto">
            <a:xfrm>
              <a:off x="1172" y="2775"/>
              <a:ext cx="203" cy="6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59" name="Line 1211"/>
            <p:cNvSpPr>
              <a:spLocks noChangeAspect="1" noChangeShapeType="1"/>
            </p:cNvSpPr>
            <p:nvPr/>
          </p:nvSpPr>
          <p:spPr bwMode="auto">
            <a:xfrm flipV="1">
              <a:off x="1624" y="1519"/>
              <a:ext cx="562" cy="379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0" name="Line 1212"/>
            <p:cNvSpPr>
              <a:spLocks noChangeAspect="1" noChangeShapeType="1"/>
            </p:cNvSpPr>
            <p:nvPr/>
          </p:nvSpPr>
          <p:spPr bwMode="auto">
            <a:xfrm flipV="1">
              <a:off x="1394" y="3186"/>
              <a:ext cx="234" cy="11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1" name="Line 1213"/>
            <p:cNvSpPr>
              <a:spLocks noChangeAspect="1" noChangeShapeType="1"/>
            </p:cNvSpPr>
            <p:nvPr/>
          </p:nvSpPr>
          <p:spPr bwMode="auto">
            <a:xfrm flipV="1">
              <a:off x="1772" y="2392"/>
              <a:ext cx="352" cy="169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2" name="Line 1214"/>
            <p:cNvSpPr>
              <a:spLocks noChangeAspect="1" noChangeShapeType="1"/>
            </p:cNvSpPr>
            <p:nvPr/>
          </p:nvSpPr>
          <p:spPr bwMode="auto">
            <a:xfrm flipV="1">
              <a:off x="2007" y="2691"/>
              <a:ext cx="253" cy="209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3" name="Line 1215"/>
            <p:cNvSpPr>
              <a:spLocks noChangeAspect="1" noChangeShapeType="1"/>
            </p:cNvSpPr>
            <p:nvPr/>
          </p:nvSpPr>
          <p:spPr bwMode="auto">
            <a:xfrm>
              <a:off x="1719" y="1990"/>
              <a:ext cx="247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4" name="Rectangle 1216"/>
            <p:cNvSpPr>
              <a:spLocks noChangeAspect="1" noChangeArrowheads="1"/>
            </p:cNvSpPr>
            <p:nvPr/>
          </p:nvSpPr>
          <p:spPr bwMode="auto">
            <a:xfrm>
              <a:off x="2093" y="1457"/>
              <a:ext cx="596" cy="14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5" name="Rectangle 1217"/>
            <p:cNvSpPr>
              <a:spLocks noChangeAspect="1" noChangeArrowheads="1"/>
            </p:cNvSpPr>
            <p:nvPr/>
          </p:nvSpPr>
          <p:spPr bwMode="auto">
            <a:xfrm>
              <a:off x="1918" y="1879"/>
              <a:ext cx="327" cy="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6" name="Line 1218"/>
            <p:cNvSpPr>
              <a:spLocks noChangeAspect="1" noChangeShapeType="1"/>
            </p:cNvSpPr>
            <p:nvPr/>
          </p:nvSpPr>
          <p:spPr bwMode="auto">
            <a:xfrm flipH="1" flipV="1">
              <a:off x="1202" y="1979"/>
              <a:ext cx="181" cy="1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67" name="Line 1219"/>
            <p:cNvSpPr>
              <a:spLocks noChangeAspect="1" noChangeShapeType="1"/>
            </p:cNvSpPr>
            <p:nvPr/>
          </p:nvSpPr>
          <p:spPr bwMode="auto">
            <a:xfrm flipH="1" flipV="1">
              <a:off x="1161" y="2245"/>
              <a:ext cx="215" cy="9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234"/>
          <p:cNvGrpSpPr>
            <a:grpSpLocks/>
          </p:cNvGrpSpPr>
          <p:nvPr/>
        </p:nvGrpSpPr>
        <p:grpSpPr bwMode="auto">
          <a:xfrm>
            <a:off x="3416300" y="76200"/>
            <a:ext cx="5583238" cy="4405313"/>
            <a:chOff x="2152" y="48"/>
            <a:chExt cx="3517" cy="2775"/>
          </a:xfrm>
        </p:grpSpPr>
        <p:pic>
          <p:nvPicPr>
            <p:cNvPr id="10250" name="Picture 1221" descr="moul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72" y="48"/>
              <a:ext cx="1797" cy="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227"/>
            <p:cNvGrpSpPr>
              <a:grpSpLocks/>
            </p:cNvGrpSpPr>
            <p:nvPr/>
          </p:nvGrpSpPr>
          <p:grpSpPr bwMode="auto">
            <a:xfrm>
              <a:off x="2152" y="240"/>
              <a:ext cx="1658" cy="818"/>
              <a:chOff x="3408" y="2400"/>
              <a:chExt cx="2160" cy="1200"/>
            </a:xfrm>
          </p:grpSpPr>
          <p:sp>
            <p:nvSpPr>
              <p:cNvPr id="10252" name="Rectangle 1228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872" cy="912"/>
              </a:xfrm>
              <a:prstGeom prst="rect">
                <a:avLst/>
              </a:prstGeom>
              <a:solidFill>
                <a:srgbClr val="FF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3" name="AutoShape 1229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160" cy="1200"/>
              </a:xfrm>
              <a:prstGeom prst="bevel">
                <a:avLst>
                  <a:gd name="adj" fmla="val 12500"/>
                </a:avLst>
              </a:prstGeom>
              <a:noFill/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4" name="Freeform 1230" descr="80%"/>
              <p:cNvSpPr>
                <a:spLocks/>
              </p:cNvSpPr>
              <p:nvPr/>
            </p:nvSpPr>
            <p:spPr bwMode="auto">
              <a:xfrm>
                <a:off x="3552" y="2496"/>
                <a:ext cx="1880" cy="1012"/>
              </a:xfrm>
              <a:custGeom>
                <a:avLst/>
                <a:gdLst>
                  <a:gd name="T0" fmla="*/ 56 w 1874"/>
                  <a:gd name="T1" fmla="*/ 104 h 1028"/>
                  <a:gd name="T2" fmla="*/ 64 w 1874"/>
                  <a:gd name="T3" fmla="*/ 504 h 1028"/>
                  <a:gd name="T4" fmla="*/ 80 w 1874"/>
                  <a:gd name="T5" fmla="*/ 552 h 1028"/>
                  <a:gd name="T6" fmla="*/ 48 w 1874"/>
                  <a:gd name="T7" fmla="*/ 760 h 1028"/>
                  <a:gd name="T8" fmla="*/ 280 w 1874"/>
                  <a:gd name="T9" fmla="*/ 944 h 1028"/>
                  <a:gd name="T10" fmla="*/ 344 w 1874"/>
                  <a:gd name="T11" fmla="*/ 936 h 1028"/>
                  <a:gd name="T12" fmla="*/ 584 w 1874"/>
                  <a:gd name="T13" fmla="*/ 944 h 1028"/>
                  <a:gd name="T14" fmla="*/ 768 w 1874"/>
                  <a:gd name="T15" fmla="*/ 936 h 1028"/>
                  <a:gd name="T16" fmla="*/ 816 w 1874"/>
                  <a:gd name="T17" fmla="*/ 920 h 1028"/>
                  <a:gd name="T18" fmla="*/ 1536 w 1874"/>
                  <a:gd name="T19" fmla="*/ 928 h 1028"/>
                  <a:gd name="T20" fmla="*/ 1832 w 1874"/>
                  <a:gd name="T21" fmla="*/ 936 h 1028"/>
                  <a:gd name="T22" fmla="*/ 1832 w 1874"/>
                  <a:gd name="T23" fmla="*/ 584 h 1028"/>
                  <a:gd name="T24" fmla="*/ 1816 w 1874"/>
                  <a:gd name="T25" fmla="*/ 536 h 1028"/>
                  <a:gd name="T26" fmla="*/ 1856 w 1874"/>
                  <a:gd name="T27" fmla="*/ 384 h 1028"/>
                  <a:gd name="T28" fmla="*/ 1816 w 1874"/>
                  <a:gd name="T29" fmla="*/ 248 h 1028"/>
                  <a:gd name="T30" fmla="*/ 1848 w 1874"/>
                  <a:gd name="T31" fmla="*/ 136 h 1028"/>
                  <a:gd name="T32" fmla="*/ 1840 w 1874"/>
                  <a:gd name="T33" fmla="*/ 104 h 1028"/>
                  <a:gd name="T34" fmla="*/ 1760 w 1874"/>
                  <a:gd name="T35" fmla="*/ 72 h 1028"/>
                  <a:gd name="T36" fmla="*/ 1600 w 1874"/>
                  <a:gd name="T37" fmla="*/ 112 h 1028"/>
                  <a:gd name="T38" fmla="*/ 1496 w 1874"/>
                  <a:gd name="T39" fmla="*/ 104 h 1028"/>
                  <a:gd name="T40" fmla="*/ 1448 w 1874"/>
                  <a:gd name="T41" fmla="*/ 88 h 1028"/>
                  <a:gd name="T42" fmla="*/ 384 w 1874"/>
                  <a:gd name="T43" fmla="*/ 112 h 1028"/>
                  <a:gd name="T44" fmla="*/ 112 w 1874"/>
                  <a:gd name="T45" fmla="*/ 120 h 1028"/>
                  <a:gd name="T46" fmla="*/ 56 w 1874"/>
                  <a:gd name="T47" fmla="*/ 104 h 10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874"/>
                  <a:gd name="T73" fmla="*/ 0 h 1028"/>
                  <a:gd name="T74" fmla="*/ 1874 w 1874"/>
                  <a:gd name="T75" fmla="*/ 1028 h 10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874" h="1028">
                    <a:moveTo>
                      <a:pt x="56" y="104"/>
                    </a:moveTo>
                    <a:cubicBezTo>
                      <a:pt x="59" y="237"/>
                      <a:pt x="57" y="371"/>
                      <a:pt x="64" y="504"/>
                    </a:cubicBezTo>
                    <a:cubicBezTo>
                      <a:pt x="65" y="521"/>
                      <a:pt x="80" y="552"/>
                      <a:pt x="80" y="552"/>
                    </a:cubicBezTo>
                    <a:cubicBezTo>
                      <a:pt x="71" y="740"/>
                      <a:pt x="80" y="663"/>
                      <a:pt x="48" y="760"/>
                    </a:cubicBezTo>
                    <a:cubicBezTo>
                      <a:pt x="59" y="1028"/>
                      <a:pt x="0" y="956"/>
                      <a:pt x="280" y="944"/>
                    </a:cubicBezTo>
                    <a:cubicBezTo>
                      <a:pt x="322" y="916"/>
                      <a:pt x="285" y="933"/>
                      <a:pt x="344" y="936"/>
                    </a:cubicBezTo>
                    <a:cubicBezTo>
                      <a:pt x="424" y="941"/>
                      <a:pt x="504" y="941"/>
                      <a:pt x="584" y="944"/>
                    </a:cubicBezTo>
                    <a:cubicBezTo>
                      <a:pt x="645" y="941"/>
                      <a:pt x="707" y="942"/>
                      <a:pt x="768" y="936"/>
                    </a:cubicBezTo>
                    <a:cubicBezTo>
                      <a:pt x="785" y="934"/>
                      <a:pt x="816" y="920"/>
                      <a:pt x="816" y="920"/>
                    </a:cubicBezTo>
                    <a:cubicBezTo>
                      <a:pt x="1291" y="942"/>
                      <a:pt x="1051" y="939"/>
                      <a:pt x="1536" y="928"/>
                    </a:cubicBezTo>
                    <a:cubicBezTo>
                      <a:pt x="1596" y="908"/>
                      <a:pt x="1821" y="936"/>
                      <a:pt x="1832" y="936"/>
                    </a:cubicBezTo>
                    <a:cubicBezTo>
                      <a:pt x="1874" y="811"/>
                      <a:pt x="1851" y="887"/>
                      <a:pt x="1832" y="584"/>
                    </a:cubicBezTo>
                    <a:cubicBezTo>
                      <a:pt x="1831" y="567"/>
                      <a:pt x="1816" y="536"/>
                      <a:pt x="1816" y="536"/>
                    </a:cubicBezTo>
                    <a:cubicBezTo>
                      <a:pt x="1848" y="488"/>
                      <a:pt x="1824" y="432"/>
                      <a:pt x="1856" y="384"/>
                    </a:cubicBezTo>
                    <a:cubicBezTo>
                      <a:pt x="1851" y="319"/>
                      <a:pt x="1866" y="281"/>
                      <a:pt x="1816" y="248"/>
                    </a:cubicBezTo>
                    <a:cubicBezTo>
                      <a:pt x="1826" y="208"/>
                      <a:pt x="1825" y="171"/>
                      <a:pt x="1848" y="136"/>
                    </a:cubicBezTo>
                    <a:cubicBezTo>
                      <a:pt x="1845" y="125"/>
                      <a:pt x="1847" y="113"/>
                      <a:pt x="1840" y="104"/>
                    </a:cubicBezTo>
                    <a:cubicBezTo>
                      <a:pt x="1835" y="98"/>
                      <a:pt x="1772" y="76"/>
                      <a:pt x="1760" y="72"/>
                    </a:cubicBezTo>
                    <a:cubicBezTo>
                      <a:pt x="1649" y="82"/>
                      <a:pt x="1682" y="85"/>
                      <a:pt x="1600" y="112"/>
                    </a:cubicBezTo>
                    <a:cubicBezTo>
                      <a:pt x="1565" y="109"/>
                      <a:pt x="1530" y="109"/>
                      <a:pt x="1496" y="104"/>
                    </a:cubicBezTo>
                    <a:cubicBezTo>
                      <a:pt x="1479" y="101"/>
                      <a:pt x="1448" y="88"/>
                      <a:pt x="1448" y="88"/>
                    </a:cubicBezTo>
                    <a:cubicBezTo>
                      <a:pt x="1095" y="120"/>
                      <a:pt x="719" y="0"/>
                      <a:pt x="384" y="112"/>
                    </a:cubicBezTo>
                    <a:cubicBezTo>
                      <a:pt x="297" y="107"/>
                      <a:pt x="197" y="92"/>
                      <a:pt x="112" y="120"/>
                    </a:cubicBezTo>
                    <a:cubicBezTo>
                      <a:pt x="96" y="109"/>
                      <a:pt x="74" y="86"/>
                      <a:pt x="56" y="104"/>
                    </a:cubicBezTo>
                    <a:close/>
                  </a:path>
                </a:pathLst>
              </a:custGeom>
              <a:pattFill prst="pct80">
                <a:fgClr>
                  <a:srgbClr val="FF6600"/>
                </a:fgClr>
                <a:bgClr>
                  <a:schemeClr val="bg1"/>
                </a:bgClr>
              </a:patt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5" name="Freeform 1231"/>
              <p:cNvSpPr>
                <a:spLocks/>
              </p:cNvSpPr>
              <p:nvPr/>
            </p:nvSpPr>
            <p:spPr bwMode="auto">
              <a:xfrm>
                <a:off x="3656" y="2534"/>
                <a:ext cx="320" cy="93"/>
              </a:xfrm>
              <a:custGeom>
                <a:avLst/>
                <a:gdLst>
                  <a:gd name="T0" fmla="*/ 0 w 320"/>
                  <a:gd name="T1" fmla="*/ 34 h 93"/>
                  <a:gd name="T2" fmla="*/ 320 w 320"/>
                  <a:gd name="T3" fmla="*/ 50 h 93"/>
                  <a:gd name="T4" fmla="*/ 0 w 320"/>
                  <a:gd name="T5" fmla="*/ 34 h 93"/>
                  <a:gd name="T6" fmla="*/ 0 60000 65536"/>
                  <a:gd name="T7" fmla="*/ 0 60000 65536"/>
                  <a:gd name="T8" fmla="*/ 0 60000 65536"/>
                  <a:gd name="T9" fmla="*/ 0 w 320"/>
                  <a:gd name="T10" fmla="*/ 0 h 93"/>
                  <a:gd name="T11" fmla="*/ 320 w 320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" h="93">
                    <a:moveTo>
                      <a:pt x="0" y="34"/>
                    </a:moveTo>
                    <a:cubicBezTo>
                      <a:pt x="89" y="93"/>
                      <a:pt x="217" y="60"/>
                      <a:pt x="320" y="50"/>
                    </a:cubicBezTo>
                    <a:cubicBezTo>
                      <a:pt x="245" y="0"/>
                      <a:pt x="81" y="30"/>
                      <a:pt x="0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6" name="Freeform 1232"/>
              <p:cNvSpPr>
                <a:spLocks/>
              </p:cNvSpPr>
              <p:nvPr/>
            </p:nvSpPr>
            <p:spPr bwMode="auto">
              <a:xfrm>
                <a:off x="3568" y="2992"/>
                <a:ext cx="65" cy="224"/>
              </a:xfrm>
              <a:custGeom>
                <a:avLst/>
                <a:gdLst>
                  <a:gd name="T0" fmla="*/ 24 w 65"/>
                  <a:gd name="T1" fmla="*/ 0 h 224"/>
                  <a:gd name="T2" fmla="*/ 24 w 65"/>
                  <a:gd name="T3" fmla="*/ 224 h 224"/>
                  <a:gd name="T4" fmla="*/ 24 w 65"/>
                  <a:gd name="T5" fmla="*/ 0 h 224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224"/>
                  <a:gd name="T11" fmla="*/ 65 w 65"/>
                  <a:gd name="T12" fmla="*/ 224 h 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224">
                    <a:moveTo>
                      <a:pt x="24" y="0"/>
                    </a:moveTo>
                    <a:cubicBezTo>
                      <a:pt x="65" y="61"/>
                      <a:pt x="64" y="163"/>
                      <a:pt x="24" y="224"/>
                    </a:cubicBezTo>
                    <a:cubicBezTo>
                      <a:pt x="0" y="151"/>
                      <a:pt x="24" y="76"/>
                      <a:pt x="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390" name="Line 1222"/>
          <p:cNvSpPr>
            <a:spLocks noChangeAspect="1" noChangeShapeType="1"/>
          </p:cNvSpPr>
          <p:nvPr/>
        </p:nvSpPr>
        <p:spPr bwMode="auto">
          <a:xfrm rot="20700000" flipV="1">
            <a:off x="3810000" y="2438400"/>
            <a:ext cx="1814513" cy="7937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8" grpId="0" animBg="1"/>
      <p:bldP spid="8393" grpId="0" animBg="1"/>
      <p:bldP spid="83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600200"/>
            <a:ext cx="6705600" cy="3144838"/>
            <a:chOff x="144" y="2016"/>
            <a:chExt cx="4224" cy="1981"/>
          </a:xfrm>
        </p:grpSpPr>
        <p:pic>
          <p:nvPicPr>
            <p:cNvPr id="16389" name="Picture 5" descr="ned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352"/>
              <a:ext cx="869" cy="1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1200" y="2016"/>
              <a:ext cx="3168" cy="576"/>
            </a:xfrm>
            <a:prstGeom prst="wedgeRoundRectCallout">
              <a:avLst>
                <a:gd name="adj1" fmla="val -61132"/>
                <a:gd name="adj2" fmla="val -62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 marL="342900" indent="-342900">
                <a:defRPr/>
              </a:pPr>
              <a:r>
                <a:rPr lang="en-US" sz="2400" b="1" dirty="0" smtClean="0">
                  <a:solidFill>
                    <a:srgbClr val="000000"/>
                  </a:solidFill>
                  <a:latin typeface="Comic Sans MS" pitchFamily="66" charset="0"/>
                </a:rPr>
                <a:t>ONE  BREAKOUT   IS  A  LOSS  OF  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Rs</a:t>
              </a:r>
              <a:r>
                <a:rPr lang="en-US" sz="2400" b="1" dirty="0" smtClean="0">
                  <a:solidFill>
                    <a:srgbClr val="000000"/>
                  </a:solidFill>
                  <a:latin typeface="Comic Sans MS" pitchFamily="66" charset="0"/>
                </a:rPr>
                <a:t>. ONE  CRORE</a:t>
              </a:r>
              <a:endParaRPr lang="en-US" sz="2400" b="1" dirty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marL="342900" indent="-342900">
                <a:defRPr/>
              </a:pPr>
              <a:endParaRPr lang="en-US" sz="800" dirty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marL="342900" indent="-342900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2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Slide" r:id="rId3" imgW="4572180" imgH="3429103" progId="PowerPoint.Slide.8">
                  <p:embed/>
                </p:oleObj>
              </mc:Choice>
              <mc:Fallback>
                <p:oleObj name="Slide" r:id="rId3" imgW="4572180" imgH="3429103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276600" y="228600"/>
            <a:ext cx="2541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Instrumented </a:t>
            </a:r>
            <a:r>
              <a:rPr lang="en-US" sz="2000" b="1" dirty="0" smtClean="0">
                <a:solidFill>
                  <a:schemeClr val="bg1"/>
                </a:solidFill>
              </a:rPr>
              <a:t>Mold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609600" y="1066800"/>
            <a:ext cx="7309042" cy="4867505"/>
            <a:chOff x="384" y="576"/>
            <a:chExt cx="3754" cy="2500"/>
          </a:xfrm>
        </p:grpSpPr>
        <p:sp>
          <p:nvSpPr>
            <p:cNvPr id="3080" name="Text Box 8"/>
            <p:cNvSpPr txBox="1">
              <a:spLocks noChangeAspect="1" noChangeArrowheads="1"/>
            </p:cNvSpPr>
            <p:nvPr/>
          </p:nvSpPr>
          <p:spPr bwMode="auto">
            <a:xfrm>
              <a:off x="583" y="79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81" name="Rectangle 9"/>
            <p:cNvSpPr>
              <a:spLocks noChangeAspect="1" noChangeArrowheads="1"/>
            </p:cNvSpPr>
            <p:nvPr/>
          </p:nvSpPr>
          <p:spPr bwMode="auto">
            <a:xfrm>
              <a:off x="672" y="599"/>
              <a:ext cx="2665" cy="12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Aspect="1" noChangeShapeType="1"/>
            </p:cNvSpPr>
            <p:nvPr/>
          </p:nvSpPr>
          <p:spPr bwMode="auto">
            <a:xfrm>
              <a:off x="2002" y="576"/>
              <a:ext cx="2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11"/>
            <p:cNvSpPr>
              <a:spLocks noChangeAspect="1" noChangeShapeType="1"/>
            </p:cNvSpPr>
            <p:nvPr/>
          </p:nvSpPr>
          <p:spPr bwMode="auto">
            <a:xfrm>
              <a:off x="384" y="593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12"/>
            <p:cNvSpPr>
              <a:spLocks noChangeAspect="1" noChangeShapeType="1"/>
            </p:cNvSpPr>
            <p:nvPr/>
          </p:nvSpPr>
          <p:spPr bwMode="auto">
            <a:xfrm>
              <a:off x="670" y="756"/>
              <a:ext cx="2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Aspect="1" noChangeShapeType="1"/>
            </p:cNvSpPr>
            <p:nvPr/>
          </p:nvSpPr>
          <p:spPr bwMode="auto">
            <a:xfrm>
              <a:off x="670" y="972"/>
              <a:ext cx="2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14"/>
            <p:cNvSpPr>
              <a:spLocks noChangeAspect="1" noChangeShapeType="1"/>
            </p:cNvSpPr>
            <p:nvPr/>
          </p:nvSpPr>
          <p:spPr bwMode="auto">
            <a:xfrm>
              <a:off x="670" y="1247"/>
              <a:ext cx="2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Aspect="1" noChangeShapeType="1"/>
            </p:cNvSpPr>
            <p:nvPr/>
          </p:nvSpPr>
          <p:spPr bwMode="auto">
            <a:xfrm>
              <a:off x="670" y="1512"/>
              <a:ext cx="2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Aspect="1" noChangeShapeType="1"/>
            </p:cNvSpPr>
            <p:nvPr/>
          </p:nvSpPr>
          <p:spPr bwMode="auto">
            <a:xfrm>
              <a:off x="2113" y="584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Aspect="1" noChangeShapeType="1"/>
            </p:cNvSpPr>
            <p:nvPr/>
          </p:nvSpPr>
          <p:spPr bwMode="auto">
            <a:xfrm>
              <a:off x="2404" y="612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Aspect="1" noChangeShapeType="1"/>
            </p:cNvSpPr>
            <p:nvPr/>
          </p:nvSpPr>
          <p:spPr bwMode="auto">
            <a:xfrm>
              <a:off x="2712" y="612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Aspect="1" noChangeShapeType="1"/>
            </p:cNvSpPr>
            <p:nvPr/>
          </p:nvSpPr>
          <p:spPr bwMode="auto">
            <a:xfrm>
              <a:off x="3010" y="612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Aspect="1" noChangeShapeType="1"/>
            </p:cNvSpPr>
            <p:nvPr/>
          </p:nvSpPr>
          <p:spPr bwMode="auto">
            <a:xfrm>
              <a:off x="1800" y="612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Aspect="1" noChangeShapeType="1"/>
            </p:cNvSpPr>
            <p:nvPr/>
          </p:nvSpPr>
          <p:spPr bwMode="auto">
            <a:xfrm>
              <a:off x="906" y="604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Aspect="1" noChangeShapeType="1"/>
            </p:cNvSpPr>
            <p:nvPr/>
          </p:nvSpPr>
          <p:spPr bwMode="auto">
            <a:xfrm>
              <a:off x="1172" y="604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Aspect="1" noChangeShapeType="1"/>
            </p:cNvSpPr>
            <p:nvPr/>
          </p:nvSpPr>
          <p:spPr bwMode="auto">
            <a:xfrm>
              <a:off x="1539" y="593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spect="1" noChangeArrowheads="1"/>
            </p:cNvSpPr>
            <p:nvPr/>
          </p:nvSpPr>
          <p:spPr bwMode="auto">
            <a:xfrm>
              <a:off x="2074" y="723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spect="1" noChangeArrowheads="1"/>
            </p:cNvSpPr>
            <p:nvPr/>
          </p:nvSpPr>
          <p:spPr bwMode="auto">
            <a:xfrm>
              <a:off x="2371" y="72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spect="1" noChangeArrowheads="1"/>
            </p:cNvSpPr>
            <p:nvPr/>
          </p:nvSpPr>
          <p:spPr bwMode="auto">
            <a:xfrm>
              <a:off x="2676" y="72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spect="1" noChangeArrowheads="1"/>
            </p:cNvSpPr>
            <p:nvPr/>
          </p:nvSpPr>
          <p:spPr bwMode="auto">
            <a:xfrm>
              <a:off x="2974" y="72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spect="1" noChangeArrowheads="1"/>
            </p:cNvSpPr>
            <p:nvPr/>
          </p:nvSpPr>
          <p:spPr bwMode="auto">
            <a:xfrm>
              <a:off x="2082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spect="1" noChangeArrowheads="1"/>
            </p:cNvSpPr>
            <p:nvPr/>
          </p:nvSpPr>
          <p:spPr bwMode="auto">
            <a:xfrm>
              <a:off x="2368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spect="1" noChangeArrowheads="1"/>
            </p:cNvSpPr>
            <p:nvPr/>
          </p:nvSpPr>
          <p:spPr bwMode="auto">
            <a:xfrm>
              <a:off x="2676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spect="1" noChangeArrowheads="1"/>
            </p:cNvSpPr>
            <p:nvPr/>
          </p:nvSpPr>
          <p:spPr bwMode="auto">
            <a:xfrm>
              <a:off x="2974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spect="1" noChangeArrowheads="1"/>
            </p:cNvSpPr>
            <p:nvPr/>
          </p:nvSpPr>
          <p:spPr bwMode="auto">
            <a:xfrm>
              <a:off x="2082" y="120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spect="1" noChangeArrowheads="1"/>
            </p:cNvSpPr>
            <p:nvPr/>
          </p:nvSpPr>
          <p:spPr bwMode="auto">
            <a:xfrm>
              <a:off x="2376" y="120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spect="1" noChangeArrowheads="1"/>
            </p:cNvSpPr>
            <p:nvPr/>
          </p:nvSpPr>
          <p:spPr bwMode="auto">
            <a:xfrm>
              <a:off x="2679" y="120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spect="1" noChangeArrowheads="1"/>
            </p:cNvSpPr>
            <p:nvPr/>
          </p:nvSpPr>
          <p:spPr bwMode="auto">
            <a:xfrm>
              <a:off x="2982" y="1205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spect="1" noChangeArrowheads="1"/>
            </p:cNvSpPr>
            <p:nvPr/>
          </p:nvSpPr>
          <p:spPr bwMode="auto">
            <a:xfrm>
              <a:off x="2082" y="146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spect="1" noChangeArrowheads="1"/>
            </p:cNvSpPr>
            <p:nvPr/>
          </p:nvSpPr>
          <p:spPr bwMode="auto">
            <a:xfrm>
              <a:off x="2374" y="146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spect="1" noChangeArrowheads="1"/>
            </p:cNvSpPr>
            <p:nvPr/>
          </p:nvSpPr>
          <p:spPr bwMode="auto">
            <a:xfrm>
              <a:off x="2679" y="147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spect="1" noChangeArrowheads="1"/>
            </p:cNvSpPr>
            <p:nvPr/>
          </p:nvSpPr>
          <p:spPr bwMode="auto">
            <a:xfrm>
              <a:off x="2974" y="146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Oval 40"/>
            <p:cNvSpPr>
              <a:spLocks noChangeAspect="1" noChangeArrowheads="1"/>
            </p:cNvSpPr>
            <p:nvPr/>
          </p:nvSpPr>
          <p:spPr bwMode="auto">
            <a:xfrm>
              <a:off x="1770" y="72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Oval 41"/>
            <p:cNvSpPr>
              <a:spLocks noChangeAspect="1" noChangeArrowheads="1"/>
            </p:cNvSpPr>
            <p:nvPr/>
          </p:nvSpPr>
          <p:spPr bwMode="auto">
            <a:xfrm>
              <a:off x="1133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Oval 42"/>
            <p:cNvSpPr>
              <a:spLocks noChangeAspect="1" noChangeArrowheads="1"/>
            </p:cNvSpPr>
            <p:nvPr/>
          </p:nvSpPr>
          <p:spPr bwMode="auto">
            <a:xfrm>
              <a:off x="1501" y="72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Oval 43"/>
            <p:cNvSpPr>
              <a:spLocks noChangeAspect="1" noChangeArrowheads="1"/>
            </p:cNvSpPr>
            <p:nvPr/>
          </p:nvSpPr>
          <p:spPr bwMode="auto">
            <a:xfrm>
              <a:off x="1130" y="723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Oval 44"/>
            <p:cNvSpPr>
              <a:spLocks noChangeAspect="1" noChangeArrowheads="1"/>
            </p:cNvSpPr>
            <p:nvPr/>
          </p:nvSpPr>
          <p:spPr bwMode="auto">
            <a:xfrm>
              <a:off x="866" y="715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Oval 45"/>
            <p:cNvSpPr>
              <a:spLocks noChangeAspect="1" noChangeArrowheads="1"/>
            </p:cNvSpPr>
            <p:nvPr/>
          </p:nvSpPr>
          <p:spPr bwMode="auto">
            <a:xfrm>
              <a:off x="1764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Oval 46"/>
            <p:cNvSpPr>
              <a:spLocks noChangeAspect="1" noChangeArrowheads="1"/>
            </p:cNvSpPr>
            <p:nvPr/>
          </p:nvSpPr>
          <p:spPr bwMode="auto">
            <a:xfrm>
              <a:off x="1504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Oval 47"/>
            <p:cNvSpPr>
              <a:spLocks noChangeAspect="1" noChangeArrowheads="1"/>
            </p:cNvSpPr>
            <p:nvPr/>
          </p:nvSpPr>
          <p:spPr bwMode="auto">
            <a:xfrm>
              <a:off x="861" y="9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Oval 48"/>
            <p:cNvSpPr>
              <a:spLocks noChangeAspect="1" noChangeArrowheads="1"/>
            </p:cNvSpPr>
            <p:nvPr/>
          </p:nvSpPr>
          <p:spPr bwMode="auto">
            <a:xfrm>
              <a:off x="1773" y="121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Oval 49"/>
            <p:cNvSpPr>
              <a:spLocks noChangeAspect="1" noChangeArrowheads="1"/>
            </p:cNvSpPr>
            <p:nvPr/>
          </p:nvSpPr>
          <p:spPr bwMode="auto">
            <a:xfrm>
              <a:off x="1501" y="119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Oval 50"/>
            <p:cNvSpPr>
              <a:spLocks noChangeAspect="1" noChangeArrowheads="1"/>
            </p:cNvSpPr>
            <p:nvPr/>
          </p:nvSpPr>
          <p:spPr bwMode="auto">
            <a:xfrm>
              <a:off x="1130" y="120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Oval 51"/>
            <p:cNvSpPr>
              <a:spLocks noChangeAspect="1" noChangeArrowheads="1"/>
            </p:cNvSpPr>
            <p:nvPr/>
          </p:nvSpPr>
          <p:spPr bwMode="auto">
            <a:xfrm>
              <a:off x="869" y="1205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Oval 52"/>
            <p:cNvSpPr>
              <a:spLocks noChangeAspect="1" noChangeArrowheads="1"/>
            </p:cNvSpPr>
            <p:nvPr/>
          </p:nvSpPr>
          <p:spPr bwMode="auto">
            <a:xfrm>
              <a:off x="866" y="146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Oval 53"/>
            <p:cNvSpPr>
              <a:spLocks noChangeAspect="1" noChangeArrowheads="1"/>
            </p:cNvSpPr>
            <p:nvPr/>
          </p:nvSpPr>
          <p:spPr bwMode="auto">
            <a:xfrm>
              <a:off x="1138" y="147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Oval 54"/>
            <p:cNvSpPr>
              <a:spLocks noChangeAspect="1" noChangeArrowheads="1"/>
            </p:cNvSpPr>
            <p:nvPr/>
          </p:nvSpPr>
          <p:spPr bwMode="auto">
            <a:xfrm>
              <a:off x="1503" y="1463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Oval 55"/>
            <p:cNvSpPr>
              <a:spLocks noChangeAspect="1" noChangeArrowheads="1"/>
            </p:cNvSpPr>
            <p:nvPr/>
          </p:nvSpPr>
          <p:spPr bwMode="auto">
            <a:xfrm>
              <a:off x="1776" y="146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Aspect="1" noChangeShapeType="1"/>
            </p:cNvSpPr>
            <p:nvPr/>
          </p:nvSpPr>
          <p:spPr bwMode="auto">
            <a:xfrm>
              <a:off x="3335" y="756"/>
              <a:ext cx="7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Aspect="1" noChangeShapeType="1"/>
            </p:cNvSpPr>
            <p:nvPr/>
          </p:nvSpPr>
          <p:spPr bwMode="auto">
            <a:xfrm>
              <a:off x="3333" y="596"/>
              <a:ext cx="7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58"/>
            <p:cNvSpPr>
              <a:spLocks noChangeAspect="1" noChangeShapeType="1"/>
            </p:cNvSpPr>
            <p:nvPr/>
          </p:nvSpPr>
          <p:spPr bwMode="auto">
            <a:xfrm>
              <a:off x="3346" y="972"/>
              <a:ext cx="7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Line 59"/>
            <p:cNvSpPr>
              <a:spLocks noChangeAspect="1" noChangeShapeType="1"/>
            </p:cNvSpPr>
            <p:nvPr/>
          </p:nvSpPr>
          <p:spPr bwMode="auto">
            <a:xfrm>
              <a:off x="3335" y="1252"/>
              <a:ext cx="7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Line 60"/>
            <p:cNvSpPr>
              <a:spLocks noChangeAspect="1" noChangeShapeType="1"/>
            </p:cNvSpPr>
            <p:nvPr/>
          </p:nvSpPr>
          <p:spPr bwMode="auto">
            <a:xfrm>
              <a:off x="3335" y="1512"/>
              <a:ext cx="7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61"/>
            <p:cNvSpPr>
              <a:spLocks noChangeAspect="1" noChangeShapeType="1"/>
            </p:cNvSpPr>
            <p:nvPr/>
          </p:nvSpPr>
          <p:spPr bwMode="auto">
            <a:xfrm>
              <a:off x="3523" y="587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62"/>
            <p:cNvSpPr>
              <a:spLocks noChangeAspect="1" noChangeShapeType="1"/>
            </p:cNvSpPr>
            <p:nvPr/>
          </p:nvSpPr>
          <p:spPr bwMode="auto">
            <a:xfrm>
              <a:off x="3669" y="576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63"/>
            <p:cNvSpPr>
              <a:spLocks noChangeAspect="1" noChangeShapeType="1"/>
            </p:cNvSpPr>
            <p:nvPr/>
          </p:nvSpPr>
          <p:spPr bwMode="auto">
            <a:xfrm>
              <a:off x="3858" y="576"/>
              <a:ext cx="0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64"/>
            <p:cNvSpPr>
              <a:spLocks noChangeAspect="1" noChangeShapeType="1"/>
            </p:cNvSpPr>
            <p:nvPr/>
          </p:nvSpPr>
          <p:spPr bwMode="auto">
            <a:xfrm>
              <a:off x="4054" y="576"/>
              <a:ext cx="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Rectangle 65"/>
            <p:cNvSpPr>
              <a:spLocks noChangeAspect="1" noChangeArrowheads="1"/>
            </p:cNvSpPr>
            <p:nvPr/>
          </p:nvSpPr>
          <p:spPr bwMode="auto">
            <a:xfrm>
              <a:off x="670" y="1872"/>
              <a:ext cx="758" cy="12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66"/>
            <p:cNvSpPr>
              <a:spLocks noChangeAspect="1" noChangeShapeType="1"/>
            </p:cNvSpPr>
            <p:nvPr/>
          </p:nvSpPr>
          <p:spPr bwMode="auto">
            <a:xfrm>
              <a:off x="908" y="1888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67"/>
            <p:cNvSpPr>
              <a:spLocks noChangeAspect="1" noChangeShapeType="1"/>
            </p:cNvSpPr>
            <p:nvPr/>
          </p:nvSpPr>
          <p:spPr bwMode="auto">
            <a:xfrm>
              <a:off x="1169" y="1879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Line 68"/>
            <p:cNvSpPr>
              <a:spLocks noChangeAspect="1" noChangeShapeType="1"/>
            </p:cNvSpPr>
            <p:nvPr/>
          </p:nvSpPr>
          <p:spPr bwMode="auto">
            <a:xfrm>
              <a:off x="695" y="2052"/>
              <a:ext cx="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Line 69"/>
            <p:cNvSpPr>
              <a:spLocks noChangeAspect="1" noChangeShapeType="1"/>
            </p:cNvSpPr>
            <p:nvPr/>
          </p:nvSpPr>
          <p:spPr bwMode="auto">
            <a:xfrm>
              <a:off x="695" y="2279"/>
              <a:ext cx="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Line 70"/>
            <p:cNvSpPr>
              <a:spLocks noChangeAspect="1" noChangeShapeType="1"/>
            </p:cNvSpPr>
            <p:nvPr/>
          </p:nvSpPr>
          <p:spPr bwMode="auto">
            <a:xfrm>
              <a:off x="695" y="2536"/>
              <a:ext cx="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71"/>
            <p:cNvSpPr>
              <a:spLocks noChangeAspect="1" noChangeShapeType="1"/>
            </p:cNvSpPr>
            <p:nvPr/>
          </p:nvSpPr>
          <p:spPr bwMode="auto">
            <a:xfrm>
              <a:off x="701" y="2795"/>
              <a:ext cx="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Oval 72"/>
            <p:cNvSpPr>
              <a:spLocks noChangeAspect="1" noChangeArrowheads="1"/>
            </p:cNvSpPr>
            <p:nvPr/>
          </p:nvSpPr>
          <p:spPr bwMode="auto">
            <a:xfrm>
              <a:off x="868" y="201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Oval 73"/>
            <p:cNvSpPr>
              <a:spLocks noChangeAspect="1" noChangeArrowheads="1"/>
            </p:cNvSpPr>
            <p:nvPr/>
          </p:nvSpPr>
          <p:spPr bwMode="auto">
            <a:xfrm>
              <a:off x="1140" y="201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Oval 74"/>
            <p:cNvSpPr>
              <a:spLocks noChangeAspect="1" noChangeArrowheads="1"/>
            </p:cNvSpPr>
            <p:nvPr/>
          </p:nvSpPr>
          <p:spPr bwMode="auto">
            <a:xfrm>
              <a:off x="866" y="224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Oval 75"/>
            <p:cNvSpPr>
              <a:spLocks noChangeAspect="1" noChangeArrowheads="1"/>
            </p:cNvSpPr>
            <p:nvPr/>
          </p:nvSpPr>
          <p:spPr bwMode="auto">
            <a:xfrm>
              <a:off x="1140" y="2239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Oval 76"/>
            <p:cNvSpPr>
              <a:spLocks noChangeAspect="1" noChangeArrowheads="1"/>
            </p:cNvSpPr>
            <p:nvPr/>
          </p:nvSpPr>
          <p:spPr bwMode="auto">
            <a:xfrm>
              <a:off x="872" y="249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Oval 77"/>
            <p:cNvSpPr>
              <a:spLocks noChangeAspect="1" noChangeArrowheads="1"/>
            </p:cNvSpPr>
            <p:nvPr/>
          </p:nvSpPr>
          <p:spPr bwMode="auto">
            <a:xfrm>
              <a:off x="1140" y="250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Oval 78"/>
            <p:cNvSpPr>
              <a:spLocks noChangeAspect="1" noChangeArrowheads="1"/>
            </p:cNvSpPr>
            <p:nvPr/>
          </p:nvSpPr>
          <p:spPr bwMode="auto">
            <a:xfrm>
              <a:off x="872" y="2765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Oval 79"/>
            <p:cNvSpPr>
              <a:spLocks noChangeAspect="1" noChangeArrowheads="1"/>
            </p:cNvSpPr>
            <p:nvPr/>
          </p:nvSpPr>
          <p:spPr bwMode="auto">
            <a:xfrm>
              <a:off x="1140" y="2759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Text Box 80"/>
            <p:cNvSpPr txBox="1">
              <a:spLocks noChangeAspect="1" noChangeArrowheads="1"/>
            </p:cNvSpPr>
            <p:nvPr/>
          </p:nvSpPr>
          <p:spPr bwMode="auto">
            <a:xfrm>
              <a:off x="1752" y="2623"/>
              <a:ext cx="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Thermocouple</a:t>
              </a:r>
            </a:p>
            <a:p>
              <a:r>
                <a:rPr lang="en-US" sz="1200"/>
                <a:t>Locations</a:t>
              </a:r>
              <a:endParaRPr lang="en-GB" sz="1200"/>
            </a:p>
          </p:txBody>
        </p:sp>
        <p:cxnSp>
          <p:nvCxnSpPr>
            <p:cNvPr id="3153" name="AutoShape 81"/>
            <p:cNvCxnSpPr>
              <a:cxnSpLocks noChangeAspect="1" noChangeShapeType="1"/>
              <a:stCxn id="3151" idx="7"/>
              <a:endCxn id="3152" idx="1"/>
            </p:cNvCxnSpPr>
            <p:nvPr/>
          </p:nvCxnSpPr>
          <p:spPr bwMode="auto">
            <a:xfrm rot="-5400000">
              <a:off x="1475" y="2493"/>
              <a:ext cx="3" cy="551"/>
            </a:xfrm>
            <a:prstGeom prst="curvedConnector4">
              <a:avLst>
                <a:gd name="adj1" fmla="val 5166667"/>
                <a:gd name="adj2" fmla="val 51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54" name="Text Box 82"/>
            <p:cNvSpPr txBox="1">
              <a:spLocks noChangeAspect="1" noChangeArrowheads="1"/>
            </p:cNvSpPr>
            <p:nvPr/>
          </p:nvSpPr>
          <p:spPr bwMode="auto">
            <a:xfrm>
              <a:off x="1765" y="2328"/>
              <a:ext cx="7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Mould Narrow</a:t>
              </a:r>
            </a:p>
            <a:p>
              <a:r>
                <a:rPr lang="en-US" sz="1200"/>
                <a:t>Face</a:t>
              </a:r>
              <a:endParaRPr lang="en-GB" sz="1200"/>
            </a:p>
          </p:txBody>
        </p:sp>
        <p:cxnSp>
          <p:nvCxnSpPr>
            <p:cNvPr id="3155" name="AutoShape 83"/>
            <p:cNvCxnSpPr>
              <a:cxnSpLocks noChangeAspect="1" noChangeShapeType="1"/>
              <a:stCxn id="3137" idx="3"/>
              <a:endCxn id="3154" idx="1"/>
            </p:cNvCxnSpPr>
            <p:nvPr/>
          </p:nvCxnSpPr>
          <p:spPr bwMode="auto">
            <a:xfrm flipV="1">
              <a:off x="1440" y="2472"/>
              <a:ext cx="325" cy="2"/>
            </a:xfrm>
            <a:prstGeom prst="curvedConnector3">
              <a:avLst>
                <a:gd name="adj1" fmla="val 48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56" name="Text Box 84"/>
            <p:cNvSpPr txBox="1">
              <a:spLocks noChangeAspect="1" noChangeArrowheads="1"/>
            </p:cNvSpPr>
            <p:nvPr/>
          </p:nvSpPr>
          <p:spPr bwMode="auto">
            <a:xfrm>
              <a:off x="1776" y="2047"/>
              <a:ext cx="6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Mould Wide </a:t>
              </a:r>
            </a:p>
            <a:p>
              <a:r>
                <a:rPr lang="en-US" sz="1200"/>
                <a:t>Face</a:t>
              </a:r>
              <a:endParaRPr lang="en-GB" sz="1200"/>
            </a:p>
          </p:txBody>
        </p:sp>
        <p:cxnSp>
          <p:nvCxnSpPr>
            <p:cNvPr id="3157" name="AutoShape 85"/>
            <p:cNvCxnSpPr>
              <a:cxnSpLocks noChangeAspect="1" noChangeShapeType="1"/>
              <a:stCxn id="3082" idx="1"/>
              <a:endCxn id="3156" idx="0"/>
            </p:cNvCxnSpPr>
            <p:nvPr/>
          </p:nvCxnSpPr>
          <p:spPr bwMode="auto">
            <a:xfrm rot="16200000" flipH="1">
              <a:off x="1928" y="1876"/>
              <a:ext cx="247" cy="96"/>
            </a:xfrm>
            <a:prstGeom prst="curvedConnector3">
              <a:avLst>
                <a:gd name="adj1" fmla="val 497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3079" name="Picture 88"/>
          <p:cNvPicPr>
            <a:picLocks noChangeAspect="1" noChangeArrowheads="1"/>
          </p:cNvPicPr>
          <p:nvPr/>
        </p:nvPicPr>
        <p:blipFill>
          <a:blip r:embed="rId5">
            <a:lum contrast="24000"/>
          </a:blip>
          <a:srcRect/>
          <a:stretch>
            <a:fillRect/>
          </a:stretch>
        </p:blipFill>
        <p:spPr bwMode="auto">
          <a:xfrm>
            <a:off x="5410200" y="4191000"/>
            <a:ext cx="3200000" cy="128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210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Types of Breakout:</a:t>
            </a:r>
          </a:p>
          <a:p>
            <a:pPr>
              <a:buFontTx/>
              <a:buChar char="-"/>
            </a:pPr>
            <a:r>
              <a:rPr lang="en-US" dirty="0" smtClean="0"/>
              <a:t> Stickers</a:t>
            </a:r>
          </a:p>
          <a:p>
            <a:pPr>
              <a:buFontTx/>
              <a:buChar char="-"/>
            </a:pPr>
            <a:r>
              <a:rPr lang="en-US" dirty="0" smtClean="0"/>
              <a:t> Cracks.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9750" y="-104775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PATTERN RECOGNITION FOR FAULT PROGNOSIS</a:t>
            </a:r>
            <a:r>
              <a:rPr lang="en-US"/>
              <a:t>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:</a:t>
            </a:r>
          </a:p>
          <a:p>
            <a:pPr algn="ctr" eaLnBrk="1" hangingPunct="1"/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 TYPICAL STICKER PATTERN</a:t>
            </a:r>
            <a:endParaRPr lang="en-GB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692150"/>
            <a:ext cx="729615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513763" y="625633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</a:rPr>
              <a:t>ID</a:t>
            </a:r>
            <a:endParaRPr lang="en-GB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6632"/>
            <a:ext cx="9758363" cy="658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3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untain Top 9">
    <a:dk1>
      <a:srgbClr val="000000"/>
    </a:dk1>
    <a:lt1>
      <a:srgbClr val="FFFFFF"/>
    </a:lt1>
    <a:dk2>
      <a:srgbClr val="FFFFAF"/>
    </a:dk2>
    <a:lt2>
      <a:srgbClr val="676597"/>
    </a:lt2>
    <a:accent1>
      <a:srgbClr val="66CCFF"/>
    </a:accent1>
    <a:accent2>
      <a:srgbClr val="CCECFF"/>
    </a:accent2>
    <a:accent3>
      <a:srgbClr val="FFFFFF"/>
    </a:accent3>
    <a:accent4>
      <a:srgbClr val="000000"/>
    </a:accent4>
    <a:accent5>
      <a:srgbClr val="B8E2FF"/>
    </a:accent5>
    <a:accent6>
      <a:srgbClr val="B9D6E7"/>
    </a:accent6>
    <a:hlink>
      <a:srgbClr val="6600CC"/>
    </a:hlink>
    <a:folHlink>
      <a:srgbClr val="0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19331</TotalTime>
  <Words>731</Words>
  <Application>Microsoft Office PowerPoint</Application>
  <PresentationFormat>On-screen Show (4:3)</PresentationFormat>
  <Paragraphs>159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Calibri</vt:lpstr>
      <vt:lpstr>Comic Sans MS</vt:lpstr>
      <vt:lpstr>Symbol</vt:lpstr>
      <vt:lpstr>Tahoma</vt:lpstr>
      <vt:lpstr>Times New Roman</vt:lpstr>
      <vt:lpstr>Verdana</vt:lpstr>
      <vt:lpstr>Wingdings</vt:lpstr>
      <vt:lpstr>Mountain Top</vt:lpstr>
      <vt:lpstr>Default Design</vt:lpstr>
      <vt:lpstr>1_Mountain Top</vt:lpstr>
      <vt:lpstr>2_Mountain Top</vt:lpstr>
      <vt:lpstr>3_Mountain Top</vt:lpstr>
      <vt:lpstr>1_Default Design</vt:lpstr>
      <vt:lpstr>Slide</vt:lpstr>
      <vt:lpstr>Steel Production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REAL-TIME FAULT PREVENTION IN STEEL MANUFACTURING: PRESENT DETECTION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Tata Steel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arya</dc:creator>
  <cp:lastModifiedBy>Dr. Arya K. Bhattacharya</cp:lastModifiedBy>
  <cp:revision>12</cp:revision>
  <dcterms:created xsi:type="dcterms:W3CDTF">2012-07-11T06:37:46Z</dcterms:created>
  <dcterms:modified xsi:type="dcterms:W3CDTF">2020-01-18T08:28:48Z</dcterms:modified>
</cp:coreProperties>
</file>