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7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1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9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0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4C3C-FA83-446A-93E8-DBA238FF8279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74D4-D10B-418E-B241-46B81E8B3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27" y="3579862"/>
            <a:ext cx="2084174" cy="15636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5576" y="354681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娜娜体" pitchFamily="18" charset="-122"/>
                <a:ea typeface="字体管家娜娜体" pitchFamily="18" charset="-122"/>
              </a:rPr>
              <a:t>        ✒我们相恋两个月啦！恭喜！那您知道我们认识了好久吗？期间我没少惹您生气，谢谢您能够包容我的过错，给我机会。当然更多的是快乐甜蜜的时光，我们有说有笑的在王者峡谷开黑、一起研究合意的网页体验、一起愉快的唱歌，一起畅聊着我们的琐事、一起游览重庆的点点滴滴、一起互诉心扉。致我们单纯的小美好。我被您的笑颜、率真、聪明、“霸气”所折服，最最动容的必须是您的可爱！我的女朋友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娜娜体" pitchFamily="18" charset="-122"/>
                <a:ea typeface="字体管家娜娜体" pitchFamily="18" charset="-122"/>
              </a:rPr>
              <a:t>——❤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娜娜体" pitchFamily="18" charset="-122"/>
                <a:ea typeface="字体管家娜娜体" pitchFamily="18" charset="-122"/>
              </a:rPr>
              <a:t>芊大大❤你是生命中最最难忘的那个人。 我要真心实意的对你好，一起度过我们的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娜娜体" pitchFamily="18" charset="-122"/>
                <a:ea typeface="字体管家娜娜体" pitchFamily="18" charset="-122"/>
              </a:rPr>
              <a:t>100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娜娜体" pitchFamily="18" charset="-122"/>
                <a:ea typeface="字体管家娜娜体" pitchFamily="18" charset="-122"/>
              </a:rPr>
              <a:t>天！一年两年甚至更长！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体管家娜娜体" pitchFamily="18" charset="-122"/>
              <a:ea typeface="字体管家娜娜体" pitchFamily="18" charset="-122"/>
            </a:endParaRPr>
          </a:p>
          <a:p>
            <a:pPr algn="ctr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体管家娜娜体" pitchFamily="18" charset="-122"/>
                <a:ea typeface="字体管家娜娜体" pitchFamily="18" charset="-122"/>
              </a:rPr>
              <a:t>                                                  爱你的大猪蹄子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体管家娜娜体" pitchFamily="18" charset="-122"/>
              <a:ea typeface="字体管家娜娜体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1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162</Words>
  <Application>Microsoft Office PowerPoint</Application>
  <PresentationFormat>全屏显示(16:9)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YSC</dc:creator>
  <cp:lastModifiedBy>YSC</cp:lastModifiedBy>
  <cp:revision>3</cp:revision>
  <dcterms:created xsi:type="dcterms:W3CDTF">2019-04-13T12:01:54Z</dcterms:created>
  <dcterms:modified xsi:type="dcterms:W3CDTF">2019-04-13T13:01:53Z</dcterms:modified>
</cp:coreProperties>
</file>