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508" r:id="rId2"/>
    <p:sldId id="623" r:id="rId3"/>
    <p:sldId id="605" r:id="rId4"/>
    <p:sldId id="622" r:id="rId5"/>
    <p:sldId id="638" r:id="rId6"/>
    <p:sldId id="639" r:id="rId7"/>
    <p:sldId id="632" r:id="rId8"/>
    <p:sldId id="644" r:id="rId9"/>
    <p:sldId id="633" r:id="rId10"/>
    <p:sldId id="634" r:id="rId11"/>
    <p:sldId id="636" r:id="rId12"/>
    <p:sldId id="624" r:id="rId13"/>
    <p:sldId id="631" r:id="rId14"/>
    <p:sldId id="640" r:id="rId15"/>
    <p:sldId id="641" r:id="rId16"/>
    <p:sldId id="642" r:id="rId17"/>
    <p:sldId id="643" r:id="rId18"/>
    <p:sldId id="646" r:id="rId19"/>
    <p:sldId id="647" r:id="rId20"/>
    <p:sldId id="637" r:id="rId21"/>
    <p:sldId id="648" r:id="rId22"/>
  </p:sldIdLst>
  <p:sldSz cx="9144000" cy="6858000" type="screen4x3"/>
  <p:notesSz cx="6797675"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2E9BE955-19E6-47E6-8FDD-AF2607E21CD6}">
          <p14:sldIdLst>
            <p14:sldId id="508"/>
            <p14:sldId id="623"/>
            <p14:sldId id="605"/>
            <p14:sldId id="622"/>
            <p14:sldId id="638"/>
            <p14:sldId id="639"/>
            <p14:sldId id="632"/>
            <p14:sldId id="644"/>
            <p14:sldId id="633"/>
            <p14:sldId id="634"/>
            <p14:sldId id="636"/>
            <p14:sldId id="624"/>
            <p14:sldId id="631"/>
            <p14:sldId id="640"/>
            <p14:sldId id="641"/>
            <p14:sldId id="642"/>
            <p14:sldId id="643"/>
            <p14:sldId id="646"/>
            <p14:sldId id="647"/>
            <p14:sldId id="637"/>
            <p14:sldId id="648"/>
          </p14:sldIdLst>
        </p14:section>
      </p14:sectionLst>
    </p:ext>
    <p:ext uri="{EFAFB233-063F-42B5-8137-9DF3F51BA10A}">
      <p15:sldGuideLst xmlns:p15="http://schemas.microsoft.com/office/powerpoint/2012/main">
        <p15:guide id="1" orient="horz" pos="1207" userDrawn="1">
          <p15:clr>
            <a:srgbClr val="A4A3A4"/>
          </p15:clr>
        </p15:guide>
        <p15:guide id="2" pos="612" userDrawn="1">
          <p15:clr>
            <a:srgbClr val="A4A3A4"/>
          </p15:clr>
        </p15:guide>
        <p15:guide id="3" pos="295" userDrawn="1">
          <p15:clr>
            <a:srgbClr val="A4A3A4"/>
          </p15:clr>
        </p15:guide>
        <p15:guide id="4" orient="horz" pos="1026" userDrawn="1">
          <p15:clr>
            <a:srgbClr val="A4A3A4"/>
          </p15:clr>
        </p15:guide>
        <p15:guide id="5" pos="546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9BBB59"/>
    <a:srgbClr val="FF0000"/>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밝은 스타일 2 - 강조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47" autoAdjust="0"/>
    <p:restoredTop sz="95179" autoAdjust="0"/>
  </p:normalViewPr>
  <p:slideViewPr>
    <p:cSldViewPr>
      <p:cViewPr varScale="1">
        <p:scale>
          <a:sx n="57" d="100"/>
          <a:sy n="57" d="100"/>
        </p:scale>
        <p:origin x="48" y="720"/>
      </p:cViewPr>
      <p:guideLst>
        <p:guide orient="horz" pos="1207"/>
        <p:guide pos="612"/>
        <p:guide pos="295"/>
        <p:guide orient="horz" pos="1026"/>
        <p:guide pos="5465"/>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95" d="100"/>
          <a:sy n="95" d="100"/>
        </p:scale>
        <p:origin x="255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412"/>
          </a:xfrm>
          <a:prstGeom prst="rect">
            <a:avLst/>
          </a:prstGeom>
        </p:spPr>
        <p:txBody>
          <a:bodyPr vert="horz" lIns="95568" tIns="47784" rIns="95568" bIns="47784" rtlCol="0"/>
          <a:lstStyle>
            <a:lvl1pPr algn="l">
              <a:defRPr sz="1300"/>
            </a:lvl1pPr>
          </a:lstStyle>
          <a:p>
            <a:endParaRPr lang="ko-KR" altLang="en-US" dirty="0"/>
          </a:p>
        </p:txBody>
      </p:sp>
      <p:sp>
        <p:nvSpPr>
          <p:cNvPr id="3" name="날짜 개체 틀 2"/>
          <p:cNvSpPr>
            <a:spLocks noGrp="1"/>
          </p:cNvSpPr>
          <p:nvPr>
            <p:ph type="dt" sz="quarter" idx="1"/>
          </p:nvPr>
        </p:nvSpPr>
        <p:spPr>
          <a:xfrm>
            <a:off x="3850443" y="0"/>
            <a:ext cx="2945659" cy="496412"/>
          </a:xfrm>
          <a:prstGeom prst="rect">
            <a:avLst/>
          </a:prstGeom>
        </p:spPr>
        <p:txBody>
          <a:bodyPr vert="horz" lIns="95568" tIns="47784" rIns="95568" bIns="47784" rtlCol="0"/>
          <a:lstStyle>
            <a:lvl1pPr algn="r">
              <a:defRPr sz="1300"/>
            </a:lvl1pPr>
          </a:lstStyle>
          <a:p>
            <a:endParaRPr lang="ko-KR" altLang="en-US" dirty="0"/>
          </a:p>
        </p:txBody>
      </p:sp>
      <p:sp>
        <p:nvSpPr>
          <p:cNvPr id="4" name="바닥글 개체 틀 3"/>
          <p:cNvSpPr>
            <a:spLocks noGrp="1"/>
          </p:cNvSpPr>
          <p:nvPr>
            <p:ph type="ftr" sz="quarter" idx="2"/>
          </p:nvPr>
        </p:nvSpPr>
        <p:spPr>
          <a:xfrm>
            <a:off x="0" y="9430091"/>
            <a:ext cx="2945659" cy="496412"/>
          </a:xfrm>
          <a:prstGeom prst="rect">
            <a:avLst/>
          </a:prstGeom>
        </p:spPr>
        <p:txBody>
          <a:bodyPr vert="horz" lIns="95568" tIns="47784" rIns="95568" bIns="47784" rtlCol="0" anchor="b"/>
          <a:lstStyle>
            <a:lvl1pPr algn="l">
              <a:defRPr sz="1300"/>
            </a:lvl1pPr>
          </a:lstStyle>
          <a:p>
            <a:endParaRPr lang="ko-KR" altLang="en-US" dirty="0"/>
          </a:p>
        </p:txBody>
      </p:sp>
      <p:sp>
        <p:nvSpPr>
          <p:cNvPr id="5" name="슬라이드 번호 개체 틀 4"/>
          <p:cNvSpPr>
            <a:spLocks noGrp="1"/>
          </p:cNvSpPr>
          <p:nvPr>
            <p:ph type="sldNum" sz="quarter" idx="3"/>
          </p:nvPr>
        </p:nvSpPr>
        <p:spPr>
          <a:xfrm>
            <a:off x="3850443" y="9430091"/>
            <a:ext cx="2945659" cy="496412"/>
          </a:xfrm>
          <a:prstGeom prst="rect">
            <a:avLst/>
          </a:prstGeom>
        </p:spPr>
        <p:txBody>
          <a:bodyPr vert="horz" lIns="95568" tIns="47784" rIns="95568" bIns="47784" rtlCol="0" anchor="b"/>
          <a:lstStyle>
            <a:lvl1pPr algn="r">
              <a:defRPr sz="1300"/>
            </a:lvl1pPr>
          </a:lstStyle>
          <a:p>
            <a:fld id="{4F23E116-1261-4A5F-A7C1-2A0FAA1EA84E}" type="slidenum">
              <a:rPr lang="ko-KR" altLang="en-US" smtClean="0"/>
              <a:t>‹#›</a:t>
            </a:fld>
            <a:endParaRPr lang="ko-KR" altLang="en-US" dirty="0"/>
          </a:p>
        </p:txBody>
      </p:sp>
    </p:spTree>
    <p:extLst>
      <p:ext uri="{BB962C8B-B14F-4D97-AF65-F5344CB8AC3E}">
        <p14:creationId xmlns:p14="http://schemas.microsoft.com/office/powerpoint/2010/main" val="16309155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슬라이드 이미지 개체 틀 3"/>
          <p:cNvSpPr>
            <a:spLocks noGrp="1" noRot="1" noChangeAspect="1"/>
          </p:cNvSpPr>
          <p:nvPr>
            <p:ph type="sldImg" idx="2"/>
          </p:nvPr>
        </p:nvSpPr>
        <p:spPr>
          <a:xfrm>
            <a:off x="349250" y="0"/>
            <a:ext cx="6097588" cy="4573588"/>
          </a:xfrm>
          <a:prstGeom prst="rect">
            <a:avLst/>
          </a:prstGeom>
          <a:noFill/>
          <a:ln w="12700">
            <a:solidFill>
              <a:prstClr val="black"/>
            </a:solidFill>
          </a:ln>
        </p:spPr>
        <p:txBody>
          <a:bodyPr vert="horz" lIns="95568" tIns="47784" rIns="95568" bIns="47784" rtlCol="0" anchor="ctr"/>
          <a:lstStyle/>
          <a:p>
            <a:endParaRPr lang="ko-KR" altLang="en-US" dirty="0"/>
          </a:p>
        </p:txBody>
      </p:sp>
      <p:sp>
        <p:nvSpPr>
          <p:cNvPr id="5" name="슬라이드 노트 개체 틀 4"/>
          <p:cNvSpPr>
            <a:spLocks noGrp="1"/>
          </p:cNvSpPr>
          <p:nvPr>
            <p:ph type="body" sz="quarter" idx="3"/>
          </p:nvPr>
        </p:nvSpPr>
        <p:spPr>
          <a:xfrm>
            <a:off x="186981" y="4729561"/>
            <a:ext cx="6423713" cy="4769205"/>
          </a:xfrm>
          <a:prstGeom prst="rect">
            <a:avLst/>
          </a:prstGeom>
        </p:spPr>
        <p:txBody>
          <a:bodyPr vert="horz" lIns="95568" tIns="47784" rIns="95568" bIns="47784"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슬라이드 번호 개체 틀 6"/>
          <p:cNvSpPr>
            <a:spLocks noGrp="1"/>
          </p:cNvSpPr>
          <p:nvPr>
            <p:ph type="sldNum" sz="quarter" idx="5"/>
          </p:nvPr>
        </p:nvSpPr>
        <p:spPr>
          <a:xfrm>
            <a:off x="3850443" y="9430091"/>
            <a:ext cx="2945659" cy="496412"/>
          </a:xfrm>
          <a:prstGeom prst="rect">
            <a:avLst/>
          </a:prstGeom>
        </p:spPr>
        <p:txBody>
          <a:bodyPr vert="horz" lIns="95568" tIns="47784" rIns="95568" bIns="47784" rtlCol="0" anchor="b"/>
          <a:lstStyle>
            <a:lvl1pPr algn="r">
              <a:defRPr sz="1300"/>
            </a:lvl1pPr>
          </a:lstStyle>
          <a:p>
            <a:fld id="{F655C691-73B7-418F-95DE-21EE9041B6DC}" type="slidenum">
              <a:rPr lang="ko-KR" altLang="en-US" smtClean="0"/>
              <a:t>‹#›</a:t>
            </a:fld>
            <a:endParaRPr lang="ko-KR" altLang="en-US" dirty="0"/>
          </a:p>
        </p:txBody>
      </p:sp>
    </p:spTree>
    <p:extLst>
      <p:ext uri="{BB962C8B-B14F-4D97-AF65-F5344CB8AC3E}">
        <p14:creationId xmlns:p14="http://schemas.microsoft.com/office/powerpoint/2010/main" val="1169988479"/>
      </p:ext>
    </p:extLst>
  </p:cSld>
  <p:clrMap bg1="lt1" tx1="dk1" bg2="lt2" tx2="dk2" accent1="accent1" accent2="accent2" accent3="accent3" accent4="accent4" accent5="accent5" accent6="accent6" hlink="hlink" folHlink="folHlink"/>
  <p:hf/>
  <p:notesStyle>
    <a:lvl1pPr marL="0" algn="l" defTabSz="914400" rtl="0" eaLnBrk="1" latinLnBrk="1" hangingPunct="1">
      <a:lnSpc>
        <a:spcPct val="125000"/>
      </a:lnSpc>
      <a:defRPr sz="1600" kern="1200">
        <a:solidFill>
          <a:schemeClr val="tx1"/>
        </a:solidFill>
        <a:latin typeface="+mn-lt"/>
        <a:ea typeface="+mn-ea"/>
        <a:cs typeface="+mn-cs"/>
      </a:defRPr>
    </a:lvl1pPr>
    <a:lvl2pPr marL="457200" algn="l" defTabSz="914400" rtl="0" eaLnBrk="1" latinLnBrk="1" hangingPunct="1">
      <a:lnSpc>
        <a:spcPct val="125000"/>
      </a:lnSpc>
      <a:defRPr sz="1600" kern="1200">
        <a:solidFill>
          <a:schemeClr val="tx1"/>
        </a:solidFill>
        <a:latin typeface="+mn-lt"/>
        <a:ea typeface="+mn-ea"/>
        <a:cs typeface="+mn-cs"/>
      </a:defRPr>
    </a:lvl2pPr>
    <a:lvl3pPr marL="914400" algn="l" defTabSz="914400" rtl="0" eaLnBrk="1" latinLnBrk="1" hangingPunct="1">
      <a:lnSpc>
        <a:spcPct val="125000"/>
      </a:lnSpc>
      <a:defRPr sz="1600" kern="1200">
        <a:solidFill>
          <a:schemeClr val="tx1"/>
        </a:solidFill>
        <a:latin typeface="+mn-lt"/>
        <a:ea typeface="+mn-ea"/>
        <a:cs typeface="+mn-cs"/>
      </a:defRPr>
    </a:lvl3pPr>
    <a:lvl4pPr marL="1371600" algn="l" defTabSz="914400" rtl="0" eaLnBrk="1" latinLnBrk="1" hangingPunct="1">
      <a:lnSpc>
        <a:spcPct val="125000"/>
      </a:lnSpc>
      <a:defRPr sz="1600" kern="1200">
        <a:solidFill>
          <a:schemeClr val="tx1"/>
        </a:solidFill>
        <a:latin typeface="+mn-lt"/>
        <a:ea typeface="+mn-ea"/>
        <a:cs typeface="+mn-cs"/>
      </a:defRPr>
    </a:lvl4pPr>
    <a:lvl5pPr marL="1828800" algn="l" defTabSz="914400" rtl="0" eaLnBrk="1" latinLnBrk="1" hangingPunct="1">
      <a:lnSpc>
        <a:spcPct val="125000"/>
      </a:lnSpc>
      <a:defRPr sz="16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500" dirty="0"/>
          </a:p>
        </p:txBody>
      </p:sp>
      <p:sp>
        <p:nvSpPr>
          <p:cNvPr id="4" name="슬라이드 번호 개체 틀 3"/>
          <p:cNvSpPr>
            <a:spLocks noGrp="1"/>
          </p:cNvSpPr>
          <p:nvPr>
            <p:ph type="sldNum" sz="quarter" idx="10"/>
          </p:nvPr>
        </p:nvSpPr>
        <p:spPr/>
        <p:txBody>
          <a:bodyPr/>
          <a:lstStyle/>
          <a:p>
            <a:fld id="{F655C691-73B7-418F-95DE-21EE9041B6DC}" type="slidenum">
              <a:rPr lang="ko-KR" altLang="en-US" smtClean="0"/>
              <a:t>1</a:t>
            </a:fld>
            <a:endParaRPr lang="ko-KR" altLang="en-US" dirty="0"/>
          </a:p>
        </p:txBody>
      </p:sp>
      <p:sp>
        <p:nvSpPr>
          <p:cNvPr id="7" name="날짜 개체 틀 6"/>
          <p:cNvSpPr>
            <a:spLocks noGrp="1"/>
          </p:cNvSpPr>
          <p:nvPr>
            <p:ph type="dt" idx="13"/>
          </p:nvPr>
        </p:nvSpPr>
        <p:spPr>
          <a:xfrm>
            <a:off x="4023992" y="0"/>
            <a:ext cx="3078427" cy="511731"/>
          </a:xfrm>
          <a:prstGeom prst="rect">
            <a:avLst/>
          </a:prstGeom>
        </p:spPr>
        <p:txBody>
          <a:bodyPr lIns="99075" tIns="49538" rIns="99075" bIns="49538"/>
          <a:lstStyle/>
          <a:p>
            <a:endParaRPr lang="ko-KR" altLang="en-US" dirty="0"/>
          </a:p>
        </p:txBody>
      </p:sp>
      <p:sp>
        <p:nvSpPr>
          <p:cNvPr id="8" name="바닥글 개체 틀 7"/>
          <p:cNvSpPr>
            <a:spLocks noGrp="1"/>
          </p:cNvSpPr>
          <p:nvPr>
            <p:ph type="ftr" sz="quarter" idx="14"/>
          </p:nvPr>
        </p:nvSpPr>
        <p:spPr>
          <a:xfrm>
            <a:off x="0" y="9721106"/>
            <a:ext cx="3078427" cy="511731"/>
          </a:xfrm>
          <a:prstGeom prst="rect">
            <a:avLst/>
          </a:prstGeom>
        </p:spPr>
        <p:txBody>
          <a:bodyPr lIns="99075" tIns="49538" rIns="99075" bIns="49538"/>
          <a:lstStyle/>
          <a:p>
            <a:endParaRPr lang="ko-KR" altLang="en-US" dirty="0"/>
          </a:p>
        </p:txBody>
      </p:sp>
      <p:sp>
        <p:nvSpPr>
          <p:cNvPr id="9" name="머리글 개체 틀 8"/>
          <p:cNvSpPr>
            <a:spLocks noGrp="1"/>
          </p:cNvSpPr>
          <p:nvPr>
            <p:ph type="hdr" sz="quarter" idx="15"/>
          </p:nvPr>
        </p:nvSpPr>
        <p:spPr>
          <a:xfrm>
            <a:off x="0" y="0"/>
            <a:ext cx="3078427" cy="511731"/>
          </a:xfrm>
          <a:prstGeom prst="rect">
            <a:avLst/>
          </a:prstGeom>
        </p:spPr>
        <p:txBody>
          <a:bodyPr lIns="99075" tIns="49538" rIns="99075" bIns="49538"/>
          <a:lstStyle/>
          <a:p>
            <a:endParaRPr lang="ko-KR" altLang="en-US" dirty="0"/>
          </a:p>
        </p:txBody>
      </p:sp>
    </p:spTree>
    <p:extLst>
      <p:ext uri="{BB962C8B-B14F-4D97-AF65-F5344CB8AC3E}">
        <p14:creationId xmlns:p14="http://schemas.microsoft.com/office/powerpoint/2010/main" val="2207820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제목 슬라이드-파란색">
    <p:spTree>
      <p:nvGrpSpPr>
        <p:cNvPr id="1" name=""/>
        <p:cNvGrpSpPr/>
        <p:nvPr/>
      </p:nvGrpSpPr>
      <p:grpSpPr>
        <a:xfrm>
          <a:off x="0" y="0"/>
          <a:ext cx="0" cy="0"/>
          <a:chOff x="0" y="0"/>
          <a:chExt cx="0" cy="0"/>
        </a:xfrm>
      </p:grpSpPr>
      <p:pic>
        <p:nvPicPr>
          <p:cNvPr id="8" name="Picture 6" descr="표지"/>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65751" y="6381328"/>
            <a:ext cx="1270745" cy="39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날짜 개체 틀 3"/>
          <p:cNvSpPr>
            <a:spLocks noGrp="1"/>
          </p:cNvSpPr>
          <p:nvPr>
            <p:ph type="dt" sz="half" idx="2"/>
          </p:nvPr>
        </p:nvSpPr>
        <p:spPr>
          <a:xfrm>
            <a:off x="134144" y="6500366"/>
            <a:ext cx="1125488" cy="241002"/>
          </a:xfrm>
          <a:prstGeom prst="rect">
            <a:avLst/>
          </a:prstGeom>
        </p:spPr>
        <p:txBody>
          <a:bodyPr/>
          <a:lstStyle>
            <a:lvl1pPr>
              <a:defRPr sz="1200">
                <a:latin typeface="맑은 고딕" pitchFamily="50" charset="-127"/>
                <a:ea typeface="맑은 고딕" pitchFamily="50" charset="-127"/>
              </a:defRPr>
            </a:lvl1pPr>
          </a:lstStyle>
          <a:p>
            <a:fld id="{54E0CA3A-A5CF-43ED-82BA-0676387D79DD}" type="datetime1">
              <a:rPr lang="ko-KR" altLang="en-US" smtClean="0">
                <a:solidFill>
                  <a:prstClr val="black"/>
                </a:solidFill>
              </a:rPr>
              <a:t>2017-09-05</a:t>
            </a:fld>
            <a:endParaRPr lang="ko-KR" altLang="en-US" dirty="0">
              <a:solidFill>
                <a:prstClr val="black"/>
              </a:solidFill>
            </a:endParaRPr>
          </a:p>
        </p:txBody>
      </p:sp>
      <p:sp>
        <p:nvSpPr>
          <p:cNvPr id="13" name="텍스트 개체 틀 2"/>
          <p:cNvSpPr>
            <a:spLocks noGrp="1"/>
          </p:cNvSpPr>
          <p:nvPr>
            <p:ph type="body" idx="1"/>
          </p:nvPr>
        </p:nvSpPr>
        <p:spPr>
          <a:xfrm>
            <a:off x="467544" y="1340768"/>
            <a:ext cx="5505871" cy="977900"/>
          </a:xfrm>
          <a:prstGeom prst="rect">
            <a:avLst/>
          </a:prstGeom>
        </p:spPr>
        <p:txBody>
          <a:bodyPr anchor="b"/>
          <a:lstStyle>
            <a:lvl1pPr marL="0" indent="0" algn="l" rtl="0" eaLnBrk="1" fontAlgn="base" latinLnBrk="1" hangingPunct="1">
              <a:spcBef>
                <a:spcPct val="0"/>
              </a:spcBef>
              <a:spcAft>
                <a:spcPct val="0"/>
              </a:spcAft>
              <a:buNone/>
              <a:defRPr kumimoji="1" lang="ko-KR" altLang="en-US" sz="2400" b="1" kern="1200" dirty="0" smtClean="0">
                <a:solidFill>
                  <a:srgbClr val="99FFCC"/>
                </a:solidFill>
                <a:latin typeface="맑은 고딕" pitchFamily="50" charset="-127"/>
                <a:ea typeface="맑은 고딕" pitchFamily="50" charset="-127"/>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dirty="0"/>
              <a:t>마스터 텍스트 스타일을 편집합니다</a:t>
            </a:r>
          </a:p>
        </p:txBody>
      </p:sp>
      <p:sp>
        <p:nvSpPr>
          <p:cNvPr id="14" name="제목 1"/>
          <p:cNvSpPr>
            <a:spLocks noGrp="1"/>
          </p:cNvSpPr>
          <p:nvPr>
            <p:ph type="title"/>
          </p:nvPr>
        </p:nvSpPr>
        <p:spPr>
          <a:xfrm>
            <a:off x="1735485" y="2394942"/>
            <a:ext cx="5673028" cy="615553"/>
          </a:xfrm>
        </p:spPr>
        <p:txBody>
          <a:bodyPr anchor="t"/>
          <a:lstStyle>
            <a:lvl1pPr algn="ctr">
              <a:defRPr sz="4000" b="1" cap="all">
                <a:latin typeface="맑은 고딕" pitchFamily="50" charset="-127"/>
                <a:ea typeface="맑은 고딕" pitchFamily="50" charset="-127"/>
              </a:defRPr>
            </a:lvl1pPr>
          </a:lstStyle>
          <a:p>
            <a:r>
              <a:rPr lang="ko-KR" altLang="en-US" dirty="0"/>
              <a:t>마스터 제목 스타일 편집</a:t>
            </a:r>
          </a:p>
        </p:txBody>
      </p:sp>
    </p:spTree>
    <p:extLst>
      <p:ext uri="{BB962C8B-B14F-4D97-AF65-F5344CB8AC3E}">
        <p14:creationId xmlns:p14="http://schemas.microsoft.com/office/powerpoint/2010/main" val="337551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기본목차-파란색">
    <p:spTree>
      <p:nvGrpSpPr>
        <p:cNvPr id="1" name=""/>
        <p:cNvGrpSpPr/>
        <p:nvPr/>
      </p:nvGrpSpPr>
      <p:grpSpPr>
        <a:xfrm>
          <a:off x="0" y="0"/>
          <a:ext cx="0" cy="0"/>
          <a:chOff x="0" y="0"/>
          <a:chExt cx="0" cy="0"/>
        </a:xfrm>
      </p:grpSpPr>
      <p:pic>
        <p:nvPicPr>
          <p:cNvPr id="6" name="Picture 15" descr="목차"/>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제목 1"/>
          <p:cNvSpPr>
            <a:spLocks noGrp="1"/>
          </p:cNvSpPr>
          <p:nvPr>
            <p:ph type="title"/>
          </p:nvPr>
        </p:nvSpPr>
        <p:spPr>
          <a:xfrm>
            <a:off x="683568" y="1389729"/>
            <a:ext cx="6238887" cy="677108"/>
          </a:xfrm>
          <a:noFill/>
          <a:ln>
            <a:noFill/>
          </a:ln>
        </p:spPr>
        <p:txBody>
          <a:bodyPr/>
          <a:lstStyle>
            <a:lvl1pPr algn="l">
              <a:defRPr>
                <a:effectLst>
                  <a:outerShdw blurRad="38100" dist="38100" dir="2700000" algn="tl">
                    <a:srgbClr val="000000">
                      <a:alpha val="43137"/>
                    </a:srgbClr>
                  </a:outerShdw>
                </a:effectLst>
              </a:defRPr>
            </a:lvl1pPr>
          </a:lstStyle>
          <a:p>
            <a:r>
              <a:rPr lang="ko-KR" altLang="en-US" dirty="0"/>
              <a:t>마스터 제목 스타일 편집</a:t>
            </a:r>
          </a:p>
        </p:txBody>
      </p:sp>
      <p:sp>
        <p:nvSpPr>
          <p:cNvPr id="8" name="날짜 개체 틀 2"/>
          <p:cNvSpPr>
            <a:spLocks noGrp="1"/>
          </p:cNvSpPr>
          <p:nvPr>
            <p:ph type="dt" sz="half" idx="10"/>
          </p:nvPr>
        </p:nvSpPr>
        <p:spPr>
          <a:xfrm>
            <a:off x="134144" y="6500366"/>
            <a:ext cx="1125488" cy="241002"/>
          </a:xfrm>
        </p:spPr>
        <p:txBody>
          <a:bodyPr/>
          <a:lstStyle/>
          <a:p>
            <a:fld id="{B849726A-35A5-410F-AEA7-AA34CFB958DA}" type="datetime1">
              <a:rPr lang="ko-KR" altLang="en-US" smtClean="0">
                <a:solidFill>
                  <a:prstClr val="black"/>
                </a:solidFill>
              </a:rPr>
              <a:t>2017-09-05</a:t>
            </a:fld>
            <a:endParaRPr lang="ko-KR" altLang="en-US" dirty="0">
              <a:solidFill>
                <a:prstClr val="black"/>
              </a:solidFill>
            </a:endParaRPr>
          </a:p>
        </p:txBody>
      </p:sp>
      <p:sp>
        <p:nvSpPr>
          <p:cNvPr id="10" name="슬라이드 번호 개체 틀 4"/>
          <p:cNvSpPr>
            <a:spLocks noGrp="1"/>
          </p:cNvSpPr>
          <p:nvPr>
            <p:ph type="sldNum" sz="quarter" idx="12"/>
          </p:nvPr>
        </p:nvSpPr>
        <p:spPr>
          <a:xfrm>
            <a:off x="1475656" y="6500366"/>
            <a:ext cx="720080" cy="241002"/>
          </a:xfrm>
        </p:spPr>
        <p:txBody>
          <a:bodyPr/>
          <a:lstStyle/>
          <a:p>
            <a:fld id="{A287DA2E-0370-4E2E-ACA7-DA0E052C2769}" type="slidenum">
              <a:rPr lang="ko-KR" altLang="en-US" smtClean="0">
                <a:solidFill>
                  <a:prstClr val="black"/>
                </a:solidFill>
              </a:rPr>
              <a:pPr/>
              <a:t>‹#›</a:t>
            </a:fld>
            <a:endParaRPr lang="ko-KR" altLang="en-US" dirty="0">
              <a:solidFill>
                <a:prstClr val="black"/>
              </a:solidFill>
            </a:endParaRPr>
          </a:p>
        </p:txBody>
      </p:sp>
      <p:sp>
        <p:nvSpPr>
          <p:cNvPr id="11" name="내용 개체 틀 2"/>
          <p:cNvSpPr>
            <a:spLocks noGrp="1"/>
          </p:cNvSpPr>
          <p:nvPr>
            <p:ph sz="half" idx="1"/>
          </p:nvPr>
        </p:nvSpPr>
        <p:spPr>
          <a:xfrm>
            <a:off x="4139952" y="2132856"/>
            <a:ext cx="4038600" cy="4061048"/>
          </a:xfrm>
          <a:prstGeom prst="rect">
            <a:avLst/>
          </a:prstGeom>
        </p:spPr>
        <p:txBody>
          <a:bodyPr/>
          <a:lstStyle>
            <a:lvl1pPr marL="514350" indent="-514350">
              <a:lnSpc>
                <a:spcPct val="150000"/>
              </a:lnSpc>
              <a:buFont typeface="+mj-lt"/>
              <a:buAutoNum type="arabicPeriod"/>
              <a:defRPr sz="2800">
                <a:latin typeface="맑은 고딕" pitchFamily="50" charset="-127"/>
                <a:ea typeface="맑은 고딕" pitchFamily="50" charset="-127"/>
              </a:defRPr>
            </a:lvl1pPr>
            <a:lvl2pPr>
              <a:lnSpc>
                <a:spcPct val="150000"/>
              </a:lnSpc>
              <a:defRPr sz="2400">
                <a:latin typeface="맑은 고딕" pitchFamily="50" charset="-127"/>
                <a:ea typeface="맑은 고딕" pitchFamily="50" charset="-127"/>
              </a:defRPr>
            </a:lvl2pPr>
            <a:lvl3pPr>
              <a:lnSpc>
                <a:spcPct val="150000"/>
              </a:lnSpc>
              <a:defRPr sz="2000">
                <a:latin typeface="맑은 고딕" pitchFamily="50" charset="-127"/>
                <a:ea typeface="맑은 고딕" pitchFamily="50" charset="-127"/>
              </a:defRPr>
            </a:lvl3pPr>
            <a:lvl4pPr>
              <a:lnSpc>
                <a:spcPct val="150000"/>
              </a:lnSpc>
              <a:defRPr sz="1800">
                <a:latin typeface="맑은 고딕" pitchFamily="50" charset="-127"/>
                <a:ea typeface="맑은 고딕" pitchFamily="50" charset="-127"/>
              </a:defRPr>
            </a:lvl4pPr>
            <a:lvl5pPr>
              <a:lnSpc>
                <a:spcPct val="150000"/>
              </a:lnSpc>
              <a:defRPr sz="1800">
                <a:latin typeface="맑은 고딕" pitchFamily="50" charset="-127"/>
                <a:ea typeface="맑은 고딕" pitchFamily="50" charset="-127"/>
              </a:defRPr>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pic>
        <p:nvPicPr>
          <p:cNvPr id="12"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65751" y="6381328"/>
            <a:ext cx="1270745" cy="39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78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기본-제목및내용-파란색">
    <p:spTree>
      <p:nvGrpSpPr>
        <p:cNvPr id="1" name=""/>
        <p:cNvGrpSpPr/>
        <p:nvPr/>
      </p:nvGrpSpPr>
      <p:grpSpPr>
        <a:xfrm>
          <a:off x="0" y="0"/>
          <a:ext cx="0" cy="0"/>
          <a:chOff x="0" y="0"/>
          <a:chExt cx="0" cy="0"/>
        </a:xfrm>
      </p:grpSpPr>
      <p:sp>
        <p:nvSpPr>
          <p:cNvPr id="3" name="내용 개체 틀 2"/>
          <p:cNvSpPr>
            <a:spLocks noGrp="1"/>
          </p:cNvSpPr>
          <p:nvPr>
            <p:ph idx="1"/>
          </p:nvPr>
        </p:nvSpPr>
        <p:spPr>
          <a:xfrm>
            <a:off x="179512" y="1124744"/>
            <a:ext cx="8784976" cy="5184576"/>
          </a:xfrm>
          <a:prstGeom prst="rect">
            <a:avLst/>
          </a:prstGeom>
        </p:spPr>
        <p:txBody>
          <a:bodyPr>
            <a:normAutofit/>
          </a:bodyPr>
          <a:lstStyle>
            <a:lvl1pPr marL="446088" indent="-446088">
              <a:buFont typeface="Wingdings" panose="05000000000000000000" pitchFamily="2" charset="2"/>
              <a:buChar char=""/>
              <a:defRPr sz="2800"/>
            </a:lvl1pPr>
            <a:lvl2pPr>
              <a:defRPr sz="2400"/>
            </a:lvl2pPr>
            <a:lvl3pPr>
              <a:defRPr sz="2000"/>
            </a:lvl3pPr>
            <a:lvl4pPr>
              <a:defRPr sz="1800"/>
            </a:lvl4pPr>
            <a:lvl5pPr>
              <a:defRPr sz="18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1" name="Rectangle 2"/>
          <p:cNvSpPr>
            <a:spLocks noGrp="1" noChangeArrowheads="1"/>
          </p:cNvSpPr>
          <p:nvPr>
            <p:ph type="title" hasCustomPrompt="1"/>
          </p:nvPr>
        </p:nvSpPr>
        <p:spPr bwMode="auto">
          <a:xfrm>
            <a:off x="251520" y="16302"/>
            <a:ext cx="8712968" cy="873711"/>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noAutofit/>
          </a:bodyPr>
          <a:lstStyle>
            <a:lvl1pPr algn="l">
              <a:defRPr sz="3600" b="1"/>
            </a:lvl1pPr>
          </a:lstStyle>
          <a:p>
            <a:pPr lvl="0"/>
            <a:r>
              <a:rPr lang="en-US" altLang="ko-KR" dirty="0"/>
              <a:t>Slide Title in Here</a:t>
            </a:r>
          </a:p>
        </p:txBody>
      </p:sp>
      <p:sp>
        <p:nvSpPr>
          <p:cNvPr id="14" name="슬라이드 번호 개체 틀 5"/>
          <p:cNvSpPr>
            <a:spLocks noGrp="1"/>
          </p:cNvSpPr>
          <p:nvPr>
            <p:ph type="sldNum" sz="quarter" idx="4"/>
          </p:nvPr>
        </p:nvSpPr>
        <p:spPr>
          <a:xfrm>
            <a:off x="179512" y="6500366"/>
            <a:ext cx="720080" cy="241002"/>
          </a:xfrm>
          <a:prstGeom prst="rect">
            <a:avLst/>
          </a:prstGeom>
        </p:spPr>
        <p:txBody>
          <a:bodyPr/>
          <a:lstStyle>
            <a:lvl1pPr>
              <a:defRPr sz="1200">
                <a:latin typeface="+mn-lt"/>
                <a:ea typeface="맑은 고딕" pitchFamily="50" charset="-127"/>
              </a:defRPr>
            </a:lvl1pPr>
          </a:lstStyle>
          <a:p>
            <a:fld id="{A287DA2E-0370-4E2E-ACA7-DA0E052C2769}" type="slidenum">
              <a:rPr lang="ko-KR" altLang="en-US" smtClean="0">
                <a:solidFill>
                  <a:prstClr val="black"/>
                </a:solidFill>
              </a:rPr>
              <a:pPr/>
              <a:t>‹#›</a:t>
            </a:fld>
            <a:endParaRPr lang="ko-KR" altLang="en-US" dirty="0">
              <a:solidFill>
                <a:prstClr val="black"/>
              </a:solidFill>
            </a:endParaRPr>
          </a:p>
        </p:txBody>
      </p:sp>
    </p:spTree>
    <p:extLst>
      <p:ext uri="{BB962C8B-B14F-4D97-AF65-F5344CB8AC3E}">
        <p14:creationId xmlns:p14="http://schemas.microsoft.com/office/powerpoint/2010/main" val="179464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기본-제목-파란색">
    <p:spTree>
      <p:nvGrpSpPr>
        <p:cNvPr id="1" name=""/>
        <p:cNvGrpSpPr/>
        <p:nvPr/>
      </p:nvGrpSpPr>
      <p:grpSpPr>
        <a:xfrm>
          <a:off x="0" y="0"/>
          <a:ext cx="0" cy="0"/>
          <a:chOff x="0" y="0"/>
          <a:chExt cx="0" cy="0"/>
        </a:xfrm>
      </p:grpSpPr>
      <p:sp>
        <p:nvSpPr>
          <p:cNvPr id="14" name="슬라이드 번호 개체 틀 5"/>
          <p:cNvSpPr>
            <a:spLocks noGrp="1"/>
          </p:cNvSpPr>
          <p:nvPr>
            <p:ph type="sldNum" sz="quarter" idx="4"/>
          </p:nvPr>
        </p:nvSpPr>
        <p:spPr>
          <a:xfrm>
            <a:off x="179512" y="6500366"/>
            <a:ext cx="720080" cy="241002"/>
          </a:xfrm>
          <a:prstGeom prst="rect">
            <a:avLst/>
          </a:prstGeom>
        </p:spPr>
        <p:txBody>
          <a:bodyPr/>
          <a:lstStyle>
            <a:lvl1pPr>
              <a:defRPr sz="1200">
                <a:latin typeface="+mn-lt"/>
                <a:ea typeface="맑은 고딕" pitchFamily="50" charset="-127"/>
              </a:defRPr>
            </a:lvl1pPr>
          </a:lstStyle>
          <a:p>
            <a:fld id="{A287DA2E-0370-4E2E-ACA7-DA0E052C2769}" type="slidenum">
              <a:rPr lang="ko-KR" altLang="en-US" smtClean="0">
                <a:solidFill>
                  <a:prstClr val="black"/>
                </a:solidFill>
              </a:rPr>
              <a:pPr/>
              <a:t>‹#›</a:t>
            </a:fld>
            <a:endParaRPr lang="ko-KR" altLang="en-US" dirty="0">
              <a:solidFill>
                <a:prstClr val="black"/>
              </a:solidFill>
            </a:endParaRPr>
          </a:p>
        </p:txBody>
      </p:sp>
      <p:sp>
        <p:nvSpPr>
          <p:cNvPr id="4" name="Rectangle 2"/>
          <p:cNvSpPr>
            <a:spLocks noGrp="1" noChangeArrowheads="1"/>
          </p:cNvSpPr>
          <p:nvPr>
            <p:ph type="title" hasCustomPrompt="1"/>
          </p:nvPr>
        </p:nvSpPr>
        <p:spPr bwMode="auto">
          <a:xfrm>
            <a:off x="251520" y="16302"/>
            <a:ext cx="8712968" cy="873711"/>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noAutofit/>
          </a:bodyPr>
          <a:lstStyle>
            <a:lvl1pPr algn="l">
              <a:defRPr sz="3600" b="1"/>
            </a:lvl1pPr>
          </a:lstStyle>
          <a:p>
            <a:pPr lvl="0"/>
            <a:r>
              <a:rPr lang="en-US" altLang="ko-KR" dirty="0"/>
              <a:t>Slide Title in Here</a:t>
            </a:r>
          </a:p>
        </p:txBody>
      </p:sp>
    </p:spTree>
    <p:extLst>
      <p:ext uri="{BB962C8B-B14F-4D97-AF65-F5344CB8AC3E}">
        <p14:creationId xmlns:p14="http://schemas.microsoft.com/office/powerpoint/2010/main" val="69411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기본-콘텐츠 2개-파란색">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251520" y="1196752"/>
            <a:ext cx="4244280" cy="5112568"/>
          </a:xfrm>
          <a:prstGeom prst="rect">
            <a:avLst/>
          </a:prstGeo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648200" y="1196752"/>
            <a:ext cx="4244280" cy="5112568"/>
          </a:xfrm>
          <a:prstGeom prst="rect">
            <a:avLst/>
          </a:prstGeo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3" name="슬라이드 번호 개체 틀 5"/>
          <p:cNvSpPr>
            <a:spLocks noGrp="1"/>
          </p:cNvSpPr>
          <p:nvPr>
            <p:ph type="sldNum" sz="quarter" idx="4"/>
          </p:nvPr>
        </p:nvSpPr>
        <p:spPr>
          <a:xfrm>
            <a:off x="179512" y="6500366"/>
            <a:ext cx="720080" cy="241002"/>
          </a:xfrm>
          <a:prstGeom prst="rect">
            <a:avLst/>
          </a:prstGeom>
        </p:spPr>
        <p:txBody>
          <a:bodyPr/>
          <a:lstStyle>
            <a:lvl1pPr>
              <a:defRPr sz="1200">
                <a:latin typeface="+mn-lt"/>
                <a:ea typeface="맑은 고딕" pitchFamily="50" charset="-127"/>
              </a:defRPr>
            </a:lvl1pPr>
          </a:lstStyle>
          <a:p>
            <a:fld id="{A287DA2E-0370-4E2E-ACA7-DA0E052C2769}" type="slidenum">
              <a:rPr lang="ko-KR" altLang="en-US" smtClean="0">
                <a:solidFill>
                  <a:prstClr val="black"/>
                </a:solidFill>
              </a:rPr>
              <a:pPr/>
              <a:t>‹#›</a:t>
            </a:fld>
            <a:endParaRPr lang="ko-KR" altLang="en-US" dirty="0">
              <a:solidFill>
                <a:prstClr val="black"/>
              </a:solidFill>
            </a:endParaRPr>
          </a:p>
        </p:txBody>
      </p:sp>
      <p:sp>
        <p:nvSpPr>
          <p:cNvPr id="6" name="Rectangle 2"/>
          <p:cNvSpPr>
            <a:spLocks noGrp="1" noChangeArrowheads="1"/>
          </p:cNvSpPr>
          <p:nvPr>
            <p:ph type="title" hasCustomPrompt="1"/>
          </p:nvPr>
        </p:nvSpPr>
        <p:spPr bwMode="auto">
          <a:xfrm>
            <a:off x="251520" y="16302"/>
            <a:ext cx="8712968" cy="873711"/>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noAutofit/>
          </a:bodyPr>
          <a:lstStyle>
            <a:lvl1pPr algn="l">
              <a:defRPr sz="3600" b="1"/>
            </a:lvl1pPr>
          </a:lstStyle>
          <a:p>
            <a:pPr lvl="0"/>
            <a:r>
              <a:rPr lang="en-US" altLang="ko-KR" dirty="0"/>
              <a:t>Slide Title in Here</a:t>
            </a:r>
          </a:p>
        </p:txBody>
      </p:sp>
    </p:spTree>
    <p:extLst>
      <p:ext uri="{BB962C8B-B14F-4D97-AF65-F5344CB8AC3E}">
        <p14:creationId xmlns:p14="http://schemas.microsoft.com/office/powerpoint/2010/main" val="2086218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t>2017-09-05</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dirty="0"/>
          </a:p>
        </p:txBody>
      </p:sp>
    </p:spTree>
    <p:extLst>
      <p:ext uri="{BB962C8B-B14F-4D97-AF65-F5344CB8AC3E}">
        <p14:creationId xmlns:p14="http://schemas.microsoft.com/office/powerpoint/2010/main" val="421855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6" descr="내지"/>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title"/>
          </p:nvPr>
        </p:nvSpPr>
        <p:spPr bwMode="auto">
          <a:xfrm>
            <a:off x="179512" y="239742"/>
            <a:ext cx="2907591" cy="430887"/>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spAutoFit/>
          </a:bodyPr>
          <a:lstStyle/>
          <a:p>
            <a:pPr lvl="0"/>
            <a:r>
              <a:rPr lang="en-US" altLang="ko-KR" dirty="0"/>
              <a:t>Slide Title in Here</a:t>
            </a:r>
          </a:p>
        </p:txBody>
      </p:sp>
      <p:pic>
        <p:nvPicPr>
          <p:cNvPr id="10" name="Picture 7"/>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7765751" y="6381328"/>
            <a:ext cx="1270745" cy="39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날짜 개체 틀 3"/>
          <p:cNvSpPr>
            <a:spLocks noGrp="1"/>
          </p:cNvSpPr>
          <p:nvPr>
            <p:ph type="dt" sz="half" idx="2"/>
          </p:nvPr>
        </p:nvSpPr>
        <p:spPr>
          <a:xfrm>
            <a:off x="134144" y="6500366"/>
            <a:ext cx="1125488" cy="241002"/>
          </a:xfrm>
          <a:prstGeom prst="rect">
            <a:avLst/>
          </a:prstGeom>
        </p:spPr>
        <p:txBody>
          <a:bodyPr/>
          <a:lstStyle>
            <a:lvl1pPr>
              <a:defRPr sz="1200">
                <a:latin typeface="+mn-lt"/>
                <a:ea typeface="맑은 고딕" pitchFamily="50" charset="-127"/>
              </a:defRPr>
            </a:lvl1pPr>
          </a:lstStyle>
          <a:p>
            <a:fld id="{19895437-5890-4E4F-9D03-3F50D1392B6B}" type="datetime1">
              <a:rPr lang="ko-KR" altLang="en-US" smtClean="0"/>
              <a:t>2017-09-05</a:t>
            </a:fld>
            <a:endParaRPr lang="ko-KR" altLang="en-US" dirty="0"/>
          </a:p>
        </p:txBody>
      </p:sp>
      <p:sp>
        <p:nvSpPr>
          <p:cNvPr id="12" name="바닥글 개체 틀 4"/>
          <p:cNvSpPr>
            <a:spLocks noGrp="1"/>
          </p:cNvSpPr>
          <p:nvPr>
            <p:ph type="ftr" sz="quarter" idx="3"/>
          </p:nvPr>
        </p:nvSpPr>
        <p:spPr>
          <a:xfrm>
            <a:off x="2411760" y="6500366"/>
            <a:ext cx="2895600" cy="241002"/>
          </a:xfrm>
          <a:prstGeom prst="rect">
            <a:avLst/>
          </a:prstGeom>
        </p:spPr>
        <p:txBody>
          <a:bodyPr/>
          <a:lstStyle>
            <a:lvl1pPr>
              <a:defRPr sz="1200">
                <a:latin typeface="+mn-lt"/>
                <a:ea typeface="맑은 고딕" pitchFamily="50" charset="-127"/>
              </a:defRPr>
            </a:lvl1pPr>
          </a:lstStyle>
          <a:p>
            <a:r>
              <a:rPr lang="ko-KR" altLang="en-US" dirty="0"/>
              <a:t>한동대학교 학술정보처</a:t>
            </a:r>
          </a:p>
        </p:txBody>
      </p:sp>
      <p:sp>
        <p:nvSpPr>
          <p:cNvPr id="13" name="슬라이드 번호 개체 틀 5"/>
          <p:cNvSpPr>
            <a:spLocks noGrp="1"/>
          </p:cNvSpPr>
          <p:nvPr>
            <p:ph type="sldNum" sz="quarter" idx="4"/>
          </p:nvPr>
        </p:nvSpPr>
        <p:spPr>
          <a:xfrm>
            <a:off x="1475656" y="6500366"/>
            <a:ext cx="720080" cy="241002"/>
          </a:xfrm>
          <a:prstGeom prst="rect">
            <a:avLst/>
          </a:prstGeom>
        </p:spPr>
        <p:txBody>
          <a:bodyPr/>
          <a:lstStyle>
            <a:lvl1pPr>
              <a:defRPr sz="1200">
                <a:latin typeface="+mn-lt"/>
                <a:ea typeface="맑은 고딕" pitchFamily="50" charset="-127"/>
              </a:defRPr>
            </a:lvl1pPr>
          </a:lstStyle>
          <a:p>
            <a:fld id="{A287DA2E-0370-4E2E-ACA7-DA0E052C2769}" type="slidenum">
              <a:rPr lang="ko-KR" altLang="en-US" smtClean="0"/>
              <a:pPr/>
              <a:t>‹#›</a:t>
            </a:fld>
            <a:endParaRPr lang="ko-KR" altLang="en-US" dirty="0"/>
          </a:p>
        </p:txBody>
      </p:sp>
    </p:spTree>
    <p:extLst>
      <p:ext uri="{BB962C8B-B14F-4D97-AF65-F5344CB8AC3E}">
        <p14:creationId xmlns:p14="http://schemas.microsoft.com/office/powerpoint/2010/main" val="393186861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7" r:id="rId6"/>
  </p:sldLayoutIdLst>
  <p:hf hdr="0" ftr="0" dt="0"/>
  <p:txStyles>
    <p:titleStyle>
      <a:lvl1pPr algn="l" defTabSz="914400" rtl="0" eaLnBrk="1" latinLnBrk="1" hangingPunct="1">
        <a:spcBef>
          <a:spcPct val="0"/>
        </a:spcBef>
        <a:buNone/>
        <a:defRPr sz="28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localhost:3000/"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idx="1"/>
          </p:nvPr>
        </p:nvSpPr>
        <p:spPr>
          <a:xfrm>
            <a:off x="467544" y="1340768"/>
            <a:ext cx="6264696" cy="977900"/>
          </a:xfrm>
        </p:spPr>
        <p:txBody>
          <a:bodyPr/>
          <a:lstStyle/>
          <a:p>
            <a:r>
              <a:rPr lang="en-US" altLang="ko-KR" dirty="0"/>
              <a:t>Training Workshop for IONIC framework</a:t>
            </a:r>
          </a:p>
        </p:txBody>
      </p:sp>
      <p:sp>
        <p:nvSpPr>
          <p:cNvPr id="3" name="제목 2"/>
          <p:cNvSpPr>
            <a:spLocks noGrp="1"/>
          </p:cNvSpPr>
          <p:nvPr>
            <p:ph type="title"/>
          </p:nvPr>
        </p:nvSpPr>
        <p:spPr>
          <a:xfrm>
            <a:off x="1112181" y="2420888"/>
            <a:ext cx="6989094" cy="615553"/>
          </a:xfrm>
        </p:spPr>
        <p:txBody>
          <a:bodyPr/>
          <a:lstStyle/>
          <a:p>
            <a:pPr algn="ctr"/>
            <a:r>
              <a:rPr lang="en-US" altLang="ko-KR" cap="none" dirty="0"/>
              <a:t>5. [Lab2] Implementing APIs</a:t>
            </a:r>
            <a:endParaRPr lang="ko-KR" altLang="en-US" sz="2800" dirty="0"/>
          </a:p>
        </p:txBody>
      </p:sp>
    </p:spTree>
    <p:extLst>
      <p:ext uri="{BB962C8B-B14F-4D97-AF65-F5344CB8AC3E}">
        <p14:creationId xmlns:p14="http://schemas.microsoft.com/office/powerpoint/2010/main" val="195829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dirty="0"/>
              <a:t>Implementing </a:t>
            </a:r>
            <a:r>
              <a:rPr lang="en-US" altLang="ko-KR" i="1" dirty="0"/>
              <a:t>museum</a:t>
            </a:r>
            <a:r>
              <a:rPr lang="en-US" altLang="ko-KR" dirty="0"/>
              <a:t> API</a:t>
            </a:r>
            <a:endParaRPr lang="en-US" altLang="ko-KR" sz="2800" dirty="0"/>
          </a:p>
          <a:p>
            <a:pPr marL="457200" lvl="1" indent="0">
              <a:buNone/>
            </a:pPr>
            <a:r>
              <a:rPr lang="en-US" altLang="ko-KR" dirty="0"/>
              <a:t>2. /public</a:t>
            </a:r>
          </a:p>
          <a:p>
            <a:pPr lvl="2"/>
            <a:r>
              <a:rPr lang="en-US" altLang="ko-KR" sz="2200" dirty="0"/>
              <a:t>A folder for static files that contain JavaScript files, image files, style sheets, and so on.				</a:t>
            </a:r>
          </a:p>
          <a:p>
            <a:pPr marL="457200" lvl="1" indent="0">
              <a:buNone/>
            </a:pPr>
            <a:r>
              <a:rPr lang="en-US" altLang="ko-KR" dirty="0"/>
              <a:t>3. /routes</a:t>
            </a:r>
          </a:p>
          <a:p>
            <a:pPr lvl="2"/>
            <a:r>
              <a:rPr lang="en-US" altLang="ko-KR" sz="2200" dirty="0"/>
              <a:t>We create modules for each routing resource to implement routing logic in each file.</a:t>
            </a:r>
          </a:p>
        </p:txBody>
      </p:sp>
      <p:sp>
        <p:nvSpPr>
          <p:cNvPr id="4" name="제목 3"/>
          <p:cNvSpPr>
            <a:spLocks noGrp="1"/>
          </p:cNvSpPr>
          <p:nvPr>
            <p:ph type="title"/>
          </p:nvPr>
        </p:nvSpPr>
        <p:spPr/>
        <p:txBody>
          <a:bodyPr/>
          <a:lstStyle/>
          <a:p>
            <a:r>
              <a:rPr lang="en-US" altLang="ko-KR" dirty="0"/>
              <a:t>5.2 </a:t>
            </a:r>
            <a:r>
              <a:rPr lang="en-US" altLang="ko-KR" sz="3200" dirty="0"/>
              <a:t>Creating API with Node.js and Express.js</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10</a:t>
            </a:fld>
            <a:endParaRPr lang="ko-KR" altLang="en-US" dirty="0">
              <a:solidFill>
                <a:prstClr val="black"/>
              </a:solidFill>
            </a:endParaRPr>
          </a:p>
        </p:txBody>
      </p:sp>
      <p:sp>
        <p:nvSpPr>
          <p:cNvPr id="9" name="TextBox 8">
            <a:extLst>
              <a:ext uri="{FF2B5EF4-FFF2-40B4-BE49-F238E27FC236}">
                <a16:creationId xmlns:a16="http://schemas.microsoft.com/office/drawing/2014/main" id="{C3D4ACEC-2864-4FA8-93EF-C03E2665B5E4}"/>
              </a:ext>
            </a:extLst>
          </p:cNvPr>
          <p:cNvSpPr txBox="1"/>
          <p:nvPr/>
        </p:nvSpPr>
        <p:spPr>
          <a:xfrm>
            <a:off x="6526461" y="4017716"/>
            <a:ext cx="1345753" cy="307777"/>
          </a:xfrm>
          <a:prstGeom prst="rect">
            <a:avLst/>
          </a:prstGeom>
          <a:noFill/>
        </p:spPr>
        <p:txBody>
          <a:bodyPr wrap="none" rtlCol="0">
            <a:spAutoFit/>
          </a:bodyPr>
          <a:lstStyle/>
          <a:p>
            <a:r>
              <a:rPr lang="en-US" altLang="ko-KR" sz="1400" dirty="0"/>
              <a:t>/routes/index.js</a:t>
            </a:r>
            <a:endParaRPr lang="ko-KR" altLang="en-US" sz="1400" dirty="0"/>
          </a:p>
        </p:txBody>
      </p:sp>
      <p:pic>
        <p:nvPicPr>
          <p:cNvPr id="3" name="그림 2">
            <a:extLst>
              <a:ext uri="{FF2B5EF4-FFF2-40B4-BE49-F238E27FC236}">
                <a16:creationId xmlns:a16="http://schemas.microsoft.com/office/drawing/2014/main" id="{9ED10F77-CE17-44A7-BE42-8E3EF30A6D1A}"/>
              </a:ext>
            </a:extLst>
          </p:cNvPr>
          <p:cNvPicPr>
            <a:picLocks noChangeAspect="1"/>
          </p:cNvPicPr>
          <p:nvPr/>
        </p:nvPicPr>
        <p:blipFill>
          <a:blip r:embed="rId2"/>
          <a:stretch>
            <a:fillRect/>
          </a:stretch>
        </p:blipFill>
        <p:spPr>
          <a:xfrm>
            <a:off x="539552" y="4071218"/>
            <a:ext cx="6010275" cy="2333625"/>
          </a:xfrm>
          <a:prstGeom prst="rect">
            <a:avLst/>
          </a:prstGeom>
        </p:spPr>
      </p:pic>
    </p:spTree>
    <p:extLst>
      <p:ext uri="{BB962C8B-B14F-4D97-AF65-F5344CB8AC3E}">
        <p14:creationId xmlns:p14="http://schemas.microsoft.com/office/powerpoint/2010/main" val="2052584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sz="2800" dirty="0"/>
              <a:t>Implementing </a:t>
            </a:r>
            <a:r>
              <a:rPr lang="en-US" altLang="ko-KR" sz="2800" i="1" dirty="0"/>
              <a:t>museum</a:t>
            </a:r>
            <a:r>
              <a:rPr lang="en-US" altLang="ko-KR" sz="2800" dirty="0"/>
              <a:t> API</a:t>
            </a:r>
          </a:p>
          <a:p>
            <a:pPr marL="457200" lvl="1" indent="0">
              <a:buNone/>
            </a:pPr>
            <a:r>
              <a:rPr lang="en-US" altLang="ko-KR" dirty="0"/>
              <a:t>4. /bin/www</a:t>
            </a:r>
          </a:p>
          <a:p>
            <a:pPr lvl="2"/>
            <a:r>
              <a:rPr lang="en-US" altLang="ko-KR" sz="2200" dirty="0"/>
              <a:t>The code for running the server is written(Ex. port number). The app.js file that contains the Express Server configuration code is imported and linked with the HTTP object of the node.</a:t>
            </a:r>
          </a:p>
        </p:txBody>
      </p:sp>
      <p:sp>
        <p:nvSpPr>
          <p:cNvPr id="4" name="제목 3"/>
          <p:cNvSpPr>
            <a:spLocks noGrp="1"/>
          </p:cNvSpPr>
          <p:nvPr>
            <p:ph type="title"/>
          </p:nvPr>
        </p:nvSpPr>
        <p:spPr/>
        <p:txBody>
          <a:bodyPr/>
          <a:lstStyle/>
          <a:p>
            <a:r>
              <a:rPr lang="en-US" altLang="ko-KR" dirty="0"/>
              <a:t>5.2 </a:t>
            </a:r>
            <a:r>
              <a:rPr lang="en-US" altLang="ko-KR" sz="3200" dirty="0"/>
              <a:t>Creating API with Node.js and Express.js</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11</a:t>
            </a:fld>
            <a:endParaRPr lang="ko-KR" altLang="en-US" dirty="0">
              <a:solidFill>
                <a:prstClr val="black"/>
              </a:solidFill>
            </a:endParaRPr>
          </a:p>
        </p:txBody>
      </p:sp>
      <p:pic>
        <p:nvPicPr>
          <p:cNvPr id="3" name="그림 2">
            <a:extLst>
              <a:ext uri="{FF2B5EF4-FFF2-40B4-BE49-F238E27FC236}">
                <a16:creationId xmlns:a16="http://schemas.microsoft.com/office/drawing/2014/main" id="{E9E1E98E-61D6-47D2-BC99-6B53358CD15C}"/>
              </a:ext>
            </a:extLst>
          </p:cNvPr>
          <p:cNvPicPr>
            <a:picLocks noChangeAspect="1"/>
          </p:cNvPicPr>
          <p:nvPr/>
        </p:nvPicPr>
        <p:blipFill>
          <a:blip r:embed="rId2"/>
          <a:stretch>
            <a:fillRect/>
          </a:stretch>
        </p:blipFill>
        <p:spPr>
          <a:xfrm>
            <a:off x="683568" y="3733924"/>
            <a:ext cx="7992888" cy="845745"/>
          </a:xfrm>
          <a:prstGeom prst="rect">
            <a:avLst/>
          </a:prstGeom>
        </p:spPr>
      </p:pic>
      <p:sp>
        <p:nvSpPr>
          <p:cNvPr id="5" name="TextBox 4">
            <a:extLst>
              <a:ext uri="{FF2B5EF4-FFF2-40B4-BE49-F238E27FC236}">
                <a16:creationId xmlns:a16="http://schemas.microsoft.com/office/drawing/2014/main" id="{AB1EE67E-97EE-4DE5-B8D1-8807DAC7C18E}"/>
              </a:ext>
            </a:extLst>
          </p:cNvPr>
          <p:cNvSpPr txBox="1"/>
          <p:nvPr/>
        </p:nvSpPr>
        <p:spPr>
          <a:xfrm>
            <a:off x="683568" y="4579669"/>
            <a:ext cx="976549" cy="307777"/>
          </a:xfrm>
          <a:prstGeom prst="rect">
            <a:avLst/>
          </a:prstGeom>
          <a:noFill/>
        </p:spPr>
        <p:txBody>
          <a:bodyPr wrap="none" rtlCol="0">
            <a:spAutoFit/>
          </a:bodyPr>
          <a:lstStyle/>
          <a:p>
            <a:r>
              <a:rPr lang="en-US" altLang="ko-KR" sz="1400" dirty="0"/>
              <a:t>/bin/www</a:t>
            </a:r>
            <a:endParaRPr lang="ko-KR" altLang="en-US" sz="1400" dirty="0"/>
          </a:p>
        </p:txBody>
      </p:sp>
    </p:spTree>
    <p:extLst>
      <p:ext uri="{BB962C8B-B14F-4D97-AF65-F5344CB8AC3E}">
        <p14:creationId xmlns:p14="http://schemas.microsoft.com/office/powerpoint/2010/main" val="423962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sz="2800" dirty="0"/>
              <a:t>Implementing </a:t>
            </a:r>
            <a:r>
              <a:rPr lang="en-US" altLang="ko-KR" sz="2800" i="1" dirty="0"/>
              <a:t>museum</a:t>
            </a:r>
            <a:r>
              <a:rPr lang="en-US" altLang="ko-KR" sz="2800" dirty="0"/>
              <a:t> API</a:t>
            </a:r>
          </a:p>
          <a:p>
            <a:pPr lvl="1"/>
            <a:r>
              <a:rPr lang="en-US" altLang="ko-KR" dirty="0"/>
              <a:t>Follow these steps.</a:t>
            </a:r>
          </a:p>
          <a:p>
            <a:pPr marL="914400" lvl="1" indent="-457200">
              <a:buFont typeface="+mj-ea"/>
              <a:buAutoNum type="circleNumDbPlain"/>
            </a:pPr>
            <a:r>
              <a:rPr lang="en-US" altLang="ko-KR" dirty="0"/>
              <a:t>Open the </a:t>
            </a:r>
            <a:r>
              <a:rPr lang="en-US" altLang="ko-KR" i="1" dirty="0"/>
              <a:t>example</a:t>
            </a:r>
            <a:r>
              <a:rPr lang="en-US" altLang="ko-KR" dirty="0"/>
              <a:t> folder on visual studio code.</a:t>
            </a:r>
          </a:p>
          <a:p>
            <a:pPr marL="1200150" lvl="2" indent="-342900"/>
            <a:r>
              <a:rPr lang="en-US" altLang="ko-KR" dirty="0"/>
              <a:t>C:\desktop\server\example</a:t>
            </a:r>
          </a:p>
        </p:txBody>
      </p:sp>
      <p:sp>
        <p:nvSpPr>
          <p:cNvPr id="4" name="제목 3"/>
          <p:cNvSpPr>
            <a:spLocks noGrp="1"/>
          </p:cNvSpPr>
          <p:nvPr>
            <p:ph type="title"/>
          </p:nvPr>
        </p:nvSpPr>
        <p:spPr/>
        <p:txBody>
          <a:bodyPr/>
          <a:lstStyle/>
          <a:p>
            <a:r>
              <a:rPr lang="en-US" altLang="ko-KR" dirty="0"/>
              <a:t>5.2 </a:t>
            </a:r>
            <a:r>
              <a:rPr lang="en-US" altLang="ko-KR" sz="3200" dirty="0"/>
              <a:t>Creating API with Node.js and Express.js</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12</a:t>
            </a:fld>
            <a:endParaRPr lang="ko-KR" altLang="en-US" dirty="0">
              <a:solidFill>
                <a:prstClr val="black"/>
              </a:solidFill>
            </a:endParaRPr>
          </a:p>
        </p:txBody>
      </p:sp>
      <p:pic>
        <p:nvPicPr>
          <p:cNvPr id="3" name="그림 2">
            <a:extLst>
              <a:ext uri="{FF2B5EF4-FFF2-40B4-BE49-F238E27FC236}">
                <a16:creationId xmlns:a16="http://schemas.microsoft.com/office/drawing/2014/main" id="{3A42D4AA-E834-4B37-B7B5-1242BB34E418}"/>
              </a:ext>
            </a:extLst>
          </p:cNvPr>
          <p:cNvPicPr>
            <a:picLocks noChangeAspect="1"/>
          </p:cNvPicPr>
          <p:nvPr/>
        </p:nvPicPr>
        <p:blipFill rotWithShape="1">
          <a:blip r:embed="rId2"/>
          <a:srcRect l="24012" t="17077" r="33357" b="31014"/>
          <a:stretch/>
        </p:blipFill>
        <p:spPr>
          <a:xfrm>
            <a:off x="1547664" y="2811871"/>
            <a:ext cx="5688632" cy="3896323"/>
          </a:xfrm>
          <a:prstGeom prst="rect">
            <a:avLst/>
          </a:prstGeom>
        </p:spPr>
      </p:pic>
      <p:sp>
        <p:nvSpPr>
          <p:cNvPr id="7" name="직사각형 6">
            <a:extLst>
              <a:ext uri="{FF2B5EF4-FFF2-40B4-BE49-F238E27FC236}">
                <a16:creationId xmlns:a16="http://schemas.microsoft.com/office/drawing/2014/main" id="{B9487CBC-BE40-4657-B5E5-998F54A5124A}"/>
              </a:ext>
            </a:extLst>
          </p:cNvPr>
          <p:cNvSpPr/>
          <p:nvPr/>
        </p:nvSpPr>
        <p:spPr>
          <a:xfrm>
            <a:off x="1547664" y="3645024"/>
            <a:ext cx="259228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39841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sz="2800" dirty="0"/>
              <a:t>Implementing </a:t>
            </a:r>
            <a:r>
              <a:rPr lang="en-US" altLang="ko-KR" sz="2800" i="1" dirty="0"/>
              <a:t>museum</a:t>
            </a:r>
            <a:r>
              <a:rPr lang="en-US" altLang="ko-KR" sz="2800" dirty="0"/>
              <a:t> API</a:t>
            </a:r>
          </a:p>
          <a:p>
            <a:pPr lvl="1"/>
            <a:r>
              <a:rPr lang="en-US" altLang="ko-KR" dirty="0"/>
              <a:t>Run command </a:t>
            </a:r>
            <a:r>
              <a:rPr lang="en-US" altLang="ko-KR" b="1" dirty="0">
                <a:solidFill>
                  <a:srgbClr val="0070C0"/>
                </a:solidFill>
              </a:rPr>
              <a:t>npm start</a:t>
            </a:r>
            <a:r>
              <a:rPr lang="en-US" altLang="ko-KR" dirty="0"/>
              <a:t>, and access </a:t>
            </a:r>
            <a:r>
              <a:rPr lang="en-US" altLang="ko-KR" u="sng" dirty="0">
                <a:hlinkClick r:id="rId2"/>
              </a:rPr>
              <a:t>http://localhost:3000</a:t>
            </a:r>
            <a:r>
              <a:rPr lang="en-US" altLang="ko-KR" dirty="0"/>
              <a:t> then the screen shows:</a:t>
            </a:r>
            <a:endParaRPr lang="en-US" altLang="ko-KR" u="sng" dirty="0"/>
          </a:p>
        </p:txBody>
      </p:sp>
      <p:sp>
        <p:nvSpPr>
          <p:cNvPr id="4" name="제목 3"/>
          <p:cNvSpPr>
            <a:spLocks noGrp="1"/>
          </p:cNvSpPr>
          <p:nvPr>
            <p:ph type="title"/>
          </p:nvPr>
        </p:nvSpPr>
        <p:spPr/>
        <p:txBody>
          <a:bodyPr/>
          <a:lstStyle/>
          <a:p>
            <a:r>
              <a:rPr lang="en-US" altLang="ko-KR" dirty="0"/>
              <a:t>5.2 </a:t>
            </a:r>
            <a:r>
              <a:rPr lang="en-US" altLang="ko-KR" sz="3200" dirty="0"/>
              <a:t>Creating API with Node.js and Express.js</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13</a:t>
            </a:fld>
            <a:endParaRPr lang="ko-KR" altLang="en-US" dirty="0">
              <a:solidFill>
                <a:prstClr val="black"/>
              </a:solidFill>
            </a:endParaRPr>
          </a:p>
        </p:txBody>
      </p:sp>
      <p:grpSp>
        <p:nvGrpSpPr>
          <p:cNvPr id="7" name="그룹 6">
            <a:extLst>
              <a:ext uri="{FF2B5EF4-FFF2-40B4-BE49-F238E27FC236}">
                <a16:creationId xmlns:a16="http://schemas.microsoft.com/office/drawing/2014/main" id="{76018C27-8CC6-42CC-91DE-23B36B291C87}"/>
              </a:ext>
            </a:extLst>
          </p:cNvPr>
          <p:cNvGrpSpPr/>
          <p:nvPr/>
        </p:nvGrpSpPr>
        <p:grpSpPr>
          <a:xfrm>
            <a:off x="1331640" y="2798072"/>
            <a:ext cx="5976664" cy="3702294"/>
            <a:chOff x="992519" y="2390776"/>
            <a:chExt cx="5502130" cy="3702294"/>
          </a:xfrm>
        </p:grpSpPr>
        <p:pic>
          <p:nvPicPr>
            <p:cNvPr id="8" name="그림 7">
              <a:extLst>
                <a:ext uri="{FF2B5EF4-FFF2-40B4-BE49-F238E27FC236}">
                  <a16:creationId xmlns:a16="http://schemas.microsoft.com/office/drawing/2014/main" id="{BD4657D2-0F8C-4B91-9D80-D845FAD74EC5}"/>
                </a:ext>
              </a:extLst>
            </p:cNvPr>
            <p:cNvPicPr>
              <a:picLocks noChangeAspect="1"/>
            </p:cNvPicPr>
            <p:nvPr/>
          </p:nvPicPr>
          <p:blipFill>
            <a:blip r:embed="rId3"/>
            <a:stretch>
              <a:fillRect/>
            </a:stretch>
          </p:blipFill>
          <p:spPr>
            <a:xfrm>
              <a:off x="992519" y="2390776"/>
              <a:ext cx="5502130" cy="3702294"/>
            </a:xfrm>
            <a:prstGeom prst="rect">
              <a:avLst/>
            </a:prstGeom>
            <a:ln>
              <a:solidFill>
                <a:schemeClr val="tx1"/>
              </a:solidFill>
            </a:ln>
          </p:spPr>
        </p:pic>
        <p:sp>
          <p:nvSpPr>
            <p:cNvPr id="9" name="직사각형 8">
              <a:extLst>
                <a:ext uri="{FF2B5EF4-FFF2-40B4-BE49-F238E27FC236}">
                  <a16:creationId xmlns:a16="http://schemas.microsoft.com/office/drawing/2014/main" id="{E1268C11-57E7-4136-81D9-7D2A81015C16}"/>
                </a:ext>
              </a:extLst>
            </p:cNvPr>
            <p:cNvSpPr/>
            <p:nvPr/>
          </p:nvSpPr>
          <p:spPr>
            <a:xfrm>
              <a:off x="1823344" y="2390776"/>
              <a:ext cx="1957348" cy="2820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42439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normAutofit/>
          </a:bodyPr>
          <a:lstStyle/>
          <a:p>
            <a:r>
              <a:rPr lang="en-US" altLang="ko-KR" sz="2800" dirty="0"/>
              <a:t>Implementing </a:t>
            </a:r>
            <a:r>
              <a:rPr lang="en-US" altLang="ko-KR" sz="2800" i="1" dirty="0"/>
              <a:t>museum</a:t>
            </a:r>
            <a:r>
              <a:rPr lang="en-US" altLang="ko-KR" sz="2800" dirty="0"/>
              <a:t> API</a:t>
            </a:r>
          </a:p>
          <a:p>
            <a:pPr marL="914400" lvl="1" indent="-457200">
              <a:buFont typeface="+mj-ea"/>
              <a:buAutoNum type="circleNumDbPlain"/>
            </a:pPr>
            <a:r>
              <a:rPr lang="en-US" altLang="ko-KR" dirty="0"/>
              <a:t>Add museum.js file into routes folder.</a:t>
            </a:r>
          </a:p>
          <a:p>
            <a:pPr marL="914400" lvl="1" indent="-457200">
              <a:buFont typeface="+mj-ea"/>
              <a:buAutoNum type="circleNumDbPlain"/>
            </a:pPr>
            <a:r>
              <a:rPr lang="en-US" altLang="ko-KR" dirty="0"/>
              <a:t>Implement museum API with using get() function of router.</a:t>
            </a:r>
          </a:p>
          <a:p>
            <a:pPr marL="914400" lvl="1" indent="-457200">
              <a:buFont typeface="+mj-ea"/>
              <a:buAutoNum type="circleNumDbPlain"/>
            </a:pPr>
            <a:endParaRPr lang="en-US" altLang="ko-KR" dirty="0"/>
          </a:p>
          <a:p>
            <a:pPr marL="914400" lvl="1" indent="-457200">
              <a:buFont typeface="+mj-ea"/>
              <a:buAutoNum type="circleNumDbPlain"/>
            </a:pPr>
            <a:endParaRPr lang="en-US" altLang="ko-KR" dirty="0"/>
          </a:p>
          <a:p>
            <a:pPr marL="914400" lvl="1" indent="-457200">
              <a:buFont typeface="+mj-ea"/>
              <a:buAutoNum type="circleNumDbPlain"/>
            </a:pPr>
            <a:endParaRPr lang="en-US" altLang="ko-KR" dirty="0"/>
          </a:p>
          <a:p>
            <a:pPr marL="914400" lvl="1" indent="-457200">
              <a:buFont typeface="+mj-ea"/>
              <a:buAutoNum type="circleNumDbPlain"/>
            </a:pPr>
            <a:endParaRPr lang="en-US" altLang="ko-KR" dirty="0"/>
          </a:p>
          <a:p>
            <a:pPr marL="914400" lvl="1" indent="-457200">
              <a:buFont typeface="+mj-ea"/>
              <a:buAutoNum type="circleNumDbPlain"/>
            </a:pPr>
            <a:endParaRPr lang="en-US" altLang="ko-KR" dirty="0"/>
          </a:p>
          <a:p>
            <a:pPr marL="1200150" lvl="2" indent="-342900"/>
            <a:r>
              <a:rPr lang="en-US" altLang="ko-KR" dirty="0"/>
              <a:t>res.json() responses with JSON object.</a:t>
            </a:r>
          </a:p>
        </p:txBody>
      </p:sp>
      <p:sp>
        <p:nvSpPr>
          <p:cNvPr id="4" name="제목 3"/>
          <p:cNvSpPr>
            <a:spLocks noGrp="1"/>
          </p:cNvSpPr>
          <p:nvPr>
            <p:ph type="title"/>
          </p:nvPr>
        </p:nvSpPr>
        <p:spPr>
          <a:xfrm>
            <a:off x="251520" y="16302"/>
            <a:ext cx="8712968" cy="873711"/>
          </a:xfrm>
        </p:spPr>
        <p:txBody>
          <a:bodyPr/>
          <a:lstStyle/>
          <a:p>
            <a:r>
              <a:rPr lang="en-US" altLang="ko-KR" dirty="0"/>
              <a:t>5.2 </a:t>
            </a:r>
            <a:r>
              <a:rPr lang="en-US" altLang="ko-KR" sz="3200" dirty="0"/>
              <a:t>Creating API with Node.js and Express.js</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14</a:t>
            </a:fld>
            <a:endParaRPr lang="ko-KR" altLang="en-US" dirty="0">
              <a:solidFill>
                <a:prstClr val="black"/>
              </a:solidFill>
            </a:endParaRPr>
          </a:p>
        </p:txBody>
      </p:sp>
      <p:sp>
        <p:nvSpPr>
          <p:cNvPr id="12" name="TextBox 11">
            <a:extLst>
              <a:ext uri="{FF2B5EF4-FFF2-40B4-BE49-F238E27FC236}">
                <a16:creationId xmlns:a16="http://schemas.microsoft.com/office/drawing/2014/main" id="{C339FD33-7F86-484F-B1DD-3B4D070A3688}"/>
              </a:ext>
            </a:extLst>
          </p:cNvPr>
          <p:cNvSpPr txBox="1"/>
          <p:nvPr/>
        </p:nvSpPr>
        <p:spPr>
          <a:xfrm>
            <a:off x="6971769" y="2924944"/>
            <a:ext cx="1827936" cy="338554"/>
          </a:xfrm>
          <a:prstGeom prst="rect">
            <a:avLst/>
          </a:prstGeom>
          <a:noFill/>
        </p:spPr>
        <p:txBody>
          <a:bodyPr wrap="none" rtlCol="0">
            <a:spAutoFit/>
          </a:bodyPr>
          <a:lstStyle/>
          <a:p>
            <a:r>
              <a:rPr lang="en-US" altLang="ko-KR" sz="1600" dirty="0"/>
              <a:t>routes/museum.js</a:t>
            </a:r>
            <a:endParaRPr lang="ko-KR" altLang="en-US" dirty="0"/>
          </a:p>
        </p:txBody>
      </p:sp>
      <p:pic>
        <p:nvPicPr>
          <p:cNvPr id="14" name="그림 13">
            <a:extLst>
              <a:ext uri="{FF2B5EF4-FFF2-40B4-BE49-F238E27FC236}">
                <a16:creationId xmlns:a16="http://schemas.microsoft.com/office/drawing/2014/main" id="{80D4E4C6-8F0D-4777-A545-805F366B7245}"/>
              </a:ext>
            </a:extLst>
          </p:cNvPr>
          <p:cNvPicPr>
            <a:picLocks noChangeAspect="1"/>
          </p:cNvPicPr>
          <p:nvPr/>
        </p:nvPicPr>
        <p:blipFill>
          <a:blip r:embed="rId2"/>
          <a:stretch>
            <a:fillRect/>
          </a:stretch>
        </p:blipFill>
        <p:spPr>
          <a:xfrm>
            <a:off x="271795" y="3263498"/>
            <a:ext cx="8526750" cy="1774656"/>
          </a:xfrm>
          <a:prstGeom prst="rect">
            <a:avLst/>
          </a:prstGeom>
        </p:spPr>
      </p:pic>
    </p:spTree>
    <p:extLst>
      <p:ext uri="{BB962C8B-B14F-4D97-AF65-F5344CB8AC3E}">
        <p14:creationId xmlns:p14="http://schemas.microsoft.com/office/powerpoint/2010/main" val="1789110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normAutofit/>
          </a:bodyPr>
          <a:lstStyle/>
          <a:p>
            <a:r>
              <a:rPr lang="en-US" altLang="ko-KR" sz="2800" dirty="0"/>
              <a:t>Implementing </a:t>
            </a:r>
            <a:r>
              <a:rPr lang="en-US" altLang="ko-KR" sz="2800" i="1" dirty="0"/>
              <a:t>museum</a:t>
            </a:r>
            <a:r>
              <a:rPr lang="en-US" altLang="ko-KR" sz="2800" dirty="0"/>
              <a:t> API</a:t>
            </a:r>
          </a:p>
          <a:p>
            <a:pPr marL="914400" lvl="1" indent="-457200">
              <a:buFont typeface="+mj-ea"/>
              <a:buAutoNum type="circleNumDbPlain" startAt="4"/>
            </a:pPr>
            <a:r>
              <a:rPr lang="en-US" altLang="ko-KR" dirty="0"/>
              <a:t>Set routing.</a:t>
            </a:r>
          </a:p>
        </p:txBody>
      </p:sp>
      <p:sp>
        <p:nvSpPr>
          <p:cNvPr id="4" name="제목 3"/>
          <p:cNvSpPr>
            <a:spLocks noGrp="1"/>
          </p:cNvSpPr>
          <p:nvPr>
            <p:ph type="title"/>
          </p:nvPr>
        </p:nvSpPr>
        <p:spPr>
          <a:xfrm>
            <a:off x="251520" y="16302"/>
            <a:ext cx="8712968" cy="873711"/>
          </a:xfrm>
        </p:spPr>
        <p:txBody>
          <a:bodyPr/>
          <a:lstStyle/>
          <a:p>
            <a:r>
              <a:rPr lang="en-US" altLang="ko-KR" dirty="0"/>
              <a:t>5.2 </a:t>
            </a:r>
            <a:r>
              <a:rPr lang="en-US" altLang="ko-KR" sz="3200" dirty="0"/>
              <a:t>Creating API with Node.js and Express.js</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15</a:t>
            </a:fld>
            <a:endParaRPr lang="ko-KR" altLang="en-US" dirty="0">
              <a:solidFill>
                <a:prstClr val="black"/>
              </a:solidFill>
            </a:endParaRPr>
          </a:p>
        </p:txBody>
      </p:sp>
      <p:sp>
        <p:nvSpPr>
          <p:cNvPr id="12" name="TextBox 11">
            <a:extLst>
              <a:ext uri="{FF2B5EF4-FFF2-40B4-BE49-F238E27FC236}">
                <a16:creationId xmlns:a16="http://schemas.microsoft.com/office/drawing/2014/main" id="{C339FD33-7F86-484F-B1DD-3B4D070A3688}"/>
              </a:ext>
            </a:extLst>
          </p:cNvPr>
          <p:cNvSpPr txBox="1"/>
          <p:nvPr/>
        </p:nvSpPr>
        <p:spPr>
          <a:xfrm>
            <a:off x="7740352" y="2204864"/>
            <a:ext cx="723275" cy="338554"/>
          </a:xfrm>
          <a:prstGeom prst="rect">
            <a:avLst/>
          </a:prstGeom>
          <a:noFill/>
        </p:spPr>
        <p:txBody>
          <a:bodyPr wrap="none" rtlCol="0">
            <a:spAutoFit/>
          </a:bodyPr>
          <a:lstStyle/>
          <a:p>
            <a:r>
              <a:rPr lang="en-US" altLang="ko-KR" sz="1600" dirty="0"/>
              <a:t>app.js</a:t>
            </a:r>
            <a:endParaRPr lang="ko-KR" altLang="en-US" dirty="0"/>
          </a:p>
        </p:txBody>
      </p:sp>
      <p:pic>
        <p:nvPicPr>
          <p:cNvPr id="5" name="그림 4">
            <a:extLst>
              <a:ext uri="{FF2B5EF4-FFF2-40B4-BE49-F238E27FC236}">
                <a16:creationId xmlns:a16="http://schemas.microsoft.com/office/drawing/2014/main" id="{1DE9E24B-E3BB-4233-AA2E-496CD1FCCCAE}"/>
              </a:ext>
            </a:extLst>
          </p:cNvPr>
          <p:cNvPicPr>
            <a:picLocks noChangeAspect="1"/>
          </p:cNvPicPr>
          <p:nvPr/>
        </p:nvPicPr>
        <p:blipFill>
          <a:blip r:embed="rId2"/>
          <a:stretch>
            <a:fillRect/>
          </a:stretch>
        </p:blipFill>
        <p:spPr>
          <a:xfrm>
            <a:off x="755576" y="3168252"/>
            <a:ext cx="7641241" cy="633889"/>
          </a:xfrm>
          <a:prstGeom prst="rect">
            <a:avLst/>
          </a:prstGeom>
        </p:spPr>
      </p:pic>
      <p:pic>
        <p:nvPicPr>
          <p:cNvPr id="10" name="그림 9">
            <a:extLst>
              <a:ext uri="{FF2B5EF4-FFF2-40B4-BE49-F238E27FC236}">
                <a16:creationId xmlns:a16="http://schemas.microsoft.com/office/drawing/2014/main" id="{24FF9FAA-F92D-4CBB-A433-49E0EF15AB2E}"/>
              </a:ext>
            </a:extLst>
          </p:cNvPr>
          <p:cNvPicPr>
            <a:picLocks noChangeAspect="1"/>
          </p:cNvPicPr>
          <p:nvPr/>
        </p:nvPicPr>
        <p:blipFill rotWithShape="1">
          <a:blip r:embed="rId3"/>
          <a:srcRect r="3527" b="-23338"/>
          <a:stretch/>
        </p:blipFill>
        <p:spPr>
          <a:xfrm>
            <a:off x="746090" y="2608872"/>
            <a:ext cx="7650727" cy="559380"/>
          </a:xfrm>
          <a:prstGeom prst="rect">
            <a:avLst/>
          </a:prstGeom>
        </p:spPr>
      </p:pic>
    </p:spTree>
    <p:extLst>
      <p:ext uri="{BB962C8B-B14F-4D97-AF65-F5344CB8AC3E}">
        <p14:creationId xmlns:p14="http://schemas.microsoft.com/office/powerpoint/2010/main" val="2673231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normAutofit/>
          </a:bodyPr>
          <a:lstStyle/>
          <a:p>
            <a:r>
              <a:rPr lang="en-US" altLang="ko-KR" sz="2800" dirty="0"/>
              <a:t>Implementing </a:t>
            </a:r>
            <a:r>
              <a:rPr lang="en-US" altLang="ko-KR" sz="2800" i="1" dirty="0"/>
              <a:t>museum</a:t>
            </a:r>
            <a:r>
              <a:rPr lang="en-US" altLang="ko-KR" sz="2800" dirty="0"/>
              <a:t> API</a:t>
            </a:r>
          </a:p>
          <a:p>
            <a:pPr lvl="1"/>
            <a:r>
              <a:rPr lang="en-US" altLang="ko-KR" dirty="0"/>
              <a:t>To load image from server with </a:t>
            </a:r>
            <a:r>
              <a:rPr lang="en-US" altLang="ko-KR" i="1" dirty="0"/>
              <a:t>/public</a:t>
            </a:r>
            <a:r>
              <a:rPr lang="en-US" altLang="ko-KR" dirty="0"/>
              <a:t> url, follow these steps.</a:t>
            </a:r>
          </a:p>
          <a:p>
            <a:pPr marL="914400" lvl="1" indent="-457200">
              <a:buFont typeface="+mj-ea"/>
              <a:buAutoNum type="circleNumDbPlain" startAt="5"/>
            </a:pPr>
            <a:r>
              <a:rPr lang="en-US" altLang="ko-KR" dirty="0"/>
              <a:t>Add image file into public/images folder.</a:t>
            </a:r>
          </a:p>
          <a:p>
            <a:pPr marL="914400" lvl="1" indent="-457200">
              <a:buFont typeface="+mj-ea"/>
              <a:buAutoNum type="circleNumDbPlain" startAt="5"/>
            </a:pPr>
            <a:r>
              <a:rPr lang="en-US" altLang="ko-KR" dirty="0"/>
              <a:t>Add following code in app.js.</a:t>
            </a:r>
          </a:p>
          <a:p>
            <a:pPr marL="914400" lvl="1" indent="-457200">
              <a:buFont typeface="+mj-ea"/>
              <a:buAutoNum type="circleNumDbPlain" startAt="5"/>
            </a:pPr>
            <a:endParaRPr lang="en-US" altLang="ko-KR" dirty="0"/>
          </a:p>
          <a:p>
            <a:pPr marL="914400" lvl="1" indent="-457200">
              <a:buFont typeface="+mj-ea"/>
              <a:buAutoNum type="circleNumDbPlain" startAt="5"/>
            </a:pPr>
            <a:endParaRPr lang="en-US" altLang="ko-KR" dirty="0"/>
          </a:p>
          <a:p>
            <a:pPr marL="914400" lvl="1" indent="-457200">
              <a:buFont typeface="+mj-ea"/>
              <a:buAutoNum type="circleNumDbPlain" startAt="5"/>
            </a:pPr>
            <a:r>
              <a:rPr lang="en-US" altLang="ko-KR" dirty="0"/>
              <a:t>Terminate server with </a:t>
            </a:r>
            <a:r>
              <a:rPr lang="en-US" altLang="ko-KR" b="1" dirty="0">
                <a:solidFill>
                  <a:srgbClr val="0070C0"/>
                </a:solidFill>
              </a:rPr>
              <a:t>ctrl+c</a:t>
            </a:r>
            <a:r>
              <a:rPr lang="en-US" altLang="ko-KR" dirty="0"/>
              <a:t> and restart with command </a:t>
            </a:r>
            <a:r>
              <a:rPr lang="en-US" altLang="ko-KR" b="1" dirty="0">
                <a:solidFill>
                  <a:srgbClr val="0070C0"/>
                </a:solidFill>
              </a:rPr>
              <a:t>npm start</a:t>
            </a:r>
            <a:r>
              <a:rPr lang="en-US" altLang="ko-KR" dirty="0"/>
              <a:t>.</a:t>
            </a:r>
          </a:p>
        </p:txBody>
      </p:sp>
      <p:sp>
        <p:nvSpPr>
          <p:cNvPr id="4" name="제목 3"/>
          <p:cNvSpPr>
            <a:spLocks noGrp="1"/>
          </p:cNvSpPr>
          <p:nvPr>
            <p:ph type="title"/>
          </p:nvPr>
        </p:nvSpPr>
        <p:spPr>
          <a:xfrm>
            <a:off x="251520" y="16302"/>
            <a:ext cx="8712968" cy="873711"/>
          </a:xfrm>
        </p:spPr>
        <p:txBody>
          <a:bodyPr/>
          <a:lstStyle/>
          <a:p>
            <a:r>
              <a:rPr lang="en-US" altLang="ko-KR" dirty="0"/>
              <a:t>5.2 </a:t>
            </a:r>
            <a:r>
              <a:rPr lang="en-US" altLang="ko-KR" sz="3200" dirty="0"/>
              <a:t>Creating API with Node.js and Express.js</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16</a:t>
            </a:fld>
            <a:endParaRPr lang="ko-KR" altLang="en-US" dirty="0">
              <a:solidFill>
                <a:prstClr val="black"/>
              </a:solidFill>
            </a:endParaRPr>
          </a:p>
        </p:txBody>
      </p:sp>
      <p:sp>
        <p:nvSpPr>
          <p:cNvPr id="12" name="TextBox 11">
            <a:extLst>
              <a:ext uri="{FF2B5EF4-FFF2-40B4-BE49-F238E27FC236}">
                <a16:creationId xmlns:a16="http://schemas.microsoft.com/office/drawing/2014/main" id="{C339FD33-7F86-484F-B1DD-3B4D070A3688}"/>
              </a:ext>
            </a:extLst>
          </p:cNvPr>
          <p:cNvSpPr txBox="1"/>
          <p:nvPr/>
        </p:nvSpPr>
        <p:spPr>
          <a:xfrm>
            <a:off x="8241213" y="3212976"/>
            <a:ext cx="723275" cy="338554"/>
          </a:xfrm>
          <a:prstGeom prst="rect">
            <a:avLst/>
          </a:prstGeom>
          <a:noFill/>
        </p:spPr>
        <p:txBody>
          <a:bodyPr wrap="none" rtlCol="0">
            <a:spAutoFit/>
          </a:bodyPr>
          <a:lstStyle/>
          <a:p>
            <a:r>
              <a:rPr lang="en-US" altLang="ko-KR" sz="1600" dirty="0"/>
              <a:t>app.js</a:t>
            </a:r>
            <a:endParaRPr lang="ko-KR" altLang="en-US" dirty="0"/>
          </a:p>
        </p:txBody>
      </p:sp>
      <p:pic>
        <p:nvPicPr>
          <p:cNvPr id="3" name="그림 2">
            <a:extLst>
              <a:ext uri="{FF2B5EF4-FFF2-40B4-BE49-F238E27FC236}">
                <a16:creationId xmlns:a16="http://schemas.microsoft.com/office/drawing/2014/main" id="{17172B91-5E2E-432C-A7C0-66EDB7A4AB6F}"/>
              </a:ext>
            </a:extLst>
          </p:cNvPr>
          <p:cNvPicPr>
            <a:picLocks noChangeAspect="1"/>
          </p:cNvPicPr>
          <p:nvPr/>
        </p:nvPicPr>
        <p:blipFill>
          <a:blip r:embed="rId2"/>
          <a:stretch>
            <a:fillRect/>
          </a:stretch>
        </p:blipFill>
        <p:spPr>
          <a:xfrm>
            <a:off x="223837" y="3574157"/>
            <a:ext cx="8740651" cy="287206"/>
          </a:xfrm>
          <a:prstGeom prst="rect">
            <a:avLst/>
          </a:prstGeom>
        </p:spPr>
      </p:pic>
    </p:spTree>
    <p:extLst>
      <p:ext uri="{BB962C8B-B14F-4D97-AF65-F5344CB8AC3E}">
        <p14:creationId xmlns:p14="http://schemas.microsoft.com/office/powerpoint/2010/main" val="109901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normAutofit/>
          </a:bodyPr>
          <a:lstStyle/>
          <a:p>
            <a:r>
              <a:rPr lang="en-US" altLang="ko-KR" sz="2800" dirty="0"/>
              <a:t>Implementing </a:t>
            </a:r>
            <a:r>
              <a:rPr lang="en-US" altLang="ko-KR" sz="2800" i="1" dirty="0"/>
              <a:t>museum</a:t>
            </a:r>
            <a:r>
              <a:rPr lang="en-US" altLang="ko-KR" sz="2800" dirty="0"/>
              <a:t> API</a:t>
            </a:r>
          </a:p>
          <a:p>
            <a:pPr lvl="1"/>
            <a:r>
              <a:rPr lang="en-US" altLang="ko-KR" dirty="0"/>
              <a:t>Access localhost:3000/public/[name of image file].</a:t>
            </a:r>
          </a:p>
          <a:p>
            <a:pPr lvl="2"/>
            <a:r>
              <a:rPr lang="en-US" altLang="ko-KR" dirty="0"/>
              <a:t>Ex) localhost:3000/public/about_img.png</a:t>
            </a:r>
          </a:p>
        </p:txBody>
      </p:sp>
      <p:sp>
        <p:nvSpPr>
          <p:cNvPr id="4" name="제목 3"/>
          <p:cNvSpPr>
            <a:spLocks noGrp="1"/>
          </p:cNvSpPr>
          <p:nvPr>
            <p:ph type="title"/>
          </p:nvPr>
        </p:nvSpPr>
        <p:spPr>
          <a:xfrm>
            <a:off x="251520" y="16302"/>
            <a:ext cx="8712968" cy="873711"/>
          </a:xfrm>
        </p:spPr>
        <p:txBody>
          <a:bodyPr/>
          <a:lstStyle/>
          <a:p>
            <a:r>
              <a:rPr lang="en-US" altLang="ko-KR" dirty="0"/>
              <a:t>5.2 </a:t>
            </a:r>
            <a:r>
              <a:rPr lang="en-US" altLang="ko-KR" sz="3200" dirty="0"/>
              <a:t>Creating API with Node.js and Express.js</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17</a:t>
            </a:fld>
            <a:endParaRPr lang="ko-KR" altLang="en-US" dirty="0">
              <a:solidFill>
                <a:prstClr val="black"/>
              </a:solidFill>
            </a:endParaRPr>
          </a:p>
        </p:txBody>
      </p:sp>
      <p:pic>
        <p:nvPicPr>
          <p:cNvPr id="7" name="그림 6">
            <a:extLst>
              <a:ext uri="{FF2B5EF4-FFF2-40B4-BE49-F238E27FC236}">
                <a16:creationId xmlns:a16="http://schemas.microsoft.com/office/drawing/2014/main" id="{74AD40D8-1B0D-44EE-B4DE-35ED314B98E8}"/>
              </a:ext>
            </a:extLst>
          </p:cNvPr>
          <p:cNvPicPr>
            <a:picLocks noChangeAspect="1"/>
          </p:cNvPicPr>
          <p:nvPr/>
        </p:nvPicPr>
        <p:blipFill>
          <a:blip r:embed="rId2"/>
          <a:stretch>
            <a:fillRect/>
          </a:stretch>
        </p:blipFill>
        <p:spPr>
          <a:xfrm>
            <a:off x="1819121" y="2492896"/>
            <a:ext cx="5201151" cy="4121327"/>
          </a:xfrm>
          <a:prstGeom prst="rect">
            <a:avLst/>
          </a:prstGeom>
        </p:spPr>
      </p:pic>
    </p:spTree>
    <p:extLst>
      <p:ext uri="{BB962C8B-B14F-4D97-AF65-F5344CB8AC3E}">
        <p14:creationId xmlns:p14="http://schemas.microsoft.com/office/powerpoint/2010/main" val="1681256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normAutofit/>
          </a:bodyPr>
          <a:lstStyle/>
          <a:p>
            <a:r>
              <a:rPr lang="en-US" altLang="ko-KR" sz="2800" dirty="0"/>
              <a:t>Implementing </a:t>
            </a:r>
            <a:r>
              <a:rPr lang="en-US" altLang="ko-KR" sz="2800" i="1" dirty="0"/>
              <a:t>museum</a:t>
            </a:r>
            <a:r>
              <a:rPr lang="en-US" altLang="ko-KR" sz="2800" dirty="0"/>
              <a:t> API</a:t>
            </a:r>
          </a:p>
          <a:p>
            <a:pPr lvl="1"/>
            <a:r>
              <a:rPr lang="en-US" altLang="ko-KR" dirty="0"/>
              <a:t>Sample images provided by project team of Gandaki College are in Tutorial_source/Lab2/sample_img</a:t>
            </a:r>
          </a:p>
          <a:p>
            <a:pPr lvl="2"/>
            <a:r>
              <a:rPr lang="en-US" altLang="ko-KR" dirty="0"/>
              <a:t>Tutorial_source/Lab2/sample_img/img_sample.zip</a:t>
            </a:r>
          </a:p>
          <a:p>
            <a:pPr marL="1314450" lvl="2" indent="-457200">
              <a:buFont typeface="+mj-ea"/>
              <a:buAutoNum type="circleNumDbPlain"/>
            </a:pPr>
            <a:r>
              <a:rPr lang="en-US" altLang="ko-KR" dirty="0"/>
              <a:t>Unzip img_sample.zip.</a:t>
            </a:r>
          </a:p>
          <a:p>
            <a:pPr marL="1314450" lvl="2" indent="-457200">
              <a:buFont typeface="+mj-ea"/>
              <a:buAutoNum type="circleNumDbPlain"/>
            </a:pPr>
            <a:r>
              <a:rPr lang="en-US" altLang="ko-KR" dirty="0"/>
              <a:t>Move all images of img_sample into public folder.</a:t>
            </a:r>
          </a:p>
          <a:p>
            <a:pPr lvl="3" indent="-285750">
              <a:buFont typeface="Arial" panose="020B0604020202020204" pitchFamily="34" charset="0"/>
              <a:buChar char="•"/>
            </a:pPr>
            <a:r>
              <a:rPr lang="en-US" altLang="ko-KR" dirty="0"/>
              <a:t>Destination folder: C:\desktop\server\example\public/images</a:t>
            </a:r>
          </a:p>
        </p:txBody>
      </p:sp>
      <p:sp>
        <p:nvSpPr>
          <p:cNvPr id="4" name="제목 3"/>
          <p:cNvSpPr>
            <a:spLocks noGrp="1"/>
          </p:cNvSpPr>
          <p:nvPr>
            <p:ph type="title"/>
          </p:nvPr>
        </p:nvSpPr>
        <p:spPr>
          <a:xfrm>
            <a:off x="251520" y="16302"/>
            <a:ext cx="8712968" cy="873711"/>
          </a:xfrm>
        </p:spPr>
        <p:txBody>
          <a:bodyPr/>
          <a:lstStyle/>
          <a:p>
            <a:r>
              <a:rPr lang="en-US" altLang="ko-KR" dirty="0"/>
              <a:t>5.2 </a:t>
            </a:r>
            <a:r>
              <a:rPr lang="en-US" altLang="ko-KR" sz="3200" dirty="0"/>
              <a:t>Creating API with Node.js and Express.js</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18</a:t>
            </a:fld>
            <a:endParaRPr lang="ko-KR" altLang="en-US" dirty="0">
              <a:solidFill>
                <a:prstClr val="black"/>
              </a:solidFill>
            </a:endParaRPr>
          </a:p>
        </p:txBody>
      </p:sp>
      <p:pic>
        <p:nvPicPr>
          <p:cNvPr id="3" name="그림 2">
            <a:extLst>
              <a:ext uri="{FF2B5EF4-FFF2-40B4-BE49-F238E27FC236}">
                <a16:creationId xmlns:a16="http://schemas.microsoft.com/office/drawing/2014/main" id="{5D30EA67-4D09-4D14-9847-4FD2577DA16D}"/>
              </a:ext>
            </a:extLst>
          </p:cNvPr>
          <p:cNvPicPr>
            <a:picLocks noChangeAspect="1"/>
          </p:cNvPicPr>
          <p:nvPr/>
        </p:nvPicPr>
        <p:blipFill rotWithShape="1">
          <a:blip r:embed="rId2"/>
          <a:srcRect l="18001" t="36102" b="11952"/>
          <a:stretch/>
        </p:blipFill>
        <p:spPr>
          <a:xfrm>
            <a:off x="2123728" y="3962306"/>
            <a:ext cx="5148572" cy="2347014"/>
          </a:xfrm>
          <a:prstGeom prst="rect">
            <a:avLst/>
          </a:prstGeom>
          <a:ln>
            <a:solidFill>
              <a:schemeClr val="tx1"/>
            </a:solidFill>
          </a:ln>
        </p:spPr>
      </p:pic>
    </p:spTree>
    <p:extLst>
      <p:ext uri="{BB962C8B-B14F-4D97-AF65-F5344CB8AC3E}">
        <p14:creationId xmlns:p14="http://schemas.microsoft.com/office/powerpoint/2010/main" val="3954340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normAutofit/>
          </a:bodyPr>
          <a:lstStyle/>
          <a:p>
            <a:r>
              <a:rPr lang="en-US" altLang="ko-KR" sz="2800" dirty="0"/>
              <a:t>Completing server</a:t>
            </a:r>
          </a:p>
          <a:p>
            <a:pPr lvl="1"/>
            <a:r>
              <a:rPr lang="en-US" altLang="ko-KR" dirty="0"/>
              <a:t>Use .js files in Tutorial_source/Lab2/routes for other APIs.</a:t>
            </a:r>
          </a:p>
          <a:p>
            <a:pPr marL="1314450" lvl="2" indent="-457200">
              <a:buFont typeface="+mj-ea"/>
              <a:buAutoNum type="circleNumDbPlain"/>
            </a:pPr>
            <a:r>
              <a:rPr lang="en-US" altLang="ko-KR" dirty="0"/>
              <a:t>Replace app.js file of server with app.js in Tutorial_source/Lab2/routes folder and copy .js files and paste those in routes folder of server project.</a:t>
            </a:r>
          </a:p>
          <a:p>
            <a:pPr lvl="3" indent="-285750">
              <a:buFont typeface="Arial" panose="020B0604020202020204" pitchFamily="34" charset="0"/>
              <a:buChar char="•"/>
            </a:pPr>
            <a:r>
              <a:rPr lang="en-US" altLang="ko-KR" dirty="0"/>
              <a:t>app.js: C:\desktop\server\example</a:t>
            </a:r>
          </a:p>
          <a:p>
            <a:pPr lvl="3" indent="-285750">
              <a:buFont typeface="Arial" panose="020B0604020202020204" pitchFamily="34" charset="0"/>
              <a:buChar char="•"/>
            </a:pPr>
            <a:r>
              <a:rPr lang="en-US" altLang="ko-KR" dirty="0"/>
              <a:t>C:\desktop\server\example\routes</a:t>
            </a:r>
          </a:p>
          <a:p>
            <a:pPr marL="1200150" lvl="2" indent="-342900">
              <a:buFont typeface="+mj-ea"/>
              <a:buAutoNum type="circleNumDbPlain"/>
            </a:pPr>
            <a:r>
              <a:rPr lang="en-US" altLang="ko-KR" dirty="0"/>
              <a:t>Run the server with command </a:t>
            </a:r>
            <a:r>
              <a:rPr lang="en-US" altLang="ko-KR" b="1" dirty="0">
                <a:solidFill>
                  <a:srgbClr val="0070C0"/>
                </a:solidFill>
              </a:rPr>
              <a:t>npm start</a:t>
            </a:r>
          </a:p>
        </p:txBody>
      </p:sp>
      <p:sp>
        <p:nvSpPr>
          <p:cNvPr id="4" name="제목 3"/>
          <p:cNvSpPr>
            <a:spLocks noGrp="1"/>
          </p:cNvSpPr>
          <p:nvPr>
            <p:ph type="title"/>
          </p:nvPr>
        </p:nvSpPr>
        <p:spPr>
          <a:xfrm>
            <a:off x="251520" y="16302"/>
            <a:ext cx="8712968" cy="873711"/>
          </a:xfrm>
        </p:spPr>
        <p:txBody>
          <a:bodyPr/>
          <a:lstStyle/>
          <a:p>
            <a:r>
              <a:rPr lang="en-US" altLang="ko-KR" dirty="0"/>
              <a:t>5.2 </a:t>
            </a:r>
            <a:r>
              <a:rPr lang="en-US" altLang="ko-KR" sz="3200" dirty="0"/>
              <a:t>Creating API with Node.js and Express.js</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19</a:t>
            </a:fld>
            <a:endParaRPr lang="ko-KR" altLang="en-US" dirty="0">
              <a:solidFill>
                <a:prstClr val="black"/>
              </a:solidFill>
            </a:endParaRPr>
          </a:p>
        </p:txBody>
      </p:sp>
      <p:grpSp>
        <p:nvGrpSpPr>
          <p:cNvPr id="9" name="그룹 8">
            <a:extLst>
              <a:ext uri="{FF2B5EF4-FFF2-40B4-BE49-F238E27FC236}">
                <a16:creationId xmlns:a16="http://schemas.microsoft.com/office/drawing/2014/main" id="{D4CC44C9-91E0-460A-8569-824876A2B4AC}"/>
              </a:ext>
            </a:extLst>
          </p:cNvPr>
          <p:cNvGrpSpPr/>
          <p:nvPr/>
        </p:nvGrpSpPr>
        <p:grpSpPr>
          <a:xfrm>
            <a:off x="1547665" y="4149080"/>
            <a:ext cx="5904656" cy="2351286"/>
            <a:chOff x="1077567" y="3212976"/>
            <a:chExt cx="6950817" cy="3439956"/>
          </a:xfrm>
        </p:grpSpPr>
        <p:pic>
          <p:nvPicPr>
            <p:cNvPr id="3" name="그림 2">
              <a:extLst>
                <a:ext uri="{FF2B5EF4-FFF2-40B4-BE49-F238E27FC236}">
                  <a16:creationId xmlns:a16="http://schemas.microsoft.com/office/drawing/2014/main" id="{CBA468DB-6AB8-4D90-9D1D-1A5E520AC83B}"/>
                </a:ext>
              </a:extLst>
            </p:cNvPr>
            <p:cNvPicPr>
              <a:picLocks noChangeAspect="1"/>
            </p:cNvPicPr>
            <p:nvPr/>
          </p:nvPicPr>
          <p:blipFill>
            <a:blip r:embed="rId2"/>
            <a:stretch>
              <a:fillRect/>
            </a:stretch>
          </p:blipFill>
          <p:spPr>
            <a:xfrm>
              <a:off x="1077567" y="3232246"/>
              <a:ext cx="2952328" cy="3420686"/>
            </a:xfrm>
            <a:prstGeom prst="rect">
              <a:avLst/>
            </a:prstGeom>
            <a:ln w="3175">
              <a:solidFill>
                <a:schemeClr val="tx1"/>
              </a:solidFill>
            </a:ln>
          </p:spPr>
        </p:pic>
        <p:pic>
          <p:nvPicPr>
            <p:cNvPr id="5" name="그림 4">
              <a:extLst>
                <a:ext uri="{FF2B5EF4-FFF2-40B4-BE49-F238E27FC236}">
                  <a16:creationId xmlns:a16="http://schemas.microsoft.com/office/drawing/2014/main" id="{3E1D5B32-0903-4D88-806D-9DC32C9E0621}"/>
                </a:ext>
              </a:extLst>
            </p:cNvPr>
            <p:cNvPicPr>
              <a:picLocks noChangeAspect="1"/>
            </p:cNvPicPr>
            <p:nvPr/>
          </p:nvPicPr>
          <p:blipFill>
            <a:blip r:embed="rId3"/>
            <a:stretch>
              <a:fillRect/>
            </a:stretch>
          </p:blipFill>
          <p:spPr>
            <a:xfrm>
              <a:off x="5047642" y="3212976"/>
              <a:ext cx="2980742" cy="3416948"/>
            </a:xfrm>
            <a:prstGeom prst="rect">
              <a:avLst/>
            </a:prstGeom>
            <a:ln w="3175">
              <a:solidFill>
                <a:schemeClr val="tx1"/>
              </a:solidFill>
            </a:ln>
          </p:spPr>
        </p:pic>
        <p:sp>
          <p:nvSpPr>
            <p:cNvPr id="8" name="화살표: 오른쪽 7">
              <a:extLst>
                <a:ext uri="{FF2B5EF4-FFF2-40B4-BE49-F238E27FC236}">
                  <a16:creationId xmlns:a16="http://schemas.microsoft.com/office/drawing/2014/main" id="{5F85C672-45C7-4887-B58F-20ED23B3EB2B}"/>
                </a:ext>
              </a:extLst>
            </p:cNvPr>
            <p:cNvSpPr/>
            <p:nvPr/>
          </p:nvSpPr>
          <p:spPr>
            <a:xfrm>
              <a:off x="4191496" y="4685708"/>
              <a:ext cx="576064" cy="432048"/>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178714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normAutofit/>
          </a:bodyPr>
          <a:lstStyle/>
          <a:p>
            <a:pPr>
              <a:buFont typeface="맑은 고딕" panose="020B0503020000020004" pitchFamily="50" charset="-127"/>
              <a:buChar char="-"/>
            </a:pPr>
            <a:r>
              <a:rPr lang="en-US" altLang="ko-KR" dirty="0"/>
              <a:t>Understand the structure of Express project.</a:t>
            </a:r>
          </a:p>
          <a:p>
            <a:pPr>
              <a:buFont typeface="맑은 고딕" panose="020B0503020000020004" pitchFamily="50" charset="-127"/>
              <a:buChar char="-"/>
            </a:pPr>
            <a:r>
              <a:rPr lang="en-US" altLang="ko-KR" dirty="0"/>
              <a:t>Learn how to use Node.js for creating API.</a:t>
            </a:r>
          </a:p>
          <a:p>
            <a:pPr>
              <a:buFont typeface="맑은 고딕" panose="020B0503020000020004" pitchFamily="50" charset="-127"/>
              <a:buChar char="-"/>
            </a:pPr>
            <a:r>
              <a:rPr lang="en-US" altLang="ko-KR" dirty="0"/>
              <a:t>Learn how to load static image file from server.</a:t>
            </a:r>
          </a:p>
        </p:txBody>
      </p:sp>
      <p:sp>
        <p:nvSpPr>
          <p:cNvPr id="4" name="제목 3"/>
          <p:cNvSpPr>
            <a:spLocks noGrp="1"/>
          </p:cNvSpPr>
          <p:nvPr>
            <p:ph type="title"/>
          </p:nvPr>
        </p:nvSpPr>
        <p:spPr/>
        <p:txBody>
          <a:bodyPr/>
          <a:lstStyle/>
          <a:p>
            <a:r>
              <a:rPr lang="en-US" altLang="ko-KR" dirty="0"/>
              <a:t>Objectives</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2</a:t>
            </a:fld>
            <a:endParaRPr lang="ko-KR" altLang="en-US" dirty="0">
              <a:solidFill>
                <a:prstClr val="black"/>
              </a:solidFill>
            </a:endParaRPr>
          </a:p>
        </p:txBody>
      </p:sp>
    </p:spTree>
    <p:extLst>
      <p:ext uri="{BB962C8B-B14F-4D97-AF65-F5344CB8AC3E}">
        <p14:creationId xmlns:p14="http://schemas.microsoft.com/office/powerpoint/2010/main" val="3609130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normAutofit/>
          </a:bodyPr>
          <a:lstStyle/>
          <a:p>
            <a:pPr marL="514350" indent="-514350">
              <a:buFont typeface="+mj-lt"/>
              <a:buAutoNum type="arabicPeriod"/>
            </a:pPr>
            <a:r>
              <a:rPr lang="en-US" altLang="ko-KR" dirty="0"/>
              <a:t>We implemented </a:t>
            </a:r>
            <a:r>
              <a:rPr lang="en-US" altLang="ko-KR" i="1" dirty="0"/>
              <a:t>museum</a:t>
            </a:r>
            <a:r>
              <a:rPr lang="en-US" altLang="ko-KR" dirty="0"/>
              <a:t> API.</a:t>
            </a:r>
          </a:p>
          <a:p>
            <a:pPr marL="514350" indent="-514350">
              <a:buFont typeface="+mj-lt"/>
              <a:buAutoNum type="arabicPeriod"/>
            </a:pPr>
            <a:r>
              <a:rPr lang="en-US" altLang="ko-KR" dirty="0"/>
              <a:t>We learned how to run Node.js server.</a:t>
            </a:r>
          </a:p>
          <a:p>
            <a:pPr marL="514350" indent="-514350">
              <a:buFont typeface="+mj-lt"/>
              <a:buAutoNum type="arabicPeriod"/>
            </a:pPr>
            <a:r>
              <a:rPr lang="en-US" altLang="ko-KR" dirty="0"/>
              <a:t>We learned how to load static image file from server.</a:t>
            </a:r>
          </a:p>
        </p:txBody>
      </p:sp>
      <p:sp>
        <p:nvSpPr>
          <p:cNvPr id="4" name="제목 3"/>
          <p:cNvSpPr>
            <a:spLocks noGrp="1"/>
          </p:cNvSpPr>
          <p:nvPr>
            <p:ph type="title"/>
          </p:nvPr>
        </p:nvSpPr>
        <p:spPr/>
        <p:txBody>
          <a:bodyPr/>
          <a:lstStyle/>
          <a:p>
            <a:r>
              <a:rPr lang="en-US" altLang="ko-KR" dirty="0"/>
              <a:t>Summary</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20</a:t>
            </a:fld>
            <a:endParaRPr lang="ko-KR" altLang="en-US" dirty="0">
              <a:solidFill>
                <a:prstClr val="black"/>
              </a:solidFill>
            </a:endParaRPr>
          </a:p>
        </p:txBody>
      </p:sp>
    </p:spTree>
    <p:extLst>
      <p:ext uri="{BB962C8B-B14F-4D97-AF65-F5344CB8AC3E}">
        <p14:creationId xmlns:p14="http://schemas.microsoft.com/office/powerpoint/2010/main" val="2382584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Summary</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21</a:t>
            </a:fld>
            <a:endParaRPr lang="ko-KR" altLang="en-US" dirty="0">
              <a:solidFill>
                <a:prstClr val="black"/>
              </a:solidFill>
            </a:endParaRPr>
          </a:p>
        </p:txBody>
      </p:sp>
      <p:grpSp>
        <p:nvGrpSpPr>
          <p:cNvPr id="8" name="그룹 7">
            <a:extLst>
              <a:ext uri="{FF2B5EF4-FFF2-40B4-BE49-F238E27FC236}">
                <a16:creationId xmlns:a16="http://schemas.microsoft.com/office/drawing/2014/main" id="{10882FE5-C2C3-467E-8CF9-7E33605D937A}"/>
              </a:ext>
            </a:extLst>
          </p:cNvPr>
          <p:cNvGrpSpPr/>
          <p:nvPr/>
        </p:nvGrpSpPr>
        <p:grpSpPr>
          <a:xfrm>
            <a:off x="6232357" y="3998494"/>
            <a:ext cx="2065421" cy="2206869"/>
            <a:chOff x="6232357" y="3998494"/>
            <a:chExt cx="2065421" cy="2206869"/>
          </a:xfrm>
        </p:grpSpPr>
        <p:pic>
          <p:nvPicPr>
            <p:cNvPr id="21" name="그래픽 20" descr="모니터">
              <a:extLst>
                <a:ext uri="{FF2B5EF4-FFF2-40B4-BE49-F238E27FC236}">
                  <a16:creationId xmlns:a16="http://schemas.microsoft.com/office/drawing/2014/main" id="{FCA0EAD1-73D1-4328-B8C0-7355F2D544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2357" y="3998494"/>
              <a:ext cx="2065421" cy="2065421"/>
            </a:xfrm>
            <a:prstGeom prst="rect">
              <a:avLst/>
            </a:prstGeom>
          </p:spPr>
        </p:pic>
        <p:pic>
          <p:nvPicPr>
            <p:cNvPr id="22" name="그래픽 21" descr="클라우드에서 다운로드">
              <a:extLst>
                <a:ext uri="{FF2B5EF4-FFF2-40B4-BE49-F238E27FC236}">
                  <a16:creationId xmlns:a16="http://schemas.microsoft.com/office/drawing/2014/main" id="{4066F882-093B-4FCA-9D04-28E06F7260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07867" y="4447674"/>
              <a:ext cx="914400" cy="914400"/>
            </a:xfrm>
            <a:prstGeom prst="rect">
              <a:avLst/>
            </a:prstGeom>
          </p:spPr>
        </p:pic>
        <p:sp>
          <p:nvSpPr>
            <p:cNvPr id="23" name="TextBox 22">
              <a:extLst>
                <a:ext uri="{FF2B5EF4-FFF2-40B4-BE49-F238E27FC236}">
                  <a16:creationId xmlns:a16="http://schemas.microsoft.com/office/drawing/2014/main" id="{27CDBEAD-1A14-4F36-9E17-C6DFE82A583D}"/>
                </a:ext>
              </a:extLst>
            </p:cNvPr>
            <p:cNvSpPr txBox="1"/>
            <p:nvPr/>
          </p:nvSpPr>
          <p:spPr>
            <a:xfrm>
              <a:off x="6465097" y="5682143"/>
              <a:ext cx="1832681" cy="523220"/>
            </a:xfrm>
            <a:prstGeom prst="rect">
              <a:avLst/>
            </a:prstGeom>
            <a:noFill/>
          </p:spPr>
          <p:txBody>
            <a:bodyPr wrap="none" rtlCol="0">
              <a:spAutoFit/>
            </a:bodyPr>
            <a:lstStyle/>
            <a:p>
              <a:r>
                <a:rPr lang="en-US" altLang="ko-KR" sz="2800" dirty="0"/>
                <a:t>Application</a:t>
              </a:r>
              <a:endParaRPr lang="ko-KR" altLang="en-US" sz="2800" dirty="0"/>
            </a:p>
          </p:txBody>
        </p:sp>
      </p:grpSp>
      <p:grpSp>
        <p:nvGrpSpPr>
          <p:cNvPr id="9" name="그룹 8">
            <a:extLst>
              <a:ext uri="{FF2B5EF4-FFF2-40B4-BE49-F238E27FC236}">
                <a16:creationId xmlns:a16="http://schemas.microsoft.com/office/drawing/2014/main" id="{B7CCDB14-369B-4965-A221-ED71E60C0EEE}"/>
              </a:ext>
            </a:extLst>
          </p:cNvPr>
          <p:cNvGrpSpPr/>
          <p:nvPr/>
        </p:nvGrpSpPr>
        <p:grpSpPr>
          <a:xfrm>
            <a:off x="107504" y="165883"/>
            <a:ext cx="2903077" cy="2903077"/>
            <a:chOff x="775471" y="-405588"/>
            <a:chExt cx="2903077" cy="2903077"/>
          </a:xfrm>
        </p:grpSpPr>
        <p:pic>
          <p:nvPicPr>
            <p:cNvPr id="18" name="그래픽 17" descr="흐림">
              <a:extLst>
                <a:ext uri="{FF2B5EF4-FFF2-40B4-BE49-F238E27FC236}">
                  <a16:creationId xmlns:a16="http://schemas.microsoft.com/office/drawing/2014/main" id="{509FE302-3227-4B17-ABC3-6D99A1B08D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471" y="-405588"/>
              <a:ext cx="2903077" cy="2903077"/>
            </a:xfrm>
            <a:prstGeom prst="rect">
              <a:avLst/>
            </a:prstGeom>
          </p:spPr>
        </p:pic>
        <p:sp>
          <p:nvSpPr>
            <p:cNvPr id="19" name="TextBox 18">
              <a:extLst>
                <a:ext uri="{FF2B5EF4-FFF2-40B4-BE49-F238E27FC236}">
                  <a16:creationId xmlns:a16="http://schemas.microsoft.com/office/drawing/2014/main" id="{EA56DB06-CC04-4185-B421-F0D61C7B3E5A}"/>
                </a:ext>
              </a:extLst>
            </p:cNvPr>
            <p:cNvSpPr txBox="1"/>
            <p:nvPr/>
          </p:nvSpPr>
          <p:spPr>
            <a:xfrm>
              <a:off x="1805047" y="1828547"/>
              <a:ext cx="750526" cy="523220"/>
            </a:xfrm>
            <a:prstGeom prst="rect">
              <a:avLst/>
            </a:prstGeom>
            <a:noFill/>
          </p:spPr>
          <p:txBody>
            <a:bodyPr wrap="none" rtlCol="0">
              <a:spAutoFit/>
            </a:bodyPr>
            <a:lstStyle/>
            <a:p>
              <a:r>
                <a:rPr lang="en-US" altLang="ko-KR" sz="2800" dirty="0"/>
                <a:t> API</a:t>
              </a:r>
              <a:endParaRPr lang="ko-KR" altLang="en-US" sz="2800" dirty="0"/>
            </a:p>
          </p:txBody>
        </p:sp>
        <p:pic>
          <p:nvPicPr>
            <p:cNvPr id="20" name="그래픽 19" descr="목록">
              <a:extLst>
                <a:ext uri="{FF2B5EF4-FFF2-40B4-BE49-F238E27FC236}">
                  <a16:creationId xmlns:a16="http://schemas.microsoft.com/office/drawing/2014/main" id="{C1AC59DA-3491-4ED7-9056-7C5479DC0B3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32021" y="832594"/>
              <a:ext cx="850232" cy="850232"/>
            </a:xfrm>
            <a:prstGeom prst="rect">
              <a:avLst/>
            </a:prstGeom>
          </p:spPr>
        </p:pic>
      </p:grpSp>
      <p:cxnSp>
        <p:nvCxnSpPr>
          <p:cNvPr id="10" name="직선 화살표 연결선 9">
            <a:extLst>
              <a:ext uri="{FF2B5EF4-FFF2-40B4-BE49-F238E27FC236}">
                <a16:creationId xmlns:a16="http://schemas.microsoft.com/office/drawing/2014/main" id="{13976C93-427F-4958-94FA-E6E9BC916EB6}"/>
              </a:ext>
            </a:extLst>
          </p:cNvPr>
          <p:cNvCxnSpPr>
            <a:cxnSpLocks/>
          </p:cNvCxnSpPr>
          <p:nvPr/>
        </p:nvCxnSpPr>
        <p:spPr>
          <a:xfrm>
            <a:off x="2382253" y="2586483"/>
            <a:ext cx="3702718" cy="2444721"/>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423FC48A-D015-45C7-B9E0-BA6AA869BFA6}"/>
              </a:ext>
            </a:extLst>
          </p:cNvPr>
          <p:cNvCxnSpPr/>
          <p:nvPr/>
        </p:nvCxnSpPr>
        <p:spPr>
          <a:xfrm flipH="1" flipV="1">
            <a:off x="2840892" y="2217151"/>
            <a:ext cx="3391465" cy="2230523"/>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3BE134D-7551-4A69-A872-83F314F66BC8}"/>
              </a:ext>
            </a:extLst>
          </p:cNvPr>
          <p:cNvSpPr txBox="1"/>
          <p:nvPr/>
        </p:nvSpPr>
        <p:spPr>
          <a:xfrm rot="2007676">
            <a:off x="3502363" y="2919168"/>
            <a:ext cx="2011833" cy="369332"/>
          </a:xfrm>
          <a:prstGeom prst="rect">
            <a:avLst/>
          </a:prstGeom>
          <a:noFill/>
        </p:spPr>
        <p:txBody>
          <a:bodyPr wrap="none" rtlCol="0">
            <a:spAutoFit/>
          </a:bodyPr>
          <a:lstStyle/>
          <a:p>
            <a:r>
              <a:rPr lang="en-US" altLang="ko-KR" dirty="0"/>
              <a:t>Request URI (HTTP)</a:t>
            </a:r>
            <a:endParaRPr lang="ko-KR" altLang="en-US" dirty="0"/>
          </a:p>
        </p:txBody>
      </p:sp>
      <p:sp>
        <p:nvSpPr>
          <p:cNvPr id="13" name="TextBox 12">
            <a:extLst>
              <a:ext uri="{FF2B5EF4-FFF2-40B4-BE49-F238E27FC236}">
                <a16:creationId xmlns:a16="http://schemas.microsoft.com/office/drawing/2014/main" id="{EAB28408-01AE-4551-BEAE-AFD96B245629}"/>
              </a:ext>
            </a:extLst>
          </p:cNvPr>
          <p:cNvSpPr txBox="1"/>
          <p:nvPr/>
        </p:nvSpPr>
        <p:spPr>
          <a:xfrm rot="2007676">
            <a:off x="2922858" y="3627863"/>
            <a:ext cx="2149050" cy="369332"/>
          </a:xfrm>
          <a:prstGeom prst="rect">
            <a:avLst/>
          </a:prstGeom>
          <a:noFill/>
        </p:spPr>
        <p:txBody>
          <a:bodyPr wrap="none" rtlCol="0">
            <a:spAutoFit/>
          </a:bodyPr>
          <a:lstStyle/>
          <a:p>
            <a:r>
              <a:rPr lang="en-US" altLang="ko-KR" dirty="0"/>
              <a:t>Response URI (HTTP)</a:t>
            </a:r>
            <a:endParaRPr lang="ko-KR" altLang="en-US" dirty="0"/>
          </a:p>
        </p:txBody>
      </p:sp>
      <p:sp>
        <p:nvSpPr>
          <p:cNvPr id="14" name="직사각형 13">
            <a:extLst>
              <a:ext uri="{FF2B5EF4-FFF2-40B4-BE49-F238E27FC236}">
                <a16:creationId xmlns:a16="http://schemas.microsoft.com/office/drawing/2014/main" id="{A003B954-E299-4083-884D-BADEF4BBFC2D}"/>
              </a:ext>
            </a:extLst>
          </p:cNvPr>
          <p:cNvSpPr/>
          <p:nvPr/>
        </p:nvSpPr>
        <p:spPr>
          <a:xfrm>
            <a:off x="4869258" y="1759994"/>
            <a:ext cx="3877218" cy="8937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Request</a:t>
            </a:r>
          </a:p>
          <a:p>
            <a:pPr algn="ctr"/>
            <a:r>
              <a:rPr lang="en-US" altLang="ko-KR" dirty="0">
                <a:solidFill>
                  <a:schemeClr val="tx1"/>
                </a:solidFill>
              </a:rPr>
              <a:t>URI: http://localhost:3000/museum</a:t>
            </a:r>
            <a:endParaRPr lang="ko-KR" altLang="en-US" dirty="0"/>
          </a:p>
        </p:txBody>
      </p:sp>
      <p:cxnSp>
        <p:nvCxnSpPr>
          <p:cNvPr id="15" name="연결선: 꺾임 14">
            <a:extLst>
              <a:ext uri="{FF2B5EF4-FFF2-40B4-BE49-F238E27FC236}">
                <a16:creationId xmlns:a16="http://schemas.microsoft.com/office/drawing/2014/main" id="{29FF55CC-99CC-4867-B8C1-F3CB1F12BA12}"/>
              </a:ext>
            </a:extLst>
          </p:cNvPr>
          <p:cNvCxnSpPr>
            <a:cxnSpLocks/>
            <a:stCxn id="14" idx="2"/>
          </p:cNvCxnSpPr>
          <p:nvPr/>
        </p:nvCxnSpPr>
        <p:spPr>
          <a:xfrm rot="5400000">
            <a:off x="5621484" y="1962267"/>
            <a:ext cx="494866" cy="187790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0BC0D887-6BEC-4404-82A5-60B274BB7EEE}"/>
              </a:ext>
            </a:extLst>
          </p:cNvPr>
          <p:cNvSpPr/>
          <p:nvPr/>
        </p:nvSpPr>
        <p:spPr>
          <a:xfrm>
            <a:off x="328592" y="3341984"/>
            <a:ext cx="2416696" cy="3363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Response</a:t>
            </a:r>
          </a:p>
          <a:p>
            <a:pPr algn="ctr"/>
            <a:r>
              <a:rPr lang="en-US" altLang="ko-KR" dirty="0">
                <a:solidFill>
                  <a:schemeClr val="tx1"/>
                </a:solidFill>
              </a:rPr>
              <a:t>app.js</a:t>
            </a:r>
          </a:p>
          <a:p>
            <a:pPr algn="ctr"/>
            <a:r>
              <a:rPr lang="en-US" altLang="ko-KR" dirty="0" err="1">
                <a:solidFill>
                  <a:schemeClr val="tx1"/>
                </a:solidFill>
              </a:rPr>
              <a:t>app.use</a:t>
            </a:r>
            <a:endParaRPr lang="en-US" altLang="ko-KR" dirty="0">
              <a:solidFill>
                <a:schemeClr val="tx1"/>
              </a:solidFill>
            </a:endParaRPr>
          </a:p>
          <a:p>
            <a:pPr algn="ctr"/>
            <a:endParaRPr lang="en-US" altLang="ko-KR" dirty="0">
              <a:solidFill>
                <a:schemeClr val="tx1"/>
              </a:solidFill>
            </a:endParaRPr>
          </a:p>
          <a:p>
            <a:pPr algn="ctr"/>
            <a:r>
              <a:rPr lang="en-US" altLang="ko-KR" dirty="0">
                <a:solidFill>
                  <a:schemeClr val="tx1"/>
                </a:solidFill>
              </a:rPr>
              <a:t>museum.js</a:t>
            </a:r>
          </a:p>
          <a:p>
            <a:r>
              <a:rPr lang="en-US" altLang="ko-KR" dirty="0">
                <a:solidFill>
                  <a:schemeClr val="tx1"/>
                </a:solidFill>
              </a:rPr>
              <a:t>	{ </a:t>
            </a:r>
          </a:p>
          <a:p>
            <a:r>
              <a:rPr lang="en-US" altLang="ko-KR" dirty="0">
                <a:solidFill>
                  <a:schemeClr val="tx1"/>
                </a:solidFill>
              </a:rPr>
              <a:t>	</a:t>
            </a:r>
            <a:r>
              <a:rPr lang="en-US" altLang="ko-KR" dirty="0" err="1">
                <a:solidFill>
                  <a:schemeClr val="tx1"/>
                </a:solidFill>
              </a:rPr>
              <a:t>info_img</a:t>
            </a:r>
            <a:r>
              <a:rPr lang="en-US" altLang="ko-KR" dirty="0">
                <a:solidFill>
                  <a:schemeClr val="tx1"/>
                </a:solidFill>
              </a:rPr>
              <a:t>: 	http://localhost:30	00/public/...</a:t>
            </a:r>
          </a:p>
          <a:p>
            <a:r>
              <a:rPr lang="en-US" altLang="ko-KR" dirty="0">
                <a:solidFill>
                  <a:schemeClr val="tx1"/>
                </a:solidFill>
              </a:rPr>
              <a:t>	“info:…”</a:t>
            </a:r>
          </a:p>
          <a:p>
            <a:r>
              <a:rPr lang="en-US" altLang="ko-KR" dirty="0">
                <a:solidFill>
                  <a:schemeClr val="tx1"/>
                </a:solidFill>
              </a:rPr>
              <a:t>	}</a:t>
            </a:r>
          </a:p>
        </p:txBody>
      </p:sp>
      <p:cxnSp>
        <p:nvCxnSpPr>
          <p:cNvPr id="17" name="연결선: 꺾임 16">
            <a:extLst>
              <a:ext uri="{FF2B5EF4-FFF2-40B4-BE49-F238E27FC236}">
                <a16:creationId xmlns:a16="http://schemas.microsoft.com/office/drawing/2014/main" id="{80A0186A-7F6C-4B3E-981D-B60A63E9AE4A}"/>
              </a:ext>
            </a:extLst>
          </p:cNvPr>
          <p:cNvCxnSpPr>
            <a:stCxn id="16" idx="3"/>
            <a:endCxn id="13" idx="2"/>
          </p:cNvCxnSpPr>
          <p:nvPr/>
        </p:nvCxnSpPr>
        <p:spPr>
          <a:xfrm flipV="1">
            <a:off x="2745288" y="3966588"/>
            <a:ext cx="1150275" cy="1057204"/>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73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normAutofit/>
          </a:bodyPr>
          <a:lstStyle/>
          <a:p>
            <a:pPr marL="360000" indent="0">
              <a:buNone/>
            </a:pPr>
            <a:r>
              <a:rPr lang="en-US" altLang="ko-KR" sz="3200" dirty="0"/>
              <a:t>5.1 API</a:t>
            </a:r>
          </a:p>
          <a:p>
            <a:pPr marL="360000" indent="0">
              <a:buNone/>
            </a:pPr>
            <a:r>
              <a:rPr lang="en-US" altLang="ko-KR" sz="3200" dirty="0"/>
              <a:t>5.2 Creating API with node.js and</a:t>
            </a:r>
          </a:p>
          <a:p>
            <a:pPr marL="360000" indent="0">
              <a:buNone/>
            </a:pPr>
            <a:r>
              <a:rPr lang="en-US" altLang="ko-KR" sz="3200" dirty="0"/>
              <a:t>     express.js</a:t>
            </a:r>
          </a:p>
          <a:p>
            <a:pPr marL="360000" indent="0">
              <a:buNone/>
            </a:pPr>
            <a:r>
              <a:rPr lang="en-US" altLang="ko-KR" sz="3200" dirty="0"/>
              <a:t>	</a:t>
            </a:r>
            <a:r>
              <a:rPr lang="en-US" altLang="ko-KR" dirty="0"/>
              <a:t>5.2.1 Structure of Express project</a:t>
            </a:r>
          </a:p>
          <a:p>
            <a:pPr marL="360000" indent="0">
              <a:buNone/>
            </a:pPr>
            <a:r>
              <a:rPr lang="en-US" altLang="ko-KR" dirty="0"/>
              <a:t>	5.2.2 Implementing </a:t>
            </a:r>
            <a:r>
              <a:rPr lang="en-US" altLang="ko-KR" i="1" dirty="0"/>
              <a:t>museum</a:t>
            </a:r>
            <a:r>
              <a:rPr lang="en-US" altLang="ko-KR" dirty="0"/>
              <a:t> API</a:t>
            </a:r>
          </a:p>
        </p:txBody>
      </p:sp>
      <p:sp>
        <p:nvSpPr>
          <p:cNvPr id="4" name="제목 3"/>
          <p:cNvSpPr>
            <a:spLocks noGrp="1"/>
          </p:cNvSpPr>
          <p:nvPr>
            <p:ph type="title"/>
          </p:nvPr>
        </p:nvSpPr>
        <p:spPr/>
        <p:txBody>
          <a:bodyPr/>
          <a:lstStyle/>
          <a:p>
            <a:r>
              <a:rPr lang="en-US" altLang="ko-KR" dirty="0"/>
              <a:t>Contents</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3</a:t>
            </a:fld>
            <a:endParaRPr lang="ko-KR" altLang="en-US" dirty="0">
              <a:solidFill>
                <a:prstClr val="black"/>
              </a:solidFill>
            </a:endParaRPr>
          </a:p>
        </p:txBody>
      </p:sp>
    </p:spTree>
    <p:extLst>
      <p:ext uri="{BB962C8B-B14F-4D97-AF65-F5344CB8AC3E}">
        <p14:creationId xmlns:p14="http://schemas.microsoft.com/office/powerpoint/2010/main" val="422920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normAutofit/>
          </a:bodyPr>
          <a:lstStyle/>
          <a:p>
            <a:r>
              <a:rPr lang="en-US" altLang="ko-KR" sz="3200" i="1" dirty="0"/>
              <a:t>Listing APIs</a:t>
            </a:r>
            <a:r>
              <a:rPr lang="en-US" altLang="ko-KR" dirty="0"/>
              <a:t>	</a:t>
            </a:r>
          </a:p>
          <a:p>
            <a:pPr lvl="1"/>
            <a:r>
              <a:rPr lang="en-US" altLang="ko-KR" dirty="0"/>
              <a:t>APIs are created based on the data each page of application needs.</a:t>
            </a:r>
          </a:p>
          <a:p>
            <a:pPr lvl="1"/>
            <a:r>
              <a:rPr lang="en-US" altLang="ko-KR" dirty="0"/>
              <a:t>The museum API will be used for retrieving the URL of  museum image and the museum description that are the contents of the About-museum page.</a:t>
            </a:r>
          </a:p>
        </p:txBody>
      </p:sp>
      <p:sp>
        <p:nvSpPr>
          <p:cNvPr id="4" name="제목 3"/>
          <p:cNvSpPr>
            <a:spLocks noGrp="1"/>
          </p:cNvSpPr>
          <p:nvPr>
            <p:ph type="title"/>
          </p:nvPr>
        </p:nvSpPr>
        <p:spPr/>
        <p:txBody>
          <a:bodyPr/>
          <a:lstStyle/>
          <a:p>
            <a:r>
              <a:rPr lang="en-US" altLang="ko-KR" dirty="0"/>
              <a:t>5.1 API</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4</a:t>
            </a:fld>
            <a:endParaRPr lang="ko-KR" altLang="en-US" dirty="0">
              <a:solidFill>
                <a:prstClr val="black"/>
              </a:solidFill>
            </a:endParaRPr>
          </a:p>
        </p:txBody>
      </p:sp>
    </p:spTree>
    <p:extLst>
      <p:ext uri="{BB962C8B-B14F-4D97-AF65-F5344CB8AC3E}">
        <p14:creationId xmlns:p14="http://schemas.microsoft.com/office/powerpoint/2010/main" val="405530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5.1 API</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5</a:t>
            </a:fld>
            <a:endParaRPr lang="ko-KR" altLang="en-US" dirty="0">
              <a:solidFill>
                <a:prstClr val="black"/>
              </a:solidFill>
            </a:endParaRPr>
          </a:p>
        </p:txBody>
      </p:sp>
      <p:pic>
        <p:nvPicPr>
          <p:cNvPr id="5" name="그림 4">
            <a:extLst>
              <a:ext uri="{FF2B5EF4-FFF2-40B4-BE49-F238E27FC236}">
                <a16:creationId xmlns:a16="http://schemas.microsoft.com/office/drawing/2014/main" id="{7DF50FC1-14C2-4672-A72D-2473E8D90C1D}"/>
              </a:ext>
            </a:extLst>
          </p:cNvPr>
          <p:cNvPicPr>
            <a:picLocks noChangeAspect="1"/>
          </p:cNvPicPr>
          <p:nvPr/>
        </p:nvPicPr>
        <p:blipFill>
          <a:blip r:embed="rId2"/>
          <a:stretch>
            <a:fillRect/>
          </a:stretch>
        </p:blipFill>
        <p:spPr>
          <a:xfrm>
            <a:off x="495933" y="1628800"/>
            <a:ext cx="6314843" cy="3882028"/>
          </a:xfrm>
          <a:prstGeom prst="rect">
            <a:avLst/>
          </a:prstGeom>
        </p:spPr>
      </p:pic>
      <p:grpSp>
        <p:nvGrpSpPr>
          <p:cNvPr id="3" name="그룹 2">
            <a:extLst>
              <a:ext uri="{FF2B5EF4-FFF2-40B4-BE49-F238E27FC236}">
                <a16:creationId xmlns:a16="http://schemas.microsoft.com/office/drawing/2014/main" id="{A0AC6827-9B87-43DD-BD84-DA2FB927B977}"/>
              </a:ext>
            </a:extLst>
          </p:cNvPr>
          <p:cNvGrpSpPr/>
          <p:nvPr/>
        </p:nvGrpSpPr>
        <p:grpSpPr>
          <a:xfrm>
            <a:off x="103014" y="1822931"/>
            <a:ext cx="8789466" cy="688886"/>
            <a:chOff x="30288" y="2279479"/>
            <a:chExt cx="8789466" cy="688886"/>
          </a:xfrm>
        </p:grpSpPr>
        <p:sp>
          <p:nvSpPr>
            <p:cNvPr id="7" name="직사각형 6">
              <a:extLst>
                <a:ext uri="{FF2B5EF4-FFF2-40B4-BE49-F238E27FC236}">
                  <a16:creationId xmlns:a16="http://schemas.microsoft.com/office/drawing/2014/main" id="{94F64875-77BB-4DA7-A4F4-9F253399E791}"/>
                </a:ext>
              </a:extLst>
            </p:cNvPr>
            <p:cNvSpPr/>
            <p:nvPr/>
          </p:nvSpPr>
          <p:spPr>
            <a:xfrm>
              <a:off x="988231" y="2284377"/>
              <a:ext cx="5749819" cy="4245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 name="그림 8">
              <a:extLst>
                <a:ext uri="{FF2B5EF4-FFF2-40B4-BE49-F238E27FC236}">
                  <a16:creationId xmlns:a16="http://schemas.microsoft.com/office/drawing/2014/main" id="{3C7C1236-B812-4963-9107-D6E06FE58D03}"/>
                </a:ext>
              </a:extLst>
            </p:cNvPr>
            <p:cNvPicPr>
              <a:picLocks noChangeAspect="1"/>
            </p:cNvPicPr>
            <p:nvPr/>
          </p:nvPicPr>
          <p:blipFill rotWithShape="1">
            <a:blip r:embed="rId2"/>
            <a:srcRect l="8267" t="5127" r="-1009" b="83049"/>
            <a:stretch/>
          </p:blipFill>
          <p:spPr>
            <a:xfrm>
              <a:off x="30288" y="2279479"/>
              <a:ext cx="8789466" cy="688886"/>
            </a:xfrm>
            <a:prstGeom prst="rect">
              <a:avLst/>
            </a:prstGeom>
          </p:spPr>
        </p:pic>
        <p:cxnSp>
          <p:nvCxnSpPr>
            <p:cNvPr id="10" name="직선 연결선 9">
              <a:extLst>
                <a:ext uri="{FF2B5EF4-FFF2-40B4-BE49-F238E27FC236}">
                  <a16:creationId xmlns:a16="http://schemas.microsoft.com/office/drawing/2014/main" id="{AA4D33E0-DE2F-4B96-8F57-3630FFE75563}"/>
                </a:ext>
              </a:extLst>
            </p:cNvPr>
            <p:cNvCxnSpPr/>
            <p:nvPr/>
          </p:nvCxnSpPr>
          <p:spPr>
            <a:xfrm>
              <a:off x="5669088" y="2623922"/>
              <a:ext cx="23839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1FC06479-FFE0-41E9-B8FB-1E198F219AB2}"/>
                </a:ext>
              </a:extLst>
            </p:cNvPr>
            <p:cNvCxnSpPr>
              <a:cxnSpLocks/>
            </p:cNvCxnSpPr>
            <p:nvPr/>
          </p:nvCxnSpPr>
          <p:spPr>
            <a:xfrm>
              <a:off x="5647317" y="2874293"/>
              <a:ext cx="267788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 name="그룹 7">
            <a:extLst>
              <a:ext uri="{FF2B5EF4-FFF2-40B4-BE49-F238E27FC236}">
                <a16:creationId xmlns:a16="http://schemas.microsoft.com/office/drawing/2014/main" id="{E6DCF52D-B79B-4148-BC08-6B0E1A6D49B9}"/>
              </a:ext>
            </a:extLst>
          </p:cNvPr>
          <p:cNvGrpSpPr/>
          <p:nvPr/>
        </p:nvGrpSpPr>
        <p:grpSpPr>
          <a:xfrm>
            <a:off x="6167838" y="2546916"/>
            <a:ext cx="2555165" cy="3887376"/>
            <a:chOff x="6167838" y="2546916"/>
            <a:chExt cx="2555165" cy="3887376"/>
          </a:xfrm>
        </p:grpSpPr>
        <p:pic>
          <p:nvPicPr>
            <p:cNvPr id="16" name="그림 15">
              <a:extLst>
                <a:ext uri="{FF2B5EF4-FFF2-40B4-BE49-F238E27FC236}">
                  <a16:creationId xmlns:a16="http://schemas.microsoft.com/office/drawing/2014/main" id="{9BF796B5-62A7-4BBC-A517-C14930918090}"/>
                </a:ext>
              </a:extLst>
            </p:cNvPr>
            <p:cNvPicPr>
              <a:picLocks noChangeAspect="1"/>
            </p:cNvPicPr>
            <p:nvPr/>
          </p:nvPicPr>
          <p:blipFill rotWithShape="1">
            <a:blip r:embed="rId3"/>
            <a:srcRect t="-1" b="14299"/>
            <a:stretch/>
          </p:blipFill>
          <p:spPr>
            <a:xfrm>
              <a:off x="6167838" y="2546916"/>
              <a:ext cx="2555165" cy="3887376"/>
            </a:xfrm>
            <a:prstGeom prst="rect">
              <a:avLst/>
            </a:prstGeom>
            <a:ln>
              <a:solidFill>
                <a:schemeClr val="tx1"/>
              </a:solidFill>
            </a:ln>
          </p:spPr>
        </p:pic>
        <p:sp>
          <p:nvSpPr>
            <p:cNvPr id="17" name="직사각형 16">
              <a:extLst>
                <a:ext uri="{FF2B5EF4-FFF2-40B4-BE49-F238E27FC236}">
                  <a16:creationId xmlns:a16="http://schemas.microsoft.com/office/drawing/2014/main" id="{BE7D0B8C-C6B0-4E48-B9CA-34799941407F}"/>
                </a:ext>
              </a:extLst>
            </p:cNvPr>
            <p:cNvSpPr/>
            <p:nvPr/>
          </p:nvSpPr>
          <p:spPr>
            <a:xfrm>
              <a:off x="6167838" y="2949687"/>
              <a:ext cx="2555165" cy="15348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직사각형 17">
              <a:extLst>
                <a:ext uri="{FF2B5EF4-FFF2-40B4-BE49-F238E27FC236}">
                  <a16:creationId xmlns:a16="http://schemas.microsoft.com/office/drawing/2014/main" id="{3C49E96E-9082-4810-90EA-A39410BA8564}"/>
                </a:ext>
              </a:extLst>
            </p:cNvPr>
            <p:cNvSpPr/>
            <p:nvPr/>
          </p:nvSpPr>
          <p:spPr>
            <a:xfrm>
              <a:off x="6167838" y="4569570"/>
              <a:ext cx="2555165" cy="18647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98818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5.1 API</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6</a:t>
            </a:fld>
            <a:endParaRPr lang="ko-KR" altLang="en-US" dirty="0">
              <a:solidFill>
                <a:prstClr val="black"/>
              </a:solidFill>
            </a:endParaRPr>
          </a:p>
        </p:txBody>
      </p:sp>
      <p:pic>
        <p:nvPicPr>
          <p:cNvPr id="14" name="그림 13">
            <a:extLst>
              <a:ext uri="{FF2B5EF4-FFF2-40B4-BE49-F238E27FC236}">
                <a16:creationId xmlns:a16="http://schemas.microsoft.com/office/drawing/2014/main" id="{CA280F8C-C57D-4D01-AFCB-0C95F468FB24}"/>
              </a:ext>
            </a:extLst>
          </p:cNvPr>
          <p:cNvPicPr>
            <a:picLocks noChangeAspect="1"/>
          </p:cNvPicPr>
          <p:nvPr/>
        </p:nvPicPr>
        <p:blipFill>
          <a:blip r:embed="rId2"/>
          <a:stretch>
            <a:fillRect/>
          </a:stretch>
        </p:blipFill>
        <p:spPr>
          <a:xfrm>
            <a:off x="1091918" y="1400718"/>
            <a:ext cx="7032171" cy="4548714"/>
          </a:xfrm>
          <a:prstGeom prst="rect">
            <a:avLst/>
          </a:prstGeom>
        </p:spPr>
      </p:pic>
    </p:spTree>
    <p:extLst>
      <p:ext uri="{BB962C8B-B14F-4D97-AF65-F5344CB8AC3E}">
        <p14:creationId xmlns:p14="http://schemas.microsoft.com/office/powerpoint/2010/main" val="151395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5544616" cy="5184576"/>
          </a:xfrm>
        </p:spPr>
        <p:txBody>
          <a:bodyPr/>
          <a:lstStyle/>
          <a:p>
            <a:pPr marL="0" indent="0">
              <a:buNone/>
            </a:pPr>
            <a:r>
              <a:rPr lang="en-US" altLang="ko-KR" sz="2800" dirty="0"/>
              <a:t>5.2.1 Structure of Express project</a:t>
            </a:r>
          </a:p>
          <a:p>
            <a:pPr lvl="1"/>
            <a:r>
              <a:rPr lang="en-US" altLang="ko-KR" dirty="0"/>
              <a:t>In this section, express project that we generated in chapter 3 will be used.</a:t>
            </a:r>
          </a:p>
          <a:p>
            <a:pPr lvl="2"/>
            <a:r>
              <a:rPr lang="en-US" altLang="ko-KR" dirty="0"/>
              <a:t>C:\desktop\server\example</a:t>
            </a:r>
          </a:p>
          <a:p>
            <a:pPr lvl="1"/>
            <a:r>
              <a:rPr lang="en-US" altLang="ko-KR" dirty="0"/>
              <a:t>When you generate the express project, you can see the structure in your folder.</a:t>
            </a:r>
          </a:p>
        </p:txBody>
      </p:sp>
      <p:sp>
        <p:nvSpPr>
          <p:cNvPr id="4" name="제목 3"/>
          <p:cNvSpPr>
            <a:spLocks noGrp="1"/>
          </p:cNvSpPr>
          <p:nvPr>
            <p:ph type="title"/>
          </p:nvPr>
        </p:nvSpPr>
        <p:spPr/>
        <p:txBody>
          <a:bodyPr/>
          <a:lstStyle/>
          <a:p>
            <a:r>
              <a:rPr lang="en-US" altLang="ko-KR" dirty="0"/>
              <a:t>5.2 </a:t>
            </a:r>
            <a:r>
              <a:rPr lang="en-US" altLang="ko-KR" sz="3200" dirty="0"/>
              <a:t>Creating API with Node.js and Express.js</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7</a:t>
            </a:fld>
            <a:endParaRPr lang="ko-KR" altLang="en-US" dirty="0">
              <a:solidFill>
                <a:prstClr val="black"/>
              </a:solidFill>
            </a:endParaRPr>
          </a:p>
        </p:txBody>
      </p:sp>
      <p:pic>
        <p:nvPicPr>
          <p:cNvPr id="9" name="Picture 2" descr="시스템 생성 대체 텍스트:&#10;/myapp &#10;/bin &#10;[ 1飜駟 &#10;/public &#10;[ /images &#10;[ /javascripts &#10;[ /stylesheets &#10;/routes &#10;[ index-js &#10;eWS &#10;[ index-jade &#10;aPP•JS &#10;package • Json ">
            <a:extLst>
              <a:ext uri="{FF2B5EF4-FFF2-40B4-BE49-F238E27FC236}">
                <a16:creationId xmlns:a16="http://schemas.microsoft.com/office/drawing/2014/main" id="{026F5D61-5255-48A1-83AA-62522D17E4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44" r="69268" b="3082"/>
          <a:stretch/>
        </p:blipFill>
        <p:spPr bwMode="auto">
          <a:xfrm>
            <a:off x="5601107" y="1772816"/>
            <a:ext cx="3435389" cy="3846041"/>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12" name="직사각형 11">
            <a:extLst>
              <a:ext uri="{FF2B5EF4-FFF2-40B4-BE49-F238E27FC236}">
                <a16:creationId xmlns:a16="http://schemas.microsoft.com/office/drawing/2014/main" id="{B4C23A0C-9E41-4414-9871-6866A7F50501}"/>
              </a:ext>
            </a:extLst>
          </p:cNvPr>
          <p:cNvSpPr/>
          <p:nvPr/>
        </p:nvSpPr>
        <p:spPr>
          <a:xfrm>
            <a:off x="5580112" y="5661248"/>
            <a:ext cx="2862064" cy="646331"/>
          </a:xfrm>
          <a:prstGeom prst="rect">
            <a:avLst/>
          </a:prstGeom>
        </p:spPr>
        <p:txBody>
          <a:bodyPr wrap="square">
            <a:spAutoFit/>
          </a:bodyPr>
          <a:lstStyle/>
          <a:p>
            <a:r>
              <a:rPr lang="en-US" altLang="ko-KR" sz="1200" dirty="0"/>
              <a:t>source: </a:t>
            </a:r>
            <a:r>
              <a:rPr lang="ko-KR" altLang="en-US" sz="1200" dirty="0"/>
              <a:t>http://webframeworks.kr/getstarted/expressjs/</a:t>
            </a:r>
          </a:p>
        </p:txBody>
      </p:sp>
    </p:spTree>
    <p:extLst>
      <p:ext uri="{BB962C8B-B14F-4D97-AF65-F5344CB8AC3E}">
        <p14:creationId xmlns:p14="http://schemas.microsoft.com/office/powerpoint/2010/main" val="278038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marL="0" indent="0">
              <a:buNone/>
            </a:pPr>
            <a:r>
              <a:rPr lang="en-US" altLang="ko-KR" sz="2800" dirty="0"/>
              <a:t>5.2.1 Structure of Express project</a:t>
            </a:r>
          </a:p>
          <a:p>
            <a:pPr marL="639762" lvl="1" indent="-342900">
              <a:spcAft>
                <a:spcPts val="600"/>
              </a:spcAft>
              <a:buAutoNum type="arabicPeriod"/>
            </a:pPr>
            <a:r>
              <a:rPr lang="en-US" altLang="ko-KR" dirty="0"/>
              <a:t>app.js</a:t>
            </a:r>
          </a:p>
          <a:p>
            <a:pPr lvl="1">
              <a:spcAft>
                <a:spcPts val="600"/>
              </a:spcAft>
              <a:buFont typeface="Arial" panose="020B0604020202020204" pitchFamily="34" charset="0"/>
              <a:buChar char="•"/>
            </a:pPr>
            <a:r>
              <a:rPr lang="en-US" altLang="ko-KR" sz="2200" dirty="0"/>
              <a:t>The main file of the application that includes server configuration, middleware definition, route definition, etc.,</a:t>
            </a:r>
            <a:r>
              <a:rPr lang="ko-KR" altLang="en-US" sz="2200" dirty="0"/>
              <a:t> </a:t>
            </a:r>
            <a:r>
              <a:rPr lang="en-US" altLang="ko-KR" sz="2200" dirty="0"/>
              <a:t>and</a:t>
            </a:r>
            <a:r>
              <a:rPr lang="ko-KR" altLang="en-US" sz="2200" dirty="0"/>
              <a:t> </a:t>
            </a:r>
            <a:r>
              <a:rPr lang="en-US" altLang="ko-KR" sz="2200" dirty="0"/>
              <a:t>various</a:t>
            </a:r>
            <a:r>
              <a:rPr lang="ko-KR" altLang="en-US" sz="2200" dirty="0"/>
              <a:t> </a:t>
            </a:r>
            <a:r>
              <a:rPr lang="en-US" altLang="ko-KR" sz="2200" dirty="0"/>
              <a:t>logic</a:t>
            </a:r>
            <a:r>
              <a:rPr lang="ko-KR" altLang="en-US" sz="2200" dirty="0"/>
              <a:t> </a:t>
            </a:r>
            <a:r>
              <a:rPr lang="en-US" altLang="ko-KR" sz="2200" dirty="0"/>
              <a:t>for</a:t>
            </a:r>
            <a:r>
              <a:rPr lang="ko-KR" altLang="en-US" sz="2200" dirty="0"/>
              <a:t> </a:t>
            </a:r>
            <a:r>
              <a:rPr lang="en-US" altLang="ko-KR" sz="2200" dirty="0"/>
              <a:t>server</a:t>
            </a:r>
            <a:r>
              <a:rPr lang="ko-KR" altLang="en-US" sz="2200" dirty="0"/>
              <a:t> </a:t>
            </a:r>
            <a:r>
              <a:rPr lang="en-US" altLang="ko-KR" sz="2200" dirty="0"/>
              <a:t>operation.</a:t>
            </a:r>
          </a:p>
          <a:p>
            <a:pPr lvl="1">
              <a:spcAft>
                <a:spcPts val="600"/>
              </a:spcAft>
              <a:buFont typeface="Arial" panose="020B0604020202020204" pitchFamily="34" charset="0"/>
              <a:buChar char="•"/>
            </a:pPr>
            <a:r>
              <a:rPr lang="en-US" altLang="ko-KR" sz="2200" dirty="0"/>
              <a:t>It consists of three part: </a:t>
            </a:r>
          </a:p>
          <a:p>
            <a:pPr lvl="2">
              <a:spcAft>
                <a:spcPts val="600"/>
              </a:spcAft>
              <a:buFont typeface="맑은 고딕" panose="020B0503020000020004" pitchFamily="50" charset="-127"/>
              <a:buChar char="-"/>
            </a:pPr>
            <a:r>
              <a:rPr lang="en-US" altLang="ko-KR" sz="1800" dirty="0"/>
              <a:t>Declaration of module</a:t>
            </a:r>
          </a:p>
          <a:p>
            <a:pPr lvl="2">
              <a:spcAft>
                <a:spcPts val="600"/>
              </a:spcAft>
              <a:buFont typeface="맑은 고딕" panose="020B0503020000020004" pitchFamily="50" charset="-127"/>
              <a:buChar char="-"/>
            </a:pPr>
            <a:r>
              <a:rPr lang="en-US" altLang="ko-KR" sz="1800" dirty="0"/>
              <a:t>Setting</a:t>
            </a:r>
          </a:p>
          <a:p>
            <a:pPr lvl="2">
              <a:spcAft>
                <a:spcPts val="600"/>
              </a:spcAft>
              <a:buFont typeface="맑은 고딕" panose="020B0503020000020004" pitchFamily="50" charset="-127"/>
              <a:buChar char="-"/>
            </a:pPr>
            <a:r>
              <a:rPr lang="en-US" altLang="ko-KR" sz="1800" dirty="0"/>
              <a:t>Middleware</a:t>
            </a:r>
          </a:p>
          <a:p>
            <a:pPr marL="0" indent="0">
              <a:buNone/>
            </a:pPr>
            <a:endParaRPr lang="en-US" altLang="ko-KR" sz="2800" dirty="0"/>
          </a:p>
        </p:txBody>
      </p:sp>
      <p:sp>
        <p:nvSpPr>
          <p:cNvPr id="4" name="제목 3"/>
          <p:cNvSpPr>
            <a:spLocks noGrp="1"/>
          </p:cNvSpPr>
          <p:nvPr>
            <p:ph type="title"/>
          </p:nvPr>
        </p:nvSpPr>
        <p:spPr/>
        <p:txBody>
          <a:bodyPr/>
          <a:lstStyle/>
          <a:p>
            <a:r>
              <a:rPr lang="en-US" altLang="ko-KR" dirty="0"/>
              <a:t>5.2 </a:t>
            </a:r>
            <a:r>
              <a:rPr lang="en-US" altLang="ko-KR" sz="3200" dirty="0"/>
              <a:t>Creating API with Node.js and Express.js</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8</a:t>
            </a:fld>
            <a:endParaRPr lang="ko-KR" altLang="en-US" dirty="0">
              <a:solidFill>
                <a:prstClr val="black"/>
              </a:solidFill>
            </a:endParaRPr>
          </a:p>
        </p:txBody>
      </p:sp>
      <p:sp>
        <p:nvSpPr>
          <p:cNvPr id="12" name="직사각형 11">
            <a:extLst>
              <a:ext uri="{FF2B5EF4-FFF2-40B4-BE49-F238E27FC236}">
                <a16:creationId xmlns:a16="http://schemas.microsoft.com/office/drawing/2014/main" id="{B4C23A0C-9E41-4414-9871-6866A7F50501}"/>
              </a:ext>
            </a:extLst>
          </p:cNvPr>
          <p:cNvSpPr/>
          <p:nvPr/>
        </p:nvSpPr>
        <p:spPr>
          <a:xfrm>
            <a:off x="5056837" y="5978505"/>
            <a:ext cx="2862064" cy="646331"/>
          </a:xfrm>
          <a:prstGeom prst="rect">
            <a:avLst/>
          </a:prstGeom>
        </p:spPr>
        <p:txBody>
          <a:bodyPr wrap="square">
            <a:spAutoFit/>
          </a:bodyPr>
          <a:lstStyle/>
          <a:p>
            <a:r>
              <a:rPr lang="en-US" altLang="ko-KR" sz="1200" dirty="0"/>
              <a:t>source: </a:t>
            </a:r>
            <a:r>
              <a:rPr lang="ko-KR" altLang="en-US" sz="1200" dirty="0"/>
              <a:t>http://webframeworks.kr/getstarted/expressjs/</a:t>
            </a:r>
          </a:p>
        </p:txBody>
      </p:sp>
    </p:spTree>
    <p:extLst>
      <p:ext uri="{BB962C8B-B14F-4D97-AF65-F5344CB8AC3E}">
        <p14:creationId xmlns:p14="http://schemas.microsoft.com/office/powerpoint/2010/main" val="50008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dirty="0"/>
              <a:t>Implementing </a:t>
            </a:r>
            <a:r>
              <a:rPr lang="en-US" altLang="ko-KR" i="1" dirty="0"/>
              <a:t>museum</a:t>
            </a:r>
            <a:r>
              <a:rPr lang="en-US" altLang="ko-KR" dirty="0"/>
              <a:t> API</a:t>
            </a:r>
          </a:p>
          <a:p>
            <a:pPr marL="914400" lvl="1" indent="-457200">
              <a:buAutoNum type="arabicPeriod"/>
            </a:pPr>
            <a:r>
              <a:rPr lang="en-US" altLang="ko-KR" dirty="0"/>
              <a:t>app.js</a:t>
            </a:r>
          </a:p>
          <a:p>
            <a:pPr lvl="2"/>
            <a:r>
              <a:rPr lang="en-US" altLang="ko-KR" sz="2200" dirty="0"/>
              <a:t>require() is used for all modules which have dependency.</a:t>
            </a:r>
          </a:p>
          <a:p>
            <a:pPr lvl="2"/>
            <a:r>
              <a:rPr lang="en-US" altLang="ko-KR" sz="2200" dirty="0"/>
              <a:t>app.use() is for setting routing</a:t>
            </a:r>
          </a:p>
        </p:txBody>
      </p:sp>
      <p:sp>
        <p:nvSpPr>
          <p:cNvPr id="4" name="제목 3"/>
          <p:cNvSpPr>
            <a:spLocks noGrp="1"/>
          </p:cNvSpPr>
          <p:nvPr>
            <p:ph type="title"/>
          </p:nvPr>
        </p:nvSpPr>
        <p:spPr/>
        <p:txBody>
          <a:bodyPr/>
          <a:lstStyle/>
          <a:p>
            <a:r>
              <a:rPr lang="en-US" altLang="ko-KR" dirty="0"/>
              <a:t>5.2 </a:t>
            </a:r>
            <a:r>
              <a:rPr lang="en-US" altLang="ko-KR" sz="3200" dirty="0"/>
              <a:t>Creating API with Node.js and Express.js</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9</a:t>
            </a:fld>
            <a:endParaRPr lang="ko-KR" altLang="en-US" dirty="0">
              <a:solidFill>
                <a:prstClr val="black"/>
              </a:solidFill>
            </a:endParaRPr>
          </a:p>
        </p:txBody>
      </p:sp>
      <p:sp>
        <p:nvSpPr>
          <p:cNvPr id="11" name="TextBox 10">
            <a:extLst>
              <a:ext uri="{FF2B5EF4-FFF2-40B4-BE49-F238E27FC236}">
                <a16:creationId xmlns:a16="http://schemas.microsoft.com/office/drawing/2014/main" id="{A2EB0007-6C74-41C8-A4D5-C05A3EAC7855}"/>
              </a:ext>
            </a:extLst>
          </p:cNvPr>
          <p:cNvSpPr txBox="1"/>
          <p:nvPr/>
        </p:nvSpPr>
        <p:spPr>
          <a:xfrm>
            <a:off x="7312997" y="4217535"/>
            <a:ext cx="787395" cy="369332"/>
          </a:xfrm>
          <a:prstGeom prst="rect">
            <a:avLst/>
          </a:prstGeom>
          <a:noFill/>
        </p:spPr>
        <p:txBody>
          <a:bodyPr wrap="none" rtlCol="0">
            <a:spAutoFit/>
          </a:bodyPr>
          <a:lstStyle/>
          <a:p>
            <a:r>
              <a:rPr lang="en-US" altLang="ko-KR" dirty="0"/>
              <a:t>app.js</a:t>
            </a:r>
            <a:endParaRPr lang="ko-KR" altLang="en-US" dirty="0"/>
          </a:p>
        </p:txBody>
      </p:sp>
      <p:pic>
        <p:nvPicPr>
          <p:cNvPr id="3" name="그림 2">
            <a:extLst>
              <a:ext uri="{FF2B5EF4-FFF2-40B4-BE49-F238E27FC236}">
                <a16:creationId xmlns:a16="http://schemas.microsoft.com/office/drawing/2014/main" id="{E4CF3178-58DC-4E42-9E90-28C190DA1C0B}"/>
              </a:ext>
            </a:extLst>
          </p:cNvPr>
          <p:cNvPicPr>
            <a:picLocks noChangeAspect="1"/>
          </p:cNvPicPr>
          <p:nvPr/>
        </p:nvPicPr>
        <p:blipFill>
          <a:blip r:embed="rId2"/>
          <a:stretch>
            <a:fillRect/>
          </a:stretch>
        </p:blipFill>
        <p:spPr>
          <a:xfrm>
            <a:off x="988397" y="2962135"/>
            <a:ext cx="6324600" cy="1600200"/>
          </a:xfrm>
          <a:prstGeom prst="rect">
            <a:avLst/>
          </a:prstGeom>
        </p:spPr>
      </p:pic>
      <p:pic>
        <p:nvPicPr>
          <p:cNvPr id="8" name="그림 7">
            <a:extLst>
              <a:ext uri="{FF2B5EF4-FFF2-40B4-BE49-F238E27FC236}">
                <a16:creationId xmlns:a16="http://schemas.microsoft.com/office/drawing/2014/main" id="{9E95EB9A-6D60-482E-8C2B-1A6525E38824}"/>
              </a:ext>
            </a:extLst>
          </p:cNvPr>
          <p:cNvPicPr>
            <a:picLocks noChangeAspect="1"/>
          </p:cNvPicPr>
          <p:nvPr/>
        </p:nvPicPr>
        <p:blipFill>
          <a:blip r:embed="rId3"/>
          <a:stretch>
            <a:fillRect/>
          </a:stretch>
        </p:blipFill>
        <p:spPr>
          <a:xfrm>
            <a:off x="980321" y="4643586"/>
            <a:ext cx="6867525" cy="1809750"/>
          </a:xfrm>
          <a:prstGeom prst="rect">
            <a:avLst/>
          </a:prstGeom>
        </p:spPr>
      </p:pic>
    </p:spTree>
    <p:extLst>
      <p:ext uri="{BB962C8B-B14F-4D97-AF65-F5344CB8AC3E}">
        <p14:creationId xmlns:p14="http://schemas.microsoft.com/office/powerpoint/2010/main" val="337428862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14620</TotalTime>
  <Words>831</Words>
  <Application>Microsoft Office PowerPoint</Application>
  <PresentationFormat>화면 슬라이드 쇼(4:3)</PresentationFormat>
  <Paragraphs>142</Paragraphs>
  <Slides>21</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21</vt:i4>
      </vt:variant>
    </vt:vector>
  </HeadingPairs>
  <TitlesOfParts>
    <vt:vector size="25" baseType="lpstr">
      <vt:lpstr>맑은 고딕</vt:lpstr>
      <vt:lpstr>Arial</vt:lpstr>
      <vt:lpstr>Wingdings</vt:lpstr>
      <vt:lpstr>Office 테마</vt:lpstr>
      <vt:lpstr>5. [Lab2] Implementing APIs</vt:lpstr>
      <vt:lpstr>Objectives</vt:lpstr>
      <vt:lpstr>Contents</vt:lpstr>
      <vt:lpstr>5.1 API</vt:lpstr>
      <vt:lpstr>5.1 API</vt:lpstr>
      <vt:lpstr>5.1 API</vt:lpstr>
      <vt:lpstr>5.2 Creating API with Node.js and Express.js</vt:lpstr>
      <vt:lpstr>5.2 Creating API with Node.js and Express.js</vt:lpstr>
      <vt:lpstr>5.2 Creating API with Node.js and Express.js</vt:lpstr>
      <vt:lpstr>5.2 Creating API with Node.js and Express.js</vt:lpstr>
      <vt:lpstr>5.2 Creating API with Node.js and Express.js</vt:lpstr>
      <vt:lpstr>5.2 Creating API with Node.js and Express.js</vt:lpstr>
      <vt:lpstr>5.2 Creating API with Node.js and Express.js</vt:lpstr>
      <vt:lpstr>5.2 Creating API with Node.js and Express.js</vt:lpstr>
      <vt:lpstr>5.2 Creating API with Node.js and Express.js</vt:lpstr>
      <vt:lpstr>5.2 Creating API with Node.js and Express.js</vt:lpstr>
      <vt:lpstr>5.2 Creating API with Node.js and Express.js</vt:lpstr>
      <vt:lpstr>5.2 Creating API with Node.js and Express.js</vt:lpstr>
      <vt:lpstr>5.2 Creating API with Node.js and Express.js</vt:lpstr>
      <vt:lpstr>Summary</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교육지원 IT시스템 선진화</dc:title>
  <dc:subject/>
  <dc:creator>user</dc:creator>
  <cp:keywords/>
  <dc:description/>
  <cp:lastModifiedBy>박찬주</cp:lastModifiedBy>
  <cp:revision>350</cp:revision>
  <cp:lastPrinted>2014-06-12T03:03:23Z</cp:lastPrinted>
  <dcterms:created xsi:type="dcterms:W3CDTF">2013-02-16T07:37:15Z</dcterms:created>
  <dcterms:modified xsi:type="dcterms:W3CDTF">2017-09-05T11:22:59Z</dcterms:modified>
  <cp:category/>
</cp:coreProperties>
</file>