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6"/>
  </p:notesMasterIdLst>
  <p:handoutMasterIdLst>
    <p:handoutMasterId r:id="rId47"/>
  </p:handoutMasterIdLst>
  <p:sldIdLst>
    <p:sldId id="508" r:id="rId2"/>
    <p:sldId id="623" r:id="rId3"/>
    <p:sldId id="605" r:id="rId4"/>
    <p:sldId id="622" r:id="rId5"/>
    <p:sldId id="633" r:id="rId6"/>
    <p:sldId id="634" r:id="rId7"/>
    <p:sldId id="636" r:id="rId8"/>
    <p:sldId id="637" r:id="rId9"/>
    <p:sldId id="638" r:id="rId10"/>
    <p:sldId id="639" r:id="rId11"/>
    <p:sldId id="640" r:id="rId12"/>
    <p:sldId id="625" r:id="rId13"/>
    <p:sldId id="641" r:id="rId14"/>
    <p:sldId id="642" r:id="rId15"/>
    <p:sldId id="643" r:id="rId16"/>
    <p:sldId id="645" r:id="rId17"/>
    <p:sldId id="646" r:id="rId18"/>
    <p:sldId id="647" r:id="rId19"/>
    <p:sldId id="648" r:id="rId20"/>
    <p:sldId id="649" r:id="rId21"/>
    <p:sldId id="650" r:id="rId22"/>
    <p:sldId id="651" r:id="rId23"/>
    <p:sldId id="652" r:id="rId24"/>
    <p:sldId id="653" r:id="rId25"/>
    <p:sldId id="654" r:id="rId26"/>
    <p:sldId id="655" r:id="rId27"/>
    <p:sldId id="656" r:id="rId28"/>
    <p:sldId id="657" r:id="rId29"/>
    <p:sldId id="658" r:id="rId30"/>
    <p:sldId id="659" r:id="rId31"/>
    <p:sldId id="660" r:id="rId32"/>
    <p:sldId id="661" r:id="rId33"/>
    <p:sldId id="662" r:id="rId34"/>
    <p:sldId id="663" r:id="rId35"/>
    <p:sldId id="664" r:id="rId36"/>
    <p:sldId id="626" r:id="rId37"/>
    <p:sldId id="627" r:id="rId38"/>
    <p:sldId id="628" r:id="rId39"/>
    <p:sldId id="630" r:id="rId40"/>
    <p:sldId id="629" r:id="rId41"/>
    <p:sldId id="631" r:id="rId42"/>
    <p:sldId id="632" r:id="rId43"/>
    <p:sldId id="624" r:id="rId44"/>
    <p:sldId id="666" r:id="rId45"/>
  </p:sldIdLst>
  <p:sldSz cx="9144000" cy="6858000" type="screen4x3"/>
  <p:notesSz cx="6797675" cy="9928225"/>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7" userDrawn="1">
          <p15:clr>
            <a:srgbClr val="A4A3A4"/>
          </p15:clr>
        </p15:guide>
        <p15:guide id="2" pos="612" userDrawn="1">
          <p15:clr>
            <a:srgbClr val="A4A3A4"/>
          </p15:clr>
        </p15:guide>
        <p15:guide id="3" pos="295" userDrawn="1">
          <p15:clr>
            <a:srgbClr val="A4A3A4"/>
          </p15:clr>
        </p15:guide>
        <p15:guide id="4" orient="horz" pos="1026" userDrawn="1">
          <p15:clr>
            <a:srgbClr val="A4A3A4"/>
          </p15:clr>
        </p15:guide>
        <p15:guide id="5" pos="546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9BBB59"/>
    <a:srgbClr val="FF0000"/>
    <a:srgbClr val="FF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3C2FFA5D-87B4-456A-9821-1D502468CF0F}" styleName="테마 스타일 1 - 강조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보통 스타일 1 - 강조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밝은 스타일 3 - 강조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테마 스타일 1 - 강조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밝은 스타일 2 - 강조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보통 스타일 1 - 강조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보통 스타일 1 - 강조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357" autoAdjust="0"/>
    <p:restoredTop sz="95179" autoAdjust="0"/>
  </p:normalViewPr>
  <p:slideViewPr>
    <p:cSldViewPr>
      <p:cViewPr varScale="1">
        <p:scale>
          <a:sx n="52" d="100"/>
          <a:sy n="52" d="100"/>
        </p:scale>
        <p:origin x="53" y="830"/>
      </p:cViewPr>
      <p:guideLst>
        <p:guide orient="horz" pos="1207"/>
        <p:guide pos="612"/>
        <p:guide pos="295"/>
        <p:guide orient="horz" pos="1026"/>
        <p:guide pos="5465"/>
      </p:guideLst>
    </p:cSldViewPr>
  </p:slideViewPr>
  <p:notesTextViewPr>
    <p:cViewPr>
      <p:scale>
        <a:sx n="3" d="2"/>
        <a:sy n="3" d="2"/>
      </p:scale>
      <p:origin x="0" y="0"/>
    </p:cViewPr>
  </p:notesTextViewPr>
  <p:sorterViewPr>
    <p:cViewPr varScale="1">
      <p:scale>
        <a:sx n="1" d="1"/>
        <a:sy n="1" d="1"/>
      </p:scale>
      <p:origin x="0" y="0"/>
    </p:cViewPr>
  </p:sorterViewPr>
  <p:notesViewPr>
    <p:cSldViewPr>
      <p:cViewPr varScale="1">
        <p:scale>
          <a:sx n="95" d="100"/>
          <a:sy n="95" d="100"/>
        </p:scale>
        <p:origin x="2550"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412"/>
          </a:xfrm>
          <a:prstGeom prst="rect">
            <a:avLst/>
          </a:prstGeom>
        </p:spPr>
        <p:txBody>
          <a:bodyPr vert="horz" lIns="95568" tIns="47784" rIns="95568" bIns="47784" rtlCol="0"/>
          <a:lstStyle>
            <a:lvl1pPr algn="l">
              <a:defRPr sz="1300"/>
            </a:lvl1pPr>
          </a:lstStyle>
          <a:p>
            <a:endParaRPr lang="ko-KR" altLang="en-US" dirty="0"/>
          </a:p>
        </p:txBody>
      </p:sp>
      <p:sp>
        <p:nvSpPr>
          <p:cNvPr id="3" name="날짜 개체 틀 2"/>
          <p:cNvSpPr>
            <a:spLocks noGrp="1"/>
          </p:cNvSpPr>
          <p:nvPr>
            <p:ph type="dt" sz="quarter" idx="1"/>
          </p:nvPr>
        </p:nvSpPr>
        <p:spPr>
          <a:xfrm>
            <a:off x="3850443" y="0"/>
            <a:ext cx="2945659" cy="496412"/>
          </a:xfrm>
          <a:prstGeom prst="rect">
            <a:avLst/>
          </a:prstGeom>
        </p:spPr>
        <p:txBody>
          <a:bodyPr vert="horz" lIns="95568" tIns="47784" rIns="95568" bIns="47784" rtlCol="0"/>
          <a:lstStyle>
            <a:lvl1pPr algn="r">
              <a:defRPr sz="1300"/>
            </a:lvl1pPr>
          </a:lstStyle>
          <a:p>
            <a:endParaRPr lang="ko-KR" altLang="en-US" dirty="0"/>
          </a:p>
        </p:txBody>
      </p:sp>
      <p:sp>
        <p:nvSpPr>
          <p:cNvPr id="4" name="바닥글 개체 틀 3"/>
          <p:cNvSpPr>
            <a:spLocks noGrp="1"/>
          </p:cNvSpPr>
          <p:nvPr>
            <p:ph type="ftr" sz="quarter" idx="2"/>
          </p:nvPr>
        </p:nvSpPr>
        <p:spPr>
          <a:xfrm>
            <a:off x="0" y="9430091"/>
            <a:ext cx="2945659" cy="496412"/>
          </a:xfrm>
          <a:prstGeom prst="rect">
            <a:avLst/>
          </a:prstGeom>
        </p:spPr>
        <p:txBody>
          <a:bodyPr vert="horz" lIns="95568" tIns="47784" rIns="95568" bIns="47784" rtlCol="0" anchor="b"/>
          <a:lstStyle>
            <a:lvl1pPr algn="l">
              <a:defRPr sz="1300"/>
            </a:lvl1pPr>
          </a:lstStyle>
          <a:p>
            <a:endParaRPr lang="ko-KR" altLang="en-US" dirty="0"/>
          </a:p>
        </p:txBody>
      </p:sp>
      <p:sp>
        <p:nvSpPr>
          <p:cNvPr id="5" name="슬라이드 번호 개체 틀 4"/>
          <p:cNvSpPr>
            <a:spLocks noGrp="1"/>
          </p:cNvSpPr>
          <p:nvPr>
            <p:ph type="sldNum" sz="quarter" idx="3"/>
          </p:nvPr>
        </p:nvSpPr>
        <p:spPr>
          <a:xfrm>
            <a:off x="3850443" y="9430091"/>
            <a:ext cx="2945659" cy="496412"/>
          </a:xfrm>
          <a:prstGeom prst="rect">
            <a:avLst/>
          </a:prstGeom>
        </p:spPr>
        <p:txBody>
          <a:bodyPr vert="horz" lIns="95568" tIns="47784" rIns="95568" bIns="47784" rtlCol="0" anchor="b"/>
          <a:lstStyle>
            <a:lvl1pPr algn="r">
              <a:defRPr sz="1300"/>
            </a:lvl1pPr>
          </a:lstStyle>
          <a:p>
            <a:fld id="{4F23E116-1261-4A5F-A7C1-2A0FAA1EA84E}" type="slidenum">
              <a:rPr lang="ko-KR" altLang="en-US" smtClean="0"/>
              <a:t>‹#›</a:t>
            </a:fld>
            <a:endParaRPr lang="ko-KR" altLang="en-US" dirty="0"/>
          </a:p>
        </p:txBody>
      </p:sp>
    </p:spTree>
    <p:extLst>
      <p:ext uri="{BB962C8B-B14F-4D97-AF65-F5344CB8AC3E}">
        <p14:creationId xmlns:p14="http://schemas.microsoft.com/office/powerpoint/2010/main" val="16309155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슬라이드 이미지 개체 틀 3"/>
          <p:cNvSpPr>
            <a:spLocks noGrp="1" noRot="1" noChangeAspect="1"/>
          </p:cNvSpPr>
          <p:nvPr>
            <p:ph type="sldImg" idx="2"/>
          </p:nvPr>
        </p:nvSpPr>
        <p:spPr>
          <a:xfrm>
            <a:off x="349250" y="0"/>
            <a:ext cx="6097588" cy="4573588"/>
          </a:xfrm>
          <a:prstGeom prst="rect">
            <a:avLst/>
          </a:prstGeom>
          <a:noFill/>
          <a:ln w="12700">
            <a:solidFill>
              <a:prstClr val="black"/>
            </a:solidFill>
          </a:ln>
        </p:spPr>
        <p:txBody>
          <a:bodyPr vert="horz" lIns="95568" tIns="47784" rIns="95568" bIns="47784" rtlCol="0" anchor="ctr"/>
          <a:lstStyle/>
          <a:p>
            <a:endParaRPr lang="ko-KR" altLang="en-US" dirty="0"/>
          </a:p>
        </p:txBody>
      </p:sp>
      <p:sp>
        <p:nvSpPr>
          <p:cNvPr id="5" name="슬라이드 노트 개체 틀 4"/>
          <p:cNvSpPr>
            <a:spLocks noGrp="1"/>
          </p:cNvSpPr>
          <p:nvPr>
            <p:ph type="body" sz="quarter" idx="3"/>
          </p:nvPr>
        </p:nvSpPr>
        <p:spPr>
          <a:xfrm>
            <a:off x="186981" y="4729561"/>
            <a:ext cx="6423713" cy="4769205"/>
          </a:xfrm>
          <a:prstGeom prst="rect">
            <a:avLst/>
          </a:prstGeom>
        </p:spPr>
        <p:txBody>
          <a:bodyPr vert="horz" lIns="95568" tIns="47784" rIns="95568" bIns="47784"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슬라이드 번호 개체 틀 6"/>
          <p:cNvSpPr>
            <a:spLocks noGrp="1"/>
          </p:cNvSpPr>
          <p:nvPr>
            <p:ph type="sldNum" sz="quarter" idx="5"/>
          </p:nvPr>
        </p:nvSpPr>
        <p:spPr>
          <a:xfrm>
            <a:off x="3850443" y="9430091"/>
            <a:ext cx="2945659" cy="496412"/>
          </a:xfrm>
          <a:prstGeom prst="rect">
            <a:avLst/>
          </a:prstGeom>
        </p:spPr>
        <p:txBody>
          <a:bodyPr vert="horz" lIns="95568" tIns="47784" rIns="95568" bIns="47784" rtlCol="0" anchor="b"/>
          <a:lstStyle>
            <a:lvl1pPr algn="r">
              <a:defRPr sz="1300"/>
            </a:lvl1pPr>
          </a:lstStyle>
          <a:p>
            <a:fld id="{F655C691-73B7-418F-95DE-21EE9041B6DC}" type="slidenum">
              <a:rPr lang="ko-KR" altLang="en-US" smtClean="0"/>
              <a:t>‹#›</a:t>
            </a:fld>
            <a:endParaRPr lang="ko-KR" altLang="en-US" dirty="0"/>
          </a:p>
        </p:txBody>
      </p:sp>
    </p:spTree>
    <p:extLst>
      <p:ext uri="{BB962C8B-B14F-4D97-AF65-F5344CB8AC3E}">
        <p14:creationId xmlns:p14="http://schemas.microsoft.com/office/powerpoint/2010/main" val="1169988479"/>
      </p:ext>
    </p:extLst>
  </p:cSld>
  <p:clrMap bg1="lt1" tx1="dk1" bg2="lt2" tx2="dk2" accent1="accent1" accent2="accent2" accent3="accent3" accent4="accent4" accent5="accent5" accent6="accent6" hlink="hlink" folHlink="folHlink"/>
  <p:hf/>
  <p:notesStyle>
    <a:lvl1pPr marL="0" algn="l" defTabSz="914400" rtl="0" eaLnBrk="1" latinLnBrk="1" hangingPunct="1">
      <a:lnSpc>
        <a:spcPct val="125000"/>
      </a:lnSpc>
      <a:defRPr sz="1600" kern="1200">
        <a:solidFill>
          <a:schemeClr val="tx1"/>
        </a:solidFill>
        <a:latin typeface="+mn-lt"/>
        <a:ea typeface="+mn-ea"/>
        <a:cs typeface="+mn-cs"/>
      </a:defRPr>
    </a:lvl1pPr>
    <a:lvl2pPr marL="457200" algn="l" defTabSz="914400" rtl="0" eaLnBrk="1" latinLnBrk="1" hangingPunct="1">
      <a:lnSpc>
        <a:spcPct val="125000"/>
      </a:lnSpc>
      <a:defRPr sz="1600" kern="1200">
        <a:solidFill>
          <a:schemeClr val="tx1"/>
        </a:solidFill>
        <a:latin typeface="+mn-lt"/>
        <a:ea typeface="+mn-ea"/>
        <a:cs typeface="+mn-cs"/>
      </a:defRPr>
    </a:lvl2pPr>
    <a:lvl3pPr marL="914400" algn="l" defTabSz="914400" rtl="0" eaLnBrk="1" latinLnBrk="1" hangingPunct="1">
      <a:lnSpc>
        <a:spcPct val="125000"/>
      </a:lnSpc>
      <a:defRPr sz="1600" kern="1200">
        <a:solidFill>
          <a:schemeClr val="tx1"/>
        </a:solidFill>
        <a:latin typeface="+mn-lt"/>
        <a:ea typeface="+mn-ea"/>
        <a:cs typeface="+mn-cs"/>
      </a:defRPr>
    </a:lvl3pPr>
    <a:lvl4pPr marL="1371600" algn="l" defTabSz="914400" rtl="0" eaLnBrk="1" latinLnBrk="1" hangingPunct="1">
      <a:lnSpc>
        <a:spcPct val="125000"/>
      </a:lnSpc>
      <a:defRPr sz="1600" kern="1200">
        <a:solidFill>
          <a:schemeClr val="tx1"/>
        </a:solidFill>
        <a:latin typeface="+mn-lt"/>
        <a:ea typeface="+mn-ea"/>
        <a:cs typeface="+mn-cs"/>
      </a:defRPr>
    </a:lvl4pPr>
    <a:lvl5pPr marL="1828800" algn="l" defTabSz="914400" rtl="0" eaLnBrk="1" latinLnBrk="1" hangingPunct="1">
      <a:lnSpc>
        <a:spcPct val="125000"/>
      </a:lnSpc>
      <a:defRPr sz="16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sz="1500" dirty="0"/>
          </a:p>
        </p:txBody>
      </p:sp>
      <p:sp>
        <p:nvSpPr>
          <p:cNvPr id="4" name="슬라이드 번호 개체 틀 3"/>
          <p:cNvSpPr>
            <a:spLocks noGrp="1"/>
          </p:cNvSpPr>
          <p:nvPr>
            <p:ph type="sldNum" sz="quarter" idx="10"/>
          </p:nvPr>
        </p:nvSpPr>
        <p:spPr/>
        <p:txBody>
          <a:bodyPr/>
          <a:lstStyle/>
          <a:p>
            <a:fld id="{F655C691-73B7-418F-95DE-21EE9041B6DC}" type="slidenum">
              <a:rPr lang="ko-KR" altLang="en-US" smtClean="0"/>
              <a:t>1</a:t>
            </a:fld>
            <a:endParaRPr lang="ko-KR" altLang="en-US" dirty="0"/>
          </a:p>
        </p:txBody>
      </p:sp>
      <p:sp>
        <p:nvSpPr>
          <p:cNvPr id="7" name="날짜 개체 틀 6"/>
          <p:cNvSpPr>
            <a:spLocks noGrp="1"/>
          </p:cNvSpPr>
          <p:nvPr>
            <p:ph type="dt" idx="13"/>
          </p:nvPr>
        </p:nvSpPr>
        <p:spPr>
          <a:xfrm>
            <a:off x="4023992" y="0"/>
            <a:ext cx="3078427" cy="511731"/>
          </a:xfrm>
          <a:prstGeom prst="rect">
            <a:avLst/>
          </a:prstGeom>
        </p:spPr>
        <p:txBody>
          <a:bodyPr lIns="99075" tIns="49538" rIns="99075" bIns="49538"/>
          <a:lstStyle/>
          <a:p>
            <a:endParaRPr lang="ko-KR" altLang="en-US" dirty="0"/>
          </a:p>
        </p:txBody>
      </p:sp>
      <p:sp>
        <p:nvSpPr>
          <p:cNvPr id="8" name="바닥글 개체 틀 7"/>
          <p:cNvSpPr>
            <a:spLocks noGrp="1"/>
          </p:cNvSpPr>
          <p:nvPr>
            <p:ph type="ftr" sz="quarter" idx="14"/>
          </p:nvPr>
        </p:nvSpPr>
        <p:spPr>
          <a:xfrm>
            <a:off x="0" y="9721106"/>
            <a:ext cx="3078427" cy="511731"/>
          </a:xfrm>
          <a:prstGeom prst="rect">
            <a:avLst/>
          </a:prstGeom>
        </p:spPr>
        <p:txBody>
          <a:bodyPr lIns="99075" tIns="49538" rIns="99075" bIns="49538"/>
          <a:lstStyle/>
          <a:p>
            <a:endParaRPr lang="ko-KR" altLang="en-US" dirty="0"/>
          </a:p>
        </p:txBody>
      </p:sp>
      <p:sp>
        <p:nvSpPr>
          <p:cNvPr id="9" name="머리글 개체 틀 8"/>
          <p:cNvSpPr>
            <a:spLocks noGrp="1"/>
          </p:cNvSpPr>
          <p:nvPr>
            <p:ph type="hdr" sz="quarter" idx="15"/>
          </p:nvPr>
        </p:nvSpPr>
        <p:spPr>
          <a:xfrm>
            <a:off x="0" y="0"/>
            <a:ext cx="3078427" cy="511731"/>
          </a:xfrm>
          <a:prstGeom prst="rect">
            <a:avLst/>
          </a:prstGeom>
        </p:spPr>
        <p:txBody>
          <a:bodyPr lIns="99075" tIns="49538" rIns="99075" bIns="49538"/>
          <a:lstStyle/>
          <a:p>
            <a:endParaRPr lang="ko-KR" altLang="en-US" dirty="0"/>
          </a:p>
        </p:txBody>
      </p:sp>
    </p:spTree>
    <p:extLst>
      <p:ext uri="{BB962C8B-B14F-4D97-AF65-F5344CB8AC3E}">
        <p14:creationId xmlns:p14="http://schemas.microsoft.com/office/powerpoint/2010/main" val="22078205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제목 슬라이드-파란색">
    <p:spTree>
      <p:nvGrpSpPr>
        <p:cNvPr id="1" name=""/>
        <p:cNvGrpSpPr/>
        <p:nvPr/>
      </p:nvGrpSpPr>
      <p:grpSpPr>
        <a:xfrm>
          <a:off x="0" y="0"/>
          <a:ext cx="0" cy="0"/>
          <a:chOff x="0" y="0"/>
          <a:chExt cx="0" cy="0"/>
        </a:xfrm>
      </p:grpSpPr>
      <p:pic>
        <p:nvPicPr>
          <p:cNvPr id="8" name="Picture 6" descr="표지"/>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7"/>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65751" y="6381328"/>
            <a:ext cx="1270745" cy="398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날짜 개체 틀 3"/>
          <p:cNvSpPr>
            <a:spLocks noGrp="1"/>
          </p:cNvSpPr>
          <p:nvPr>
            <p:ph type="dt" sz="half" idx="2"/>
          </p:nvPr>
        </p:nvSpPr>
        <p:spPr>
          <a:xfrm>
            <a:off x="134144" y="6500366"/>
            <a:ext cx="1125488" cy="241002"/>
          </a:xfrm>
          <a:prstGeom prst="rect">
            <a:avLst/>
          </a:prstGeom>
        </p:spPr>
        <p:txBody>
          <a:bodyPr/>
          <a:lstStyle>
            <a:lvl1pPr>
              <a:defRPr sz="1200">
                <a:latin typeface="맑은 고딕" pitchFamily="50" charset="-127"/>
                <a:ea typeface="맑은 고딕" pitchFamily="50" charset="-127"/>
              </a:defRPr>
            </a:lvl1pPr>
          </a:lstStyle>
          <a:p>
            <a:fld id="{54E0CA3A-A5CF-43ED-82BA-0676387D79DD}" type="datetime1">
              <a:rPr lang="ko-KR" altLang="en-US" smtClean="0">
                <a:solidFill>
                  <a:prstClr val="black"/>
                </a:solidFill>
              </a:rPr>
              <a:t>2017-09-05</a:t>
            </a:fld>
            <a:endParaRPr lang="ko-KR" altLang="en-US" dirty="0">
              <a:solidFill>
                <a:prstClr val="black"/>
              </a:solidFill>
            </a:endParaRPr>
          </a:p>
        </p:txBody>
      </p:sp>
      <p:sp>
        <p:nvSpPr>
          <p:cNvPr id="13" name="텍스트 개체 틀 2"/>
          <p:cNvSpPr>
            <a:spLocks noGrp="1"/>
          </p:cNvSpPr>
          <p:nvPr>
            <p:ph type="body" idx="1"/>
          </p:nvPr>
        </p:nvSpPr>
        <p:spPr>
          <a:xfrm>
            <a:off x="467544" y="1340768"/>
            <a:ext cx="5505871" cy="977900"/>
          </a:xfrm>
          <a:prstGeom prst="rect">
            <a:avLst/>
          </a:prstGeom>
        </p:spPr>
        <p:txBody>
          <a:bodyPr anchor="b"/>
          <a:lstStyle>
            <a:lvl1pPr marL="0" indent="0" algn="l" rtl="0" eaLnBrk="1" fontAlgn="base" latinLnBrk="1" hangingPunct="1">
              <a:spcBef>
                <a:spcPct val="0"/>
              </a:spcBef>
              <a:spcAft>
                <a:spcPct val="0"/>
              </a:spcAft>
              <a:buNone/>
              <a:defRPr kumimoji="1" lang="ko-KR" altLang="en-US" sz="2400" b="1" kern="1200" dirty="0" smtClean="0">
                <a:solidFill>
                  <a:srgbClr val="99FFCC"/>
                </a:solidFill>
                <a:latin typeface="맑은 고딕" pitchFamily="50" charset="-127"/>
                <a:ea typeface="맑은 고딕" pitchFamily="50" charset="-127"/>
                <a:cs typeface="+mn-cs"/>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dirty="0"/>
              <a:t>마스터 텍스트 스타일을 편집합니다</a:t>
            </a:r>
          </a:p>
        </p:txBody>
      </p:sp>
      <p:sp>
        <p:nvSpPr>
          <p:cNvPr id="14" name="제목 1"/>
          <p:cNvSpPr>
            <a:spLocks noGrp="1"/>
          </p:cNvSpPr>
          <p:nvPr>
            <p:ph type="title"/>
          </p:nvPr>
        </p:nvSpPr>
        <p:spPr>
          <a:xfrm>
            <a:off x="1735485" y="2394942"/>
            <a:ext cx="5673028" cy="615553"/>
          </a:xfrm>
        </p:spPr>
        <p:txBody>
          <a:bodyPr anchor="t"/>
          <a:lstStyle>
            <a:lvl1pPr algn="ctr">
              <a:defRPr sz="4000" b="1" cap="all">
                <a:latin typeface="맑은 고딕" pitchFamily="50" charset="-127"/>
                <a:ea typeface="맑은 고딕" pitchFamily="50" charset="-127"/>
              </a:defRPr>
            </a:lvl1pPr>
          </a:lstStyle>
          <a:p>
            <a:r>
              <a:rPr lang="ko-KR" altLang="en-US" dirty="0"/>
              <a:t>마스터 제목 스타일 편집</a:t>
            </a:r>
          </a:p>
        </p:txBody>
      </p:sp>
    </p:spTree>
    <p:extLst>
      <p:ext uri="{BB962C8B-B14F-4D97-AF65-F5344CB8AC3E}">
        <p14:creationId xmlns:p14="http://schemas.microsoft.com/office/powerpoint/2010/main" val="3375511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기본목차-파란색">
    <p:spTree>
      <p:nvGrpSpPr>
        <p:cNvPr id="1" name=""/>
        <p:cNvGrpSpPr/>
        <p:nvPr/>
      </p:nvGrpSpPr>
      <p:grpSpPr>
        <a:xfrm>
          <a:off x="0" y="0"/>
          <a:ext cx="0" cy="0"/>
          <a:chOff x="0" y="0"/>
          <a:chExt cx="0" cy="0"/>
        </a:xfrm>
      </p:grpSpPr>
      <p:pic>
        <p:nvPicPr>
          <p:cNvPr id="6" name="Picture 15" descr="목차"/>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제목 1"/>
          <p:cNvSpPr>
            <a:spLocks noGrp="1"/>
          </p:cNvSpPr>
          <p:nvPr>
            <p:ph type="title"/>
          </p:nvPr>
        </p:nvSpPr>
        <p:spPr>
          <a:xfrm>
            <a:off x="683568" y="1389729"/>
            <a:ext cx="6238887" cy="677108"/>
          </a:xfrm>
          <a:noFill/>
          <a:ln>
            <a:noFill/>
          </a:ln>
        </p:spPr>
        <p:txBody>
          <a:bodyPr/>
          <a:lstStyle>
            <a:lvl1pPr algn="l">
              <a:defRPr>
                <a:effectLst>
                  <a:outerShdw blurRad="38100" dist="38100" dir="2700000" algn="tl">
                    <a:srgbClr val="000000">
                      <a:alpha val="43137"/>
                    </a:srgbClr>
                  </a:outerShdw>
                </a:effectLst>
              </a:defRPr>
            </a:lvl1pPr>
          </a:lstStyle>
          <a:p>
            <a:r>
              <a:rPr lang="ko-KR" altLang="en-US" dirty="0"/>
              <a:t>마스터 제목 스타일 편집</a:t>
            </a:r>
          </a:p>
        </p:txBody>
      </p:sp>
      <p:sp>
        <p:nvSpPr>
          <p:cNvPr id="8" name="날짜 개체 틀 2"/>
          <p:cNvSpPr>
            <a:spLocks noGrp="1"/>
          </p:cNvSpPr>
          <p:nvPr>
            <p:ph type="dt" sz="half" idx="10"/>
          </p:nvPr>
        </p:nvSpPr>
        <p:spPr>
          <a:xfrm>
            <a:off x="134144" y="6500366"/>
            <a:ext cx="1125488" cy="241002"/>
          </a:xfrm>
        </p:spPr>
        <p:txBody>
          <a:bodyPr/>
          <a:lstStyle/>
          <a:p>
            <a:fld id="{B849726A-35A5-410F-AEA7-AA34CFB958DA}" type="datetime1">
              <a:rPr lang="ko-KR" altLang="en-US" smtClean="0">
                <a:solidFill>
                  <a:prstClr val="black"/>
                </a:solidFill>
              </a:rPr>
              <a:t>2017-09-05</a:t>
            </a:fld>
            <a:endParaRPr lang="ko-KR" altLang="en-US" dirty="0">
              <a:solidFill>
                <a:prstClr val="black"/>
              </a:solidFill>
            </a:endParaRPr>
          </a:p>
        </p:txBody>
      </p:sp>
      <p:sp>
        <p:nvSpPr>
          <p:cNvPr id="10" name="슬라이드 번호 개체 틀 4"/>
          <p:cNvSpPr>
            <a:spLocks noGrp="1"/>
          </p:cNvSpPr>
          <p:nvPr>
            <p:ph type="sldNum" sz="quarter" idx="12"/>
          </p:nvPr>
        </p:nvSpPr>
        <p:spPr>
          <a:xfrm>
            <a:off x="1475656" y="6500366"/>
            <a:ext cx="720080" cy="241002"/>
          </a:xfrm>
        </p:spPr>
        <p:txBody>
          <a:bodyPr/>
          <a:lstStyle/>
          <a:p>
            <a:fld id="{A287DA2E-0370-4E2E-ACA7-DA0E052C2769}" type="slidenum">
              <a:rPr lang="ko-KR" altLang="en-US" smtClean="0">
                <a:solidFill>
                  <a:prstClr val="black"/>
                </a:solidFill>
              </a:rPr>
              <a:pPr/>
              <a:t>‹#›</a:t>
            </a:fld>
            <a:endParaRPr lang="ko-KR" altLang="en-US" dirty="0">
              <a:solidFill>
                <a:prstClr val="black"/>
              </a:solidFill>
            </a:endParaRPr>
          </a:p>
        </p:txBody>
      </p:sp>
      <p:sp>
        <p:nvSpPr>
          <p:cNvPr id="11" name="내용 개체 틀 2"/>
          <p:cNvSpPr>
            <a:spLocks noGrp="1"/>
          </p:cNvSpPr>
          <p:nvPr>
            <p:ph sz="half" idx="1"/>
          </p:nvPr>
        </p:nvSpPr>
        <p:spPr>
          <a:xfrm>
            <a:off x="4139952" y="2132856"/>
            <a:ext cx="4038600" cy="4061048"/>
          </a:xfrm>
          <a:prstGeom prst="rect">
            <a:avLst/>
          </a:prstGeom>
        </p:spPr>
        <p:txBody>
          <a:bodyPr/>
          <a:lstStyle>
            <a:lvl1pPr marL="514350" indent="-514350">
              <a:lnSpc>
                <a:spcPct val="150000"/>
              </a:lnSpc>
              <a:buFont typeface="+mj-lt"/>
              <a:buAutoNum type="arabicPeriod"/>
              <a:defRPr sz="2800">
                <a:latin typeface="맑은 고딕" pitchFamily="50" charset="-127"/>
                <a:ea typeface="맑은 고딕" pitchFamily="50" charset="-127"/>
              </a:defRPr>
            </a:lvl1pPr>
            <a:lvl2pPr>
              <a:lnSpc>
                <a:spcPct val="150000"/>
              </a:lnSpc>
              <a:defRPr sz="2400">
                <a:latin typeface="맑은 고딕" pitchFamily="50" charset="-127"/>
                <a:ea typeface="맑은 고딕" pitchFamily="50" charset="-127"/>
              </a:defRPr>
            </a:lvl2pPr>
            <a:lvl3pPr>
              <a:lnSpc>
                <a:spcPct val="150000"/>
              </a:lnSpc>
              <a:defRPr sz="2000">
                <a:latin typeface="맑은 고딕" pitchFamily="50" charset="-127"/>
                <a:ea typeface="맑은 고딕" pitchFamily="50" charset="-127"/>
              </a:defRPr>
            </a:lvl3pPr>
            <a:lvl4pPr>
              <a:lnSpc>
                <a:spcPct val="150000"/>
              </a:lnSpc>
              <a:defRPr sz="1800">
                <a:latin typeface="맑은 고딕" pitchFamily="50" charset="-127"/>
                <a:ea typeface="맑은 고딕" pitchFamily="50" charset="-127"/>
              </a:defRPr>
            </a:lvl4pPr>
            <a:lvl5pPr>
              <a:lnSpc>
                <a:spcPct val="150000"/>
              </a:lnSpc>
              <a:defRPr sz="1800">
                <a:latin typeface="맑은 고딕" pitchFamily="50" charset="-127"/>
                <a:ea typeface="맑은 고딕" pitchFamily="50" charset="-127"/>
              </a:defRPr>
            </a:lvl5pPr>
            <a:lvl6pPr>
              <a:defRPr sz="1800"/>
            </a:lvl6pPr>
            <a:lvl7pPr>
              <a:defRPr sz="1800"/>
            </a:lvl7pPr>
            <a:lvl8pPr>
              <a:defRPr sz="1800"/>
            </a:lvl8pPr>
            <a:lvl9pPr>
              <a:defRPr sz="18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pic>
        <p:nvPicPr>
          <p:cNvPr id="12" name="Picture 7"/>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65751" y="6381328"/>
            <a:ext cx="1270745" cy="398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0783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기본-제목및내용-파란색">
    <p:spTree>
      <p:nvGrpSpPr>
        <p:cNvPr id="1" name=""/>
        <p:cNvGrpSpPr/>
        <p:nvPr/>
      </p:nvGrpSpPr>
      <p:grpSpPr>
        <a:xfrm>
          <a:off x="0" y="0"/>
          <a:ext cx="0" cy="0"/>
          <a:chOff x="0" y="0"/>
          <a:chExt cx="0" cy="0"/>
        </a:xfrm>
      </p:grpSpPr>
      <p:sp>
        <p:nvSpPr>
          <p:cNvPr id="3" name="내용 개체 틀 2"/>
          <p:cNvSpPr>
            <a:spLocks noGrp="1"/>
          </p:cNvSpPr>
          <p:nvPr>
            <p:ph idx="1"/>
          </p:nvPr>
        </p:nvSpPr>
        <p:spPr>
          <a:xfrm>
            <a:off x="179512" y="1124744"/>
            <a:ext cx="8784976" cy="5184576"/>
          </a:xfrm>
          <a:prstGeom prst="rect">
            <a:avLst/>
          </a:prstGeom>
        </p:spPr>
        <p:txBody>
          <a:bodyPr>
            <a:normAutofit/>
          </a:bodyPr>
          <a:lstStyle>
            <a:lvl1pPr marL="446088" indent="-446088">
              <a:buFont typeface="Wingdings" panose="05000000000000000000" pitchFamily="2" charset="2"/>
              <a:buChar char=""/>
              <a:defRPr sz="2800"/>
            </a:lvl1pPr>
            <a:lvl2pPr>
              <a:defRPr sz="2400"/>
            </a:lvl2pPr>
            <a:lvl3pPr>
              <a:defRPr sz="2000"/>
            </a:lvl3pPr>
            <a:lvl4pPr>
              <a:defRPr sz="1800"/>
            </a:lvl4pPr>
            <a:lvl5pPr>
              <a:defRPr sz="1800"/>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11" name="Rectangle 2"/>
          <p:cNvSpPr>
            <a:spLocks noGrp="1" noChangeArrowheads="1"/>
          </p:cNvSpPr>
          <p:nvPr>
            <p:ph type="title" hasCustomPrompt="1"/>
          </p:nvPr>
        </p:nvSpPr>
        <p:spPr bwMode="auto">
          <a:xfrm>
            <a:off x="251520" y="16302"/>
            <a:ext cx="8712968" cy="873711"/>
          </a:xfrm>
          <a:prstGeom prst="rect">
            <a:avLst/>
          </a:prstGeom>
          <a:noFill/>
          <a:ln w="9525" algn="ctr">
            <a:noFill/>
            <a:miter lim="800000"/>
            <a:headEnd/>
            <a:tailEnd/>
          </a:ln>
          <a:effectLst/>
        </p:spPr>
        <p:txBody>
          <a:bodyPr vert="horz" wrap="square" lIns="0" tIns="0" rIns="0" bIns="0" numCol="1" anchor="ctr" anchorCtr="0" compatLnSpc="1">
            <a:prstTxWarp prst="textNoShape">
              <a:avLst/>
            </a:prstTxWarp>
            <a:noAutofit/>
          </a:bodyPr>
          <a:lstStyle>
            <a:lvl1pPr algn="l">
              <a:defRPr sz="3600" b="1"/>
            </a:lvl1pPr>
          </a:lstStyle>
          <a:p>
            <a:pPr lvl="0"/>
            <a:r>
              <a:rPr lang="en-US" altLang="ko-KR" dirty="0"/>
              <a:t>Slide Title in Here</a:t>
            </a:r>
          </a:p>
        </p:txBody>
      </p:sp>
      <p:sp>
        <p:nvSpPr>
          <p:cNvPr id="14" name="슬라이드 번호 개체 틀 5"/>
          <p:cNvSpPr>
            <a:spLocks noGrp="1"/>
          </p:cNvSpPr>
          <p:nvPr>
            <p:ph type="sldNum" sz="quarter" idx="4"/>
          </p:nvPr>
        </p:nvSpPr>
        <p:spPr>
          <a:xfrm>
            <a:off x="179512" y="6500366"/>
            <a:ext cx="720080" cy="241002"/>
          </a:xfrm>
          <a:prstGeom prst="rect">
            <a:avLst/>
          </a:prstGeom>
        </p:spPr>
        <p:txBody>
          <a:bodyPr/>
          <a:lstStyle>
            <a:lvl1pPr>
              <a:defRPr sz="1200">
                <a:latin typeface="+mn-lt"/>
                <a:ea typeface="맑은 고딕" pitchFamily="50" charset="-127"/>
              </a:defRPr>
            </a:lvl1pPr>
          </a:lstStyle>
          <a:p>
            <a:fld id="{A287DA2E-0370-4E2E-ACA7-DA0E052C2769}" type="slidenum">
              <a:rPr lang="ko-KR" altLang="en-US" smtClean="0">
                <a:solidFill>
                  <a:prstClr val="black"/>
                </a:solidFill>
              </a:rPr>
              <a:pPr/>
              <a:t>‹#›</a:t>
            </a:fld>
            <a:endParaRPr lang="ko-KR" altLang="en-US" dirty="0">
              <a:solidFill>
                <a:prstClr val="black"/>
              </a:solidFill>
            </a:endParaRPr>
          </a:p>
        </p:txBody>
      </p:sp>
    </p:spTree>
    <p:extLst>
      <p:ext uri="{BB962C8B-B14F-4D97-AF65-F5344CB8AC3E}">
        <p14:creationId xmlns:p14="http://schemas.microsoft.com/office/powerpoint/2010/main" val="1794643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기본-제목-파란색">
    <p:spTree>
      <p:nvGrpSpPr>
        <p:cNvPr id="1" name=""/>
        <p:cNvGrpSpPr/>
        <p:nvPr/>
      </p:nvGrpSpPr>
      <p:grpSpPr>
        <a:xfrm>
          <a:off x="0" y="0"/>
          <a:ext cx="0" cy="0"/>
          <a:chOff x="0" y="0"/>
          <a:chExt cx="0" cy="0"/>
        </a:xfrm>
      </p:grpSpPr>
      <p:sp>
        <p:nvSpPr>
          <p:cNvPr id="14" name="슬라이드 번호 개체 틀 5"/>
          <p:cNvSpPr>
            <a:spLocks noGrp="1"/>
          </p:cNvSpPr>
          <p:nvPr>
            <p:ph type="sldNum" sz="quarter" idx="4"/>
          </p:nvPr>
        </p:nvSpPr>
        <p:spPr>
          <a:xfrm>
            <a:off x="179512" y="6500366"/>
            <a:ext cx="720080" cy="241002"/>
          </a:xfrm>
          <a:prstGeom prst="rect">
            <a:avLst/>
          </a:prstGeom>
        </p:spPr>
        <p:txBody>
          <a:bodyPr/>
          <a:lstStyle>
            <a:lvl1pPr>
              <a:defRPr sz="1200">
                <a:latin typeface="+mn-lt"/>
                <a:ea typeface="맑은 고딕" pitchFamily="50" charset="-127"/>
              </a:defRPr>
            </a:lvl1pPr>
          </a:lstStyle>
          <a:p>
            <a:fld id="{A287DA2E-0370-4E2E-ACA7-DA0E052C2769}" type="slidenum">
              <a:rPr lang="ko-KR" altLang="en-US" smtClean="0">
                <a:solidFill>
                  <a:prstClr val="black"/>
                </a:solidFill>
              </a:rPr>
              <a:pPr/>
              <a:t>‹#›</a:t>
            </a:fld>
            <a:endParaRPr lang="ko-KR" altLang="en-US" dirty="0">
              <a:solidFill>
                <a:prstClr val="black"/>
              </a:solidFill>
            </a:endParaRPr>
          </a:p>
        </p:txBody>
      </p:sp>
      <p:sp>
        <p:nvSpPr>
          <p:cNvPr id="4" name="Rectangle 2"/>
          <p:cNvSpPr>
            <a:spLocks noGrp="1" noChangeArrowheads="1"/>
          </p:cNvSpPr>
          <p:nvPr>
            <p:ph type="title" hasCustomPrompt="1"/>
          </p:nvPr>
        </p:nvSpPr>
        <p:spPr bwMode="auto">
          <a:xfrm>
            <a:off x="251520" y="16302"/>
            <a:ext cx="8712968" cy="873711"/>
          </a:xfrm>
          <a:prstGeom prst="rect">
            <a:avLst/>
          </a:prstGeom>
          <a:noFill/>
          <a:ln w="9525" algn="ctr">
            <a:noFill/>
            <a:miter lim="800000"/>
            <a:headEnd/>
            <a:tailEnd/>
          </a:ln>
          <a:effectLst/>
        </p:spPr>
        <p:txBody>
          <a:bodyPr vert="horz" wrap="square" lIns="0" tIns="0" rIns="0" bIns="0" numCol="1" anchor="ctr" anchorCtr="0" compatLnSpc="1">
            <a:prstTxWarp prst="textNoShape">
              <a:avLst/>
            </a:prstTxWarp>
            <a:noAutofit/>
          </a:bodyPr>
          <a:lstStyle>
            <a:lvl1pPr algn="l">
              <a:defRPr sz="3600" b="1"/>
            </a:lvl1pPr>
          </a:lstStyle>
          <a:p>
            <a:pPr lvl="0"/>
            <a:r>
              <a:rPr lang="en-US" altLang="ko-KR" dirty="0"/>
              <a:t>Slide Title in Here</a:t>
            </a:r>
          </a:p>
        </p:txBody>
      </p:sp>
    </p:spTree>
    <p:extLst>
      <p:ext uri="{BB962C8B-B14F-4D97-AF65-F5344CB8AC3E}">
        <p14:creationId xmlns:p14="http://schemas.microsoft.com/office/powerpoint/2010/main" val="694115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 기본-콘텐츠 2개-파란색">
    <p:spTree>
      <p:nvGrpSpPr>
        <p:cNvPr id="1" name=""/>
        <p:cNvGrpSpPr/>
        <p:nvPr/>
      </p:nvGrpSpPr>
      <p:grpSpPr>
        <a:xfrm>
          <a:off x="0" y="0"/>
          <a:ext cx="0" cy="0"/>
          <a:chOff x="0" y="0"/>
          <a:chExt cx="0" cy="0"/>
        </a:xfrm>
      </p:grpSpPr>
      <p:sp>
        <p:nvSpPr>
          <p:cNvPr id="3" name="내용 개체 틀 2"/>
          <p:cNvSpPr>
            <a:spLocks noGrp="1"/>
          </p:cNvSpPr>
          <p:nvPr>
            <p:ph sz="half" idx="1"/>
          </p:nvPr>
        </p:nvSpPr>
        <p:spPr>
          <a:xfrm>
            <a:off x="251520" y="1196752"/>
            <a:ext cx="4244280" cy="5112568"/>
          </a:xfrm>
          <a:prstGeom prst="rect">
            <a:avLst/>
          </a:prstGeo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4648200" y="1196752"/>
            <a:ext cx="4244280" cy="5112568"/>
          </a:xfrm>
          <a:prstGeom prst="rect">
            <a:avLst/>
          </a:prstGeo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13" name="슬라이드 번호 개체 틀 5"/>
          <p:cNvSpPr>
            <a:spLocks noGrp="1"/>
          </p:cNvSpPr>
          <p:nvPr>
            <p:ph type="sldNum" sz="quarter" idx="4"/>
          </p:nvPr>
        </p:nvSpPr>
        <p:spPr>
          <a:xfrm>
            <a:off x="179512" y="6500366"/>
            <a:ext cx="720080" cy="241002"/>
          </a:xfrm>
          <a:prstGeom prst="rect">
            <a:avLst/>
          </a:prstGeom>
        </p:spPr>
        <p:txBody>
          <a:bodyPr/>
          <a:lstStyle>
            <a:lvl1pPr>
              <a:defRPr sz="1200">
                <a:latin typeface="+mn-lt"/>
                <a:ea typeface="맑은 고딕" pitchFamily="50" charset="-127"/>
              </a:defRPr>
            </a:lvl1pPr>
          </a:lstStyle>
          <a:p>
            <a:fld id="{A287DA2E-0370-4E2E-ACA7-DA0E052C2769}" type="slidenum">
              <a:rPr lang="ko-KR" altLang="en-US" smtClean="0">
                <a:solidFill>
                  <a:prstClr val="black"/>
                </a:solidFill>
              </a:rPr>
              <a:pPr/>
              <a:t>‹#›</a:t>
            </a:fld>
            <a:endParaRPr lang="ko-KR" altLang="en-US" dirty="0">
              <a:solidFill>
                <a:prstClr val="black"/>
              </a:solidFill>
            </a:endParaRPr>
          </a:p>
        </p:txBody>
      </p:sp>
      <p:sp>
        <p:nvSpPr>
          <p:cNvPr id="6" name="Rectangle 2"/>
          <p:cNvSpPr>
            <a:spLocks noGrp="1" noChangeArrowheads="1"/>
          </p:cNvSpPr>
          <p:nvPr>
            <p:ph type="title" hasCustomPrompt="1"/>
          </p:nvPr>
        </p:nvSpPr>
        <p:spPr bwMode="auto">
          <a:xfrm>
            <a:off x="251520" y="16302"/>
            <a:ext cx="8712968" cy="873711"/>
          </a:xfrm>
          <a:prstGeom prst="rect">
            <a:avLst/>
          </a:prstGeom>
          <a:noFill/>
          <a:ln w="9525" algn="ctr">
            <a:noFill/>
            <a:miter lim="800000"/>
            <a:headEnd/>
            <a:tailEnd/>
          </a:ln>
          <a:effectLst/>
        </p:spPr>
        <p:txBody>
          <a:bodyPr vert="horz" wrap="square" lIns="0" tIns="0" rIns="0" bIns="0" numCol="1" anchor="ctr" anchorCtr="0" compatLnSpc="1">
            <a:prstTxWarp prst="textNoShape">
              <a:avLst/>
            </a:prstTxWarp>
            <a:noAutofit/>
          </a:bodyPr>
          <a:lstStyle>
            <a:lvl1pPr algn="l">
              <a:defRPr sz="3600" b="1"/>
            </a:lvl1pPr>
          </a:lstStyle>
          <a:p>
            <a:pPr lvl="0"/>
            <a:r>
              <a:rPr lang="en-US" altLang="ko-KR" dirty="0"/>
              <a:t>Slide Title in Here</a:t>
            </a:r>
          </a:p>
        </p:txBody>
      </p:sp>
    </p:spTree>
    <p:extLst>
      <p:ext uri="{BB962C8B-B14F-4D97-AF65-F5344CB8AC3E}">
        <p14:creationId xmlns:p14="http://schemas.microsoft.com/office/powerpoint/2010/main" val="2086218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FB30EDBD-1C2D-4C1E-B459-B60219FAB484}" type="datetimeFigureOut">
              <a:rPr lang="ko-KR" altLang="en-US" smtClean="0"/>
              <a:t>2017-09-05</a:t>
            </a:fld>
            <a:endParaRPr lang="ko-KR" altLang="en-US" dirty="0"/>
          </a:p>
        </p:txBody>
      </p:sp>
      <p:sp>
        <p:nvSpPr>
          <p:cNvPr id="3" name="바닥글 개체 틀 2"/>
          <p:cNvSpPr>
            <a:spLocks noGrp="1"/>
          </p:cNvSpPr>
          <p:nvPr>
            <p:ph type="ftr" sz="quarter" idx="11"/>
          </p:nvPr>
        </p:nvSpPr>
        <p:spPr/>
        <p:txBody>
          <a:bodyPr/>
          <a:lstStyle/>
          <a:p>
            <a:endParaRPr lang="ko-KR" altLang="en-US" dirty="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t>‹#›</a:t>
            </a:fld>
            <a:endParaRPr lang="ko-KR" altLang="en-US" dirty="0"/>
          </a:p>
        </p:txBody>
      </p:sp>
    </p:spTree>
    <p:extLst>
      <p:ext uri="{BB962C8B-B14F-4D97-AF65-F5344CB8AC3E}">
        <p14:creationId xmlns:p14="http://schemas.microsoft.com/office/powerpoint/2010/main" val="4218559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6" descr="내지"/>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2"/>
          <p:cNvSpPr>
            <a:spLocks noGrp="1" noChangeArrowheads="1"/>
          </p:cNvSpPr>
          <p:nvPr>
            <p:ph type="title"/>
          </p:nvPr>
        </p:nvSpPr>
        <p:spPr bwMode="auto">
          <a:xfrm>
            <a:off x="179512" y="239742"/>
            <a:ext cx="2907591" cy="430887"/>
          </a:xfrm>
          <a:prstGeom prst="rect">
            <a:avLst/>
          </a:prstGeom>
          <a:noFill/>
          <a:ln w="9525" algn="ctr">
            <a:noFill/>
            <a:miter lim="800000"/>
            <a:headEnd/>
            <a:tailEnd/>
          </a:ln>
          <a:effectLst/>
        </p:spPr>
        <p:txBody>
          <a:bodyPr vert="horz" wrap="none" lIns="0" tIns="0" rIns="0" bIns="0" numCol="1" anchor="ctr" anchorCtr="0" compatLnSpc="1">
            <a:prstTxWarp prst="textNoShape">
              <a:avLst/>
            </a:prstTxWarp>
            <a:spAutoFit/>
          </a:bodyPr>
          <a:lstStyle/>
          <a:p>
            <a:pPr lvl="0"/>
            <a:r>
              <a:rPr lang="en-US" altLang="ko-KR" dirty="0"/>
              <a:t>Slide Title in Here</a:t>
            </a:r>
          </a:p>
        </p:txBody>
      </p:sp>
      <p:pic>
        <p:nvPicPr>
          <p:cNvPr id="10" name="Picture 7"/>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7765751" y="6381328"/>
            <a:ext cx="1270745" cy="398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날짜 개체 틀 3"/>
          <p:cNvSpPr>
            <a:spLocks noGrp="1"/>
          </p:cNvSpPr>
          <p:nvPr>
            <p:ph type="dt" sz="half" idx="2"/>
          </p:nvPr>
        </p:nvSpPr>
        <p:spPr>
          <a:xfrm>
            <a:off x="134144" y="6500366"/>
            <a:ext cx="1125488" cy="241002"/>
          </a:xfrm>
          <a:prstGeom prst="rect">
            <a:avLst/>
          </a:prstGeom>
        </p:spPr>
        <p:txBody>
          <a:bodyPr/>
          <a:lstStyle>
            <a:lvl1pPr>
              <a:defRPr sz="1200">
                <a:latin typeface="+mn-lt"/>
                <a:ea typeface="맑은 고딕" pitchFamily="50" charset="-127"/>
              </a:defRPr>
            </a:lvl1pPr>
          </a:lstStyle>
          <a:p>
            <a:fld id="{19895437-5890-4E4F-9D03-3F50D1392B6B}" type="datetime1">
              <a:rPr lang="ko-KR" altLang="en-US" smtClean="0"/>
              <a:t>2017-09-05</a:t>
            </a:fld>
            <a:endParaRPr lang="ko-KR" altLang="en-US" dirty="0"/>
          </a:p>
        </p:txBody>
      </p:sp>
      <p:sp>
        <p:nvSpPr>
          <p:cNvPr id="12" name="바닥글 개체 틀 4"/>
          <p:cNvSpPr>
            <a:spLocks noGrp="1"/>
          </p:cNvSpPr>
          <p:nvPr>
            <p:ph type="ftr" sz="quarter" idx="3"/>
          </p:nvPr>
        </p:nvSpPr>
        <p:spPr>
          <a:xfrm>
            <a:off x="2411760" y="6500366"/>
            <a:ext cx="2895600" cy="241002"/>
          </a:xfrm>
          <a:prstGeom prst="rect">
            <a:avLst/>
          </a:prstGeom>
        </p:spPr>
        <p:txBody>
          <a:bodyPr/>
          <a:lstStyle>
            <a:lvl1pPr>
              <a:defRPr sz="1200">
                <a:latin typeface="+mn-lt"/>
                <a:ea typeface="맑은 고딕" pitchFamily="50" charset="-127"/>
              </a:defRPr>
            </a:lvl1pPr>
          </a:lstStyle>
          <a:p>
            <a:r>
              <a:rPr lang="ko-KR" altLang="en-US" dirty="0"/>
              <a:t>한동대학교 학술정보처</a:t>
            </a:r>
          </a:p>
        </p:txBody>
      </p:sp>
      <p:sp>
        <p:nvSpPr>
          <p:cNvPr id="13" name="슬라이드 번호 개체 틀 5"/>
          <p:cNvSpPr>
            <a:spLocks noGrp="1"/>
          </p:cNvSpPr>
          <p:nvPr>
            <p:ph type="sldNum" sz="quarter" idx="4"/>
          </p:nvPr>
        </p:nvSpPr>
        <p:spPr>
          <a:xfrm>
            <a:off x="1475656" y="6500366"/>
            <a:ext cx="720080" cy="241002"/>
          </a:xfrm>
          <a:prstGeom prst="rect">
            <a:avLst/>
          </a:prstGeom>
        </p:spPr>
        <p:txBody>
          <a:bodyPr/>
          <a:lstStyle>
            <a:lvl1pPr>
              <a:defRPr sz="1200">
                <a:latin typeface="+mn-lt"/>
                <a:ea typeface="맑은 고딕" pitchFamily="50" charset="-127"/>
              </a:defRPr>
            </a:lvl1pPr>
          </a:lstStyle>
          <a:p>
            <a:fld id="{A287DA2E-0370-4E2E-ACA7-DA0E052C2769}" type="slidenum">
              <a:rPr lang="ko-KR" altLang="en-US" smtClean="0"/>
              <a:pPr/>
              <a:t>‹#›</a:t>
            </a:fld>
            <a:endParaRPr lang="ko-KR" altLang="en-US" dirty="0"/>
          </a:p>
        </p:txBody>
      </p:sp>
    </p:spTree>
    <p:extLst>
      <p:ext uri="{BB962C8B-B14F-4D97-AF65-F5344CB8AC3E}">
        <p14:creationId xmlns:p14="http://schemas.microsoft.com/office/powerpoint/2010/main" val="393186861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7" r:id="rId6"/>
  </p:sldLayoutIdLst>
  <p:hf hdr="0" ftr="0" dt="0"/>
  <p:txStyles>
    <p:titleStyle>
      <a:lvl1pPr algn="l" defTabSz="914400" rtl="0" eaLnBrk="1" latinLnBrk="1" hangingPunct="1">
        <a:spcBef>
          <a:spcPct val="0"/>
        </a:spcBef>
        <a:buNone/>
        <a:defRPr sz="2800"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4.svg"/><Relationship Id="rId3" Type="http://schemas.openxmlformats.org/officeDocument/2006/relationships/image" Target="../media/image44.svg"/><Relationship Id="rId7" Type="http://schemas.openxmlformats.org/officeDocument/2006/relationships/image" Target="../media/image48.svg"/><Relationship Id="rId12" Type="http://schemas.openxmlformats.org/officeDocument/2006/relationships/image" Target="../media/image53.png"/><Relationship Id="rId17" Type="http://schemas.openxmlformats.org/officeDocument/2006/relationships/image" Target="../media/image58.svg"/><Relationship Id="rId2" Type="http://schemas.openxmlformats.org/officeDocument/2006/relationships/image" Target="../media/image43.png"/><Relationship Id="rId16" Type="http://schemas.openxmlformats.org/officeDocument/2006/relationships/image" Target="../media/image57.png"/><Relationship Id="rId1" Type="http://schemas.openxmlformats.org/officeDocument/2006/relationships/slideLayout" Target="../slideLayouts/slideLayout3.xml"/><Relationship Id="rId6" Type="http://schemas.openxmlformats.org/officeDocument/2006/relationships/image" Target="../media/image47.png"/><Relationship Id="rId11" Type="http://schemas.openxmlformats.org/officeDocument/2006/relationships/image" Target="../media/image52.svg"/><Relationship Id="rId5" Type="http://schemas.openxmlformats.org/officeDocument/2006/relationships/image" Target="../media/image46.svg"/><Relationship Id="rId15" Type="http://schemas.openxmlformats.org/officeDocument/2006/relationships/image" Target="../media/image56.svg"/><Relationship Id="rId10" Type="http://schemas.openxmlformats.org/officeDocument/2006/relationships/image" Target="../media/image51.png"/><Relationship Id="rId4" Type="http://schemas.openxmlformats.org/officeDocument/2006/relationships/image" Target="../media/image45.png"/><Relationship Id="rId9" Type="http://schemas.openxmlformats.org/officeDocument/2006/relationships/image" Target="../media/image50.svg"/><Relationship Id="rId14" Type="http://schemas.openxmlformats.org/officeDocument/2006/relationships/image" Target="../media/image5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idx="1"/>
          </p:nvPr>
        </p:nvSpPr>
        <p:spPr>
          <a:xfrm>
            <a:off x="467544" y="1340768"/>
            <a:ext cx="6264696" cy="977900"/>
          </a:xfrm>
        </p:spPr>
        <p:txBody>
          <a:bodyPr/>
          <a:lstStyle/>
          <a:p>
            <a:r>
              <a:rPr lang="en-US" altLang="ko-KR" dirty="0"/>
              <a:t>Training Workshop for IONIC framework</a:t>
            </a:r>
          </a:p>
        </p:txBody>
      </p:sp>
      <p:sp>
        <p:nvSpPr>
          <p:cNvPr id="3" name="제목 2"/>
          <p:cNvSpPr>
            <a:spLocks noGrp="1"/>
          </p:cNvSpPr>
          <p:nvPr>
            <p:ph type="title"/>
          </p:nvPr>
        </p:nvSpPr>
        <p:spPr>
          <a:xfrm>
            <a:off x="1485237" y="2420888"/>
            <a:ext cx="6242991" cy="1846659"/>
          </a:xfrm>
        </p:spPr>
        <p:txBody>
          <a:bodyPr/>
          <a:lstStyle/>
          <a:p>
            <a:pPr algn="ctr"/>
            <a:r>
              <a:rPr lang="en-US" altLang="ko-KR" cap="none" dirty="0"/>
              <a:t>9. [Lab6] </a:t>
            </a:r>
            <a:br>
              <a:rPr lang="en-US" altLang="ko-KR" cap="none" dirty="0"/>
            </a:br>
            <a:r>
              <a:rPr lang="en-US" altLang="ko-KR" cap="none" dirty="0"/>
              <a:t>Developing and Building </a:t>
            </a:r>
            <a:br>
              <a:rPr lang="en-US" altLang="ko-KR" cap="none" dirty="0"/>
            </a:br>
            <a:r>
              <a:rPr lang="en-US" altLang="ko-KR" cap="none" dirty="0"/>
              <a:t>IMM Application</a:t>
            </a:r>
            <a:endParaRPr lang="ko-KR" altLang="en-US" dirty="0"/>
          </a:p>
        </p:txBody>
      </p:sp>
    </p:spTree>
    <p:extLst>
      <p:ext uri="{BB962C8B-B14F-4D97-AF65-F5344CB8AC3E}">
        <p14:creationId xmlns:p14="http://schemas.microsoft.com/office/powerpoint/2010/main" val="1958295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179512" y="1124744"/>
            <a:ext cx="8784976" cy="5184576"/>
          </a:xfrm>
        </p:spPr>
        <p:txBody>
          <a:bodyPr/>
          <a:lstStyle/>
          <a:p>
            <a:r>
              <a:rPr lang="en-US" altLang="ko-KR" sz="2800" dirty="0"/>
              <a:t>Using GitHub for running server on EC2 instance</a:t>
            </a:r>
          </a:p>
          <a:p>
            <a:pPr marL="914400" lvl="1" indent="-457200">
              <a:buFont typeface="+mj-ea"/>
              <a:buAutoNum type="circleNumDbPlain" startAt="9"/>
            </a:pPr>
            <a:r>
              <a:rPr lang="en-US" altLang="ko-KR" dirty="0"/>
              <a:t>Go to example-server folder and run server.</a:t>
            </a:r>
          </a:p>
          <a:p>
            <a:pPr marL="1200150" lvl="2" indent="-342900"/>
            <a:r>
              <a:rPr lang="en-US" altLang="ko-KR" b="1" dirty="0">
                <a:solidFill>
                  <a:srgbClr val="0070C0"/>
                </a:solidFill>
              </a:rPr>
              <a:t>cd example-server.</a:t>
            </a:r>
          </a:p>
          <a:p>
            <a:pPr marL="1200150" lvl="2" indent="-342900"/>
            <a:r>
              <a:rPr lang="en-US" altLang="ko-KR" b="1" dirty="0">
                <a:solidFill>
                  <a:srgbClr val="0070C0"/>
                </a:solidFill>
              </a:rPr>
              <a:t>npm start</a:t>
            </a:r>
          </a:p>
          <a:p>
            <a:pPr marL="1200150" lvl="2" indent="-342900"/>
            <a:endParaRPr lang="en-US" altLang="ko-KR" dirty="0"/>
          </a:p>
          <a:p>
            <a:pPr marL="457200" lvl="1" indent="0">
              <a:buNone/>
            </a:pPr>
            <a:endParaRPr lang="en-US" altLang="ko-KR" dirty="0"/>
          </a:p>
        </p:txBody>
      </p:sp>
      <p:sp>
        <p:nvSpPr>
          <p:cNvPr id="4" name="제목 3"/>
          <p:cNvSpPr>
            <a:spLocks noGrp="1"/>
          </p:cNvSpPr>
          <p:nvPr>
            <p:ph type="title"/>
          </p:nvPr>
        </p:nvSpPr>
        <p:spPr/>
        <p:txBody>
          <a:bodyPr/>
          <a:lstStyle/>
          <a:p>
            <a:r>
              <a:rPr lang="en-US" altLang="ko-KR" dirty="0"/>
              <a:t>9.1 Running Server on EC2 instance</a:t>
            </a:r>
            <a:endParaRPr lang="ko-KR" altLang="en-US" dirty="0"/>
          </a:p>
        </p:txBody>
      </p:sp>
      <p:sp>
        <p:nvSpPr>
          <p:cNvPr id="2" name="슬라이드 번호 개체 틀 1"/>
          <p:cNvSpPr>
            <a:spLocks noGrp="1"/>
          </p:cNvSpPr>
          <p:nvPr>
            <p:ph type="sldNum" sz="quarter" idx="4"/>
          </p:nvPr>
        </p:nvSpPr>
        <p:spPr/>
        <p:txBody>
          <a:bodyPr/>
          <a:lstStyle/>
          <a:p>
            <a:fld id="{A287DA2E-0370-4E2E-ACA7-DA0E052C2769}" type="slidenum">
              <a:rPr lang="ko-KR" altLang="en-US" smtClean="0">
                <a:solidFill>
                  <a:prstClr val="black"/>
                </a:solidFill>
              </a:rPr>
              <a:pPr/>
              <a:t>10</a:t>
            </a:fld>
            <a:endParaRPr lang="ko-KR" altLang="en-US" dirty="0">
              <a:solidFill>
                <a:prstClr val="black"/>
              </a:solidFill>
            </a:endParaRPr>
          </a:p>
        </p:txBody>
      </p:sp>
      <p:grpSp>
        <p:nvGrpSpPr>
          <p:cNvPr id="15" name="그룹 14">
            <a:extLst>
              <a:ext uri="{FF2B5EF4-FFF2-40B4-BE49-F238E27FC236}">
                <a16:creationId xmlns:a16="http://schemas.microsoft.com/office/drawing/2014/main" id="{2DC5F33B-C7B1-473E-BA71-7DD63E790139}"/>
              </a:ext>
            </a:extLst>
          </p:cNvPr>
          <p:cNvGrpSpPr/>
          <p:nvPr/>
        </p:nvGrpSpPr>
        <p:grpSpPr>
          <a:xfrm>
            <a:off x="771400" y="2924944"/>
            <a:ext cx="6968952" cy="1568946"/>
            <a:chOff x="683568" y="2204864"/>
            <a:chExt cx="6968952" cy="1568946"/>
          </a:xfrm>
        </p:grpSpPr>
        <p:grpSp>
          <p:nvGrpSpPr>
            <p:cNvPr id="13" name="그룹 12">
              <a:extLst>
                <a:ext uri="{FF2B5EF4-FFF2-40B4-BE49-F238E27FC236}">
                  <a16:creationId xmlns:a16="http://schemas.microsoft.com/office/drawing/2014/main" id="{F8DB2995-5686-4E6C-A327-56DDA7F3C537}"/>
                </a:ext>
              </a:extLst>
            </p:cNvPr>
            <p:cNvGrpSpPr/>
            <p:nvPr/>
          </p:nvGrpSpPr>
          <p:grpSpPr>
            <a:xfrm>
              <a:off x="683568" y="2204864"/>
              <a:ext cx="6968952" cy="1568946"/>
              <a:chOff x="683568" y="2204864"/>
              <a:chExt cx="6968952" cy="1568946"/>
            </a:xfrm>
          </p:grpSpPr>
          <p:pic>
            <p:nvPicPr>
              <p:cNvPr id="9" name="그림 8">
                <a:extLst>
                  <a:ext uri="{FF2B5EF4-FFF2-40B4-BE49-F238E27FC236}">
                    <a16:creationId xmlns:a16="http://schemas.microsoft.com/office/drawing/2014/main" id="{A58282CF-1D62-4898-B535-9EE6EC8D6222}"/>
                  </a:ext>
                </a:extLst>
              </p:cNvPr>
              <p:cNvPicPr>
                <a:picLocks noChangeAspect="1"/>
              </p:cNvPicPr>
              <p:nvPr/>
            </p:nvPicPr>
            <p:blipFill>
              <a:blip r:embed="rId2"/>
              <a:stretch>
                <a:fillRect/>
              </a:stretch>
            </p:blipFill>
            <p:spPr>
              <a:xfrm>
                <a:off x="683568" y="2221561"/>
                <a:ext cx="6968952" cy="1552249"/>
              </a:xfrm>
              <a:prstGeom prst="rect">
                <a:avLst/>
              </a:prstGeom>
            </p:spPr>
          </p:pic>
          <p:sp>
            <p:nvSpPr>
              <p:cNvPr id="11" name="직사각형 10">
                <a:extLst>
                  <a:ext uri="{FF2B5EF4-FFF2-40B4-BE49-F238E27FC236}">
                    <a16:creationId xmlns:a16="http://schemas.microsoft.com/office/drawing/2014/main" id="{5A07090B-1CF7-4577-AC47-C5E7C6D79690}"/>
                  </a:ext>
                </a:extLst>
              </p:cNvPr>
              <p:cNvSpPr/>
              <p:nvPr/>
            </p:nvSpPr>
            <p:spPr>
              <a:xfrm>
                <a:off x="683568" y="2492896"/>
                <a:ext cx="1840919" cy="2160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 name="직사각형 11">
                <a:extLst>
                  <a:ext uri="{FF2B5EF4-FFF2-40B4-BE49-F238E27FC236}">
                    <a16:creationId xmlns:a16="http://schemas.microsoft.com/office/drawing/2014/main" id="{A8C6AC7A-F4CB-4227-9C6A-FCF555128DF1}"/>
                  </a:ext>
                </a:extLst>
              </p:cNvPr>
              <p:cNvSpPr/>
              <p:nvPr/>
            </p:nvSpPr>
            <p:spPr>
              <a:xfrm>
                <a:off x="4860032" y="2204864"/>
                <a:ext cx="360040" cy="30660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4" name="직사각형 13">
              <a:extLst>
                <a:ext uri="{FF2B5EF4-FFF2-40B4-BE49-F238E27FC236}">
                  <a16:creationId xmlns:a16="http://schemas.microsoft.com/office/drawing/2014/main" id="{2D1F2A2E-0E0C-42E7-AAB5-05B622EC8986}"/>
                </a:ext>
              </a:extLst>
            </p:cNvPr>
            <p:cNvSpPr/>
            <p:nvPr/>
          </p:nvSpPr>
          <p:spPr>
            <a:xfrm>
              <a:off x="4860032" y="2708920"/>
              <a:ext cx="2448272" cy="2880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18" name="그룹 17">
            <a:extLst>
              <a:ext uri="{FF2B5EF4-FFF2-40B4-BE49-F238E27FC236}">
                <a16:creationId xmlns:a16="http://schemas.microsoft.com/office/drawing/2014/main" id="{31DD9934-D60B-4F65-8B47-CD7A0C649965}"/>
              </a:ext>
            </a:extLst>
          </p:cNvPr>
          <p:cNvGrpSpPr/>
          <p:nvPr/>
        </p:nvGrpSpPr>
        <p:grpSpPr>
          <a:xfrm>
            <a:off x="836644" y="4745775"/>
            <a:ext cx="6903708" cy="411417"/>
            <a:chOff x="836644" y="4745775"/>
            <a:chExt cx="6903708" cy="411417"/>
          </a:xfrm>
        </p:grpSpPr>
        <p:pic>
          <p:nvPicPr>
            <p:cNvPr id="16" name="그림 15">
              <a:extLst>
                <a:ext uri="{FF2B5EF4-FFF2-40B4-BE49-F238E27FC236}">
                  <a16:creationId xmlns:a16="http://schemas.microsoft.com/office/drawing/2014/main" id="{44ABA431-4DAF-4F72-8BE2-43CDED411AB3}"/>
                </a:ext>
              </a:extLst>
            </p:cNvPr>
            <p:cNvPicPr>
              <a:picLocks noChangeAspect="1"/>
            </p:cNvPicPr>
            <p:nvPr/>
          </p:nvPicPr>
          <p:blipFill rotWithShape="1">
            <a:blip r:embed="rId3"/>
            <a:srcRect t="75306"/>
            <a:stretch/>
          </p:blipFill>
          <p:spPr>
            <a:xfrm>
              <a:off x="836644" y="4797153"/>
              <a:ext cx="6903708" cy="360039"/>
            </a:xfrm>
            <a:prstGeom prst="rect">
              <a:avLst/>
            </a:prstGeom>
          </p:spPr>
        </p:pic>
        <p:sp>
          <p:nvSpPr>
            <p:cNvPr id="17" name="직사각형 16">
              <a:extLst>
                <a:ext uri="{FF2B5EF4-FFF2-40B4-BE49-F238E27FC236}">
                  <a16:creationId xmlns:a16="http://schemas.microsoft.com/office/drawing/2014/main" id="{B1B6380F-7C16-4A0C-B461-A17B100CE2F5}"/>
                </a:ext>
              </a:extLst>
            </p:cNvPr>
            <p:cNvSpPr/>
            <p:nvPr/>
          </p:nvSpPr>
          <p:spPr>
            <a:xfrm>
              <a:off x="5868144" y="4745775"/>
              <a:ext cx="1368152" cy="36003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Tree>
    <p:extLst>
      <p:ext uri="{BB962C8B-B14F-4D97-AF65-F5344CB8AC3E}">
        <p14:creationId xmlns:p14="http://schemas.microsoft.com/office/powerpoint/2010/main" val="684710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179512" y="1124744"/>
            <a:ext cx="8784976" cy="5184576"/>
          </a:xfrm>
        </p:spPr>
        <p:txBody>
          <a:bodyPr/>
          <a:lstStyle/>
          <a:p>
            <a:r>
              <a:rPr lang="en-US" altLang="ko-KR" dirty="0"/>
              <a:t>Now the server running on EC2 is used, so change the URL of APIs.</a:t>
            </a:r>
          </a:p>
          <a:p>
            <a:pPr lvl="1"/>
            <a:r>
              <a:rPr lang="en-US" altLang="ko-KR" dirty="0"/>
              <a:t>Click search button.</a:t>
            </a:r>
          </a:p>
          <a:p>
            <a:pPr lvl="1"/>
            <a:r>
              <a:rPr lang="en-US" altLang="ko-KR" dirty="0"/>
              <a:t>Enter </a:t>
            </a:r>
            <a:r>
              <a:rPr lang="en-US" altLang="ko-KR" i="1" dirty="0"/>
              <a:t>localhost</a:t>
            </a:r>
            <a:r>
              <a:rPr lang="en-US" altLang="ko-KR" dirty="0"/>
              <a:t> in search entry and [public DNS of EC2] in replace entry.</a:t>
            </a:r>
          </a:p>
          <a:p>
            <a:pPr lvl="1"/>
            <a:r>
              <a:rPr lang="en-US" altLang="ko-KR" dirty="0"/>
              <a:t>Click Toggle Search Details and enter </a:t>
            </a:r>
            <a:r>
              <a:rPr lang="en-US" altLang="ko-KR" i="1" dirty="0"/>
              <a:t>**/*.ts</a:t>
            </a:r>
            <a:r>
              <a:rPr lang="en-US" altLang="ko-KR" dirty="0"/>
              <a:t>.</a:t>
            </a:r>
          </a:p>
          <a:p>
            <a:pPr lvl="1"/>
            <a:r>
              <a:rPr lang="en-US" altLang="ko-KR" dirty="0"/>
              <a:t>Click Replace All button.</a:t>
            </a:r>
          </a:p>
          <a:p>
            <a:pPr lvl="1"/>
            <a:endParaRPr lang="en-US" altLang="ko-KR" dirty="0"/>
          </a:p>
        </p:txBody>
      </p:sp>
      <p:sp>
        <p:nvSpPr>
          <p:cNvPr id="4" name="제목 3"/>
          <p:cNvSpPr>
            <a:spLocks noGrp="1"/>
          </p:cNvSpPr>
          <p:nvPr>
            <p:ph type="title"/>
          </p:nvPr>
        </p:nvSpPr>
        <p:spPr/>
        <p:txBody>
          <a:bodyPr/>
          <a:lstStyle/>
          <a:p>
            <a:r>
              <a:rPr lang="en-US" altLang="ko-KR" dirty="0"/>
              <a:t>9.1 Running Server on EC2 instance</a:t>
            </a:r>
            <a:endParaRPr lang="ko-KR" altLang="en-US" dirty="0"/>
          </a:p>
        </p:txBody>
      </p:sp>
      <p:sp>
        <p:nvSpPr>
          <p:cNvPr id="2" name="슬라이드 번호 개체 틀 1"/>
          <p:cNvSpPr>
            <a:spLocks noGrp="1"/>
          </p:cNvSpPr>
          <p:nvPr>
            <p:ph type="sldNum" sz="quarter" idx="4"/>
          </p:nvPr>
        </p:nvSpPr>
        <p:spPr/>
        <p:txBody>
          <a:bodyPr/>
          <a:lstStyle/>
          <a:p>
            <a:fld id="{A287DA2E-0370-4E2E-ACA7-DA0E052C2769}" type="slidenum">
              <a:rPr lang="ko-KR" altLang="en-US" smtClean="0">
                <a:solidFill>
                  <a:prstClr val="black"/>
                </a:solidFill>
              </a:rPr>
              <a:pPr/>
              <a:t>11</a:t>
            </a:fld>
            <a:endParaRPr lang="ko-KR" altLang="en-US" dirty="0">
              <a:solidFill>
                <a:prstClr val="black"/>
              </a:solidFill>
            </a:endParaRPr>
          </a:p>
        </p:txBody>
      </p:sp>
      <p:pic>
        <p:nvPicPr>
          <p:cNvPr id="3" name="그림 2">
            <a:extLst>
              <a:ext uri="{FF2B5EF4-FFF2-40B4-BE49-F238E27FC236}">
                <a16:creationId xmlns:a16="http://schemas.microsoft.com/office/drawing/2014/main" id="{3B9E39F2-0A51-4238-94A3-2F5822633F52}"/>
              </a:ext>
            </a:extLst>
          </p:cNvPr>
          <p:cNvPicPr>
            <a:picLocks noChangeAspect="1"/>
          </p:cNvPicPr>
          <p:nvPr/>
        </p:nvPicPr>
        <p:blipFill rotWithShape="1">
          <a:blip r:embed="rId2"/>
          <a:srcRect b="37582"/>
          <a:stretch/>
        </p:blipFill>
        <p:spPr>
          <a:xfrm>
            <a:off x="1043608" y="4377435"/>
            <a:ext cx="3168352" cy="2037253"/>
          </a:xfrm>
          <a:prstGeom prst="rect">
            <a:avLst/>
          </a:prstGeom>
        </p:spPr>
      </p:pic>
      <p:sp>
        <p:nvSpPr>
          <p:cNvPr id="5" name="직사각형 4">
            <a:extLst>
              <a:ext uri="{FF2B5EF4-FFF2-40B4-BE49-F238E27FC236}">
                <a16:creationId xmlns:a16="http://schemas.microsoft.com/office/drawing/2014/main" id="{7A98C381-40A9-4075-B4E4-187254ECAC27}"/>
              </a:ext>
            </a:extLst>
          </p:cNvPr>
          <p:cNvSpPr/>
          <p:nvPr/>
        </p:nvSpPr>
        <p:spPr>
          <a:xfrm>
            <a:off x="3707904" y="5589240"/>
            <a:ext cx="540345" cy="3929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p>
        </p:txBody>
      </p:sp>
      <p:sp>
        <p:nvSpPr>
          <p:cNvPr id="10" name="TextBox 9">
            <a:extLst>
              <a:ext uri="{FF2B5EF4-FFF2-40B4-BE49-F238E27FC236}">
                <a16:creationId xmlns:a16="http://schemas.microsoft.com/office/drawing/2014/main" id="{364F38A2-F3B0-473C-AD7A-4ECB7C26DC5B}"/>
              </a:ext>
            </a:extLst>
          </p:cNvPr>
          <p:cNvSpPr txBox="1"/>
          <p:nvPr/>
        </p:nvSpPr>
        <p:spPr>
          <a:xfrm>
            <a:off x="4380121" y="5250686"/>
            <a:ext cx="1213987" cy="338554"/>
          </a:xfrm>
          <a:prstGeom prst="rect">
            <a:avLst/>
          </a:prstGeom>
          <a:noFill/>
        </p:spPr>
        <p:txBody>
          <a:bodyPr wrap="none" rtlCol="0">
            <a:spAutoFit/>
          </a:bodyPr>
          <a:lstStyle/>
          <a:p>
            <a:r>
              <a:rPr lang="en-US" altLang="ko-KR" sz="1600" dirty="0"/>
              <a:t>Replace All</a:t>
            </a:r>
            <a:endParaRPr lang="ko-KR" altLang="en-US" sz="1600" dirty="0"/>
          </a:p>
        </p:txBody>
      </p:sp>
      <p:sp>
        <p:nvSpPr>
          <p:cNvPr id="22" name="직사각형 21">
            <a:extLst>
              <a:ext uri="{FF2B5EF4-FFF2-40B4-BE49-F238E27FC236}">
                <a16:creationId xmlns:a16="http://schemas.microsoft.com/office/drawing/2014/main" id="{390285DD-C44B-4660-BFDF-95C89D9BA085}"/>
              </a:ext>
            </a:extLst>
          </p:cNvPr>
          <p:cNvSpPr/>
          <p:nvPr/>
        </p:nvSpPr>
        <p:spPr>
          <a:xfrm>
            <a:off x="3707904" y="5229200"/>
            <a:ext cx="540345" cy="32177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3" name="TextBox 22">
            <a:extLst>
              <a:ext uri="{FF2B5EF4-FFF2-40B4-BE49-F238E27FC236}">
                <a16:creationId xmlns:a16="http://schemas.microsoft.com/office/drawing/2014/main" id="{9B5F1BB2-5D3A-448C-9E5D-F441C489F63A}"/>
              </a:ext>
            </a:extLst>
          </p:cNvPr>
          <p:cNvSpPr txBox="1"/>
          <p:nvPr/>
        </p:nvSpPr>
        <p:spPr>
          <a:xfrm>
            <a:off x="4380121" y="5654694"/>
            <a:ext cx="2189958" cy="338554"/>
          </a:xfrm>
          <a:prstGeom prst="rect">
            <a:avLst/>
          </a:prstGeom>
          <a:noFill/>
        </p:spPr>
        <p:txBody>
          <a:bodyPr wrap="none" rtlCol="0">
            <a:spAutoFit/>
          </a:bodyPr>
          <a:lstStyle/>
          <a:p>
            <a:r>
              <a:rPr lang="en-US" altLang="ko-KR" sz="1600" dirty="0"/>
              <a:t>Toggle Search Details</a:t>
            </a:r>
            <a:endParaRPr lang="ko-KR" altLang="en-US" sz="1600" dirty="0"/>
          </a:p>
        </p:txBody>
      </p:sp>
      <p:sp>
        <p:nvSpPr>
          <p:cNvPr id="24" name="직사각형 23">
            <a:extLst>
              <a:ext uri="{FF2B5EF4-FFF2-40B4-BE49-F238E27FC236}">
                <a16:creationId xmlns:a16="http://schemas.microsoft.com/office/drawing/2014/main" id="{7054E62D-236F-4631-9375-B5FFE80D0D96}"/>
              </a:ext>
            </a:extLst>
          </p:cNvPr>
          <p:cNvSpPr/>
          <p:nvPr/>
        </p:nvSpPr>
        <p:spPr>
          <a:xfrm>
            <a:off x="1043608" y="5013176"/>
            <a:ext cx="720080" cy="57606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3812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r>
              <a:rPr lang="en-US" altLang="ko-KR" dirty="0"/>
              <a:t>In this section, developing application starts from </a:t>
            </a:r>
            <a:r>
              <a:rPr lang="en-US" altLang="ko-KR" b="1" dirty="0"/>
              <a:t>Ionic3API_v2 project</a:t>
            </a:r>
            <a:r>
              <a:rPr lang="en-US" altLang="ko-KR" dirty="0"/>
              <a:t> in Tutorial_source.</a:t>
            </a:r>
          </a:p>
          <a:p>
            <a:pPr lvl="1"/>
            <a:r>
              <a:rPr lang="en-US" altLang="ko-KR" dirty="0"/>
              <a:t> Unzip Ionic3API_v2 project on desktop.</a:t>
            </a:r>
          </a:p>
          <a:p>
            <a:pPr lvl="2"/>
            <a:r>
              <a:rPr lang="en-US" altLang="ko-KR" dirty="0"/>
              <a:t>.zip file is in Tutorial_source/Lab6.</a:t>
            </a:r>
          </a:p>
          <a:p>
            <a:pPr lvl="2"/>
            <a:r>
              <a:rPr lang="en-US" altLang="ko-KR" dirty="0"/>
              <a:t>C:\desktop\Ionic3API_v2</a:t>
            </a:r>
          </a:p>
          <a:p>
            <a:pPr marL="0" indent="0">
              <a:buNone/>
            </a:pPr>
            <a:r>
              <a:rPr lang="en-US" altLang="ko-KR" sz="3000" dirty="0"/>
              <a:t>9.2.1 Exhibition Page, Category Page</a:t>
            </a:r>
          </a:p>
          <a:p>
            <a:pPr lvl="1"/>
            <a:r>
              <a:rPr lang="en-US" altLang="ko-KR" dirty="0"/>
              <a:t>The </a:t>
            </a:r>
            <a:r>
              <a:rPr lang="en-US" altLang="ko-KR" i="1" dirty="0"/>
              <a:t>news page</a:t>
            </a:r>
            <a:r>
              <a:rPr lang="en-US" altLang="ko-KR" dirty="0"/>
              <a:t> of template is used for</a:t>
            </a:r>
            <a:r>
              <a:rPr lang="en-US" altLang="ko-KR" i="1" dirty="0"/>
              <a:t> exhibition page</a:t>
            </a:r>
            <a:r>
              <a:rPr lang="en-US" altLang="ko-KR" dirty="0"/>
              <a:t>, </a:t>
            </a:r>
            <a:r>
              <a:rPr lang="en-US" altLang="ko-KR" i="1" dirty="0"/>
              <a:t>category</a:t>
            </a:r>
            <a:r>
              <a:rPr lang="en-US" altLang="ko-KR" dirty="0"/>
              <a:t> page of template is used for </a:t>
            </a:r>
            <a:r>
              <a:rPr lang="en-US" altLang="ko-KR" i="1" dirty="0"/>
              <a:t>category</a:t>
            </a:r>
            <a:r>
              <a:rPr lang="en-US" altLang="ko-KR" dirty="0"/>
              <a:t> page and </a:t>
            </a:r>
            <a:r>
              <a:rPr lang="en-US" altLang="ko-KR" i="1" dirty="0"/>
              <a:t>section</a:t>
            </a:r>
            <a:r>
              <a:rPr lang="en-US" altLang="ko-KR" dirty="0"/>
              <a:t> page and </a:t>
            </a:r>
            <a:r>
              <a:rPr lang="en-US" altLang="ko-KR" i="1" dirty="0"/>
              <a:t>item </a:t>
            </a:r>
            <a:r>
              <a:rPr lang="en-US" altLang="ko-KR" dirty="0"/>
              <a:t>page are generated.</a:t>
            </a:r>
          </a:p>
          <a:p>
            <a:endParaRPr lang="ko-KR" altLang="en-US" sz="2800" dirty="0"/>
          </a:p>
        </p:txBody>
      </p:sp>
      <p:sp>
        <p:nvSpPr>
          <p:cNvPr id="4" name="제목 3"/>
          <p:cNvSpPr>
            <a:spLocks noGrp="1"/>
          </p:cNvSpPr>
          <p:nvPr>
            <p:ph type="title"/>
          </p:nvPr>
        </p:nvSpPr>
        <p:spPr/>
        <p:txBody>
          <a:bodyPr/>
          <a:lstStyle/>
          <a:p>
            <a:r>
              <a:rPr lang="en-US" altLang="ko-KR" dirty="0"/>
              <a:t>9.2 Implementing Pages of IMM</a:t>
            </a:r>
            <a:endParaRPr lang="ko-KR" altLang="en-US" dirty="0"/>
          </a:p>
        </p:txBody>
      </p:sp>
      <p:sp>
        <p:nvSpPr>
          <p:cNvPr id="2" name="슬라이드 번호 개체 틀 1"/>
          <p:cNvSpPr>
            <a:spLocks noGrp="1"/>
          </p:cNvSpPr>
          <p:nvPr>
            <p:ph type="sldNum" sz="quarter" idx="4"/>
          </p:nvPr>
        </p:nvSpPr>
        <p:spPr/>
        <p:txBody>
          <a:bodyPr/>
          <a:lstStyle/>
          <a:p>
            <a:fld id="{A287DA2E-0370-4E2E-ACA7-DA0E052C2769}" type="slidenum">
              <a:rPr lang="ko-KR" altLang="en-US" smtClean="0">
                <a:solidFill>
                  <a:prstClr val="black"/>
                </a:solidFill>
              </a:rPr>
              <a:pPr/>
              <a:t>12</a:t>
            </a:fld>
            <a:endParaRPr lang="ko-KR" altLang="en-US" dirty="0">
              <a:solidFill>
                <a:prstClr val="black"/>
              </a:solidFill>
            </a:endParaRPr>
          </a:p>
        </p:txBody>
      </p:sp>
    </p:spTree>
    <p:extLst>
      <p:ext uri="{BB962C8B-B14F-4D97-AF65-F5344CB8AC3E}">
        <p14:creationId xmlns:p14="http://schemas.microsoft.com/office/powerpoint/2010/main" val="4199101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179512" y="1124744"/>
            <a:ext cx="8784976" cy="5184576"/>
          </a:xfrm>
        </p:spPr>
        <p:txBody>
          <a:bodyPr/>
          <a:lstStyle/>
          <a:p>
            <a:pPr marL="0" indent="0">
              <a:buNone/>
            </a:pPr>
            <a:r>
              <a:rPr lang="en-US" altLang="ko-KR" sz="3000" dirty="0"/>
              <a:t>9.2.1 Exhibition Page, Category Page</a:t>
            </a:r>
          </a:p>
          <a:p>
            <a:endParaRPr lang="ko-KR" altLang="en-US" sz="2800" dirty="0"/>
          </a:p>
        </p:txBody>
      </p:sp>
      <p:sp>
        <p:nvSpPr>
          <p:cNvPr id="4" name="제목 3"/>
          <p:cNvSpPr>
            <a:spLocks noGrp="1"/>
          </p:cNvSpPr>
          <p:nvPr>
            <p:ph type="title"/>
          </p:nvPr>
        </p:nvSpPr>
        <p:spPr/>
        <p:txBody>
          <a:bodyPr/>
          <a:lstStyle/>
          <a:p>
            <a:r>
              <a:rPr lang="en-US" altLang="ko-KR" dirty="0"/>
              <a:t>9.2 Implementing Pages of IMM</a:t>
            </a:r>
            <a:endParaRPr lang="ko-KR" altLang="en-US" dirty="0"/>
          </a:p>
        </p:txBody>
      </p:sp>
      <p:sp>
        <p:nvSpPr>
          <p:cNvPr id="2" name="슬라이드 번호 개체 틀 1"/>
          <p:cNvSpPr>
            <a:spLocks noGrp="1"/>
          </p:cNvSpPr>
          <p:nvPr>
            <p:ph type="sldNum" sz="quarter" idx="4"/>
          </p:nvPr>
        </p:nvSpPr>
        <p:spPr/>
        <p:txBody>
          <a:bodyPr/>
          <a:lstStyle/>
          <a:p>
            <a:fld id="{A287DA2E-0370-4E2E-ACA7-DA0E052C2769}" type="slidenum">
              <a:rPr lang="ko-KR" altLang="en-US" smtClean="0">
                <a:solidFill>
                  <a:prstClr val="black"/>
                </a:solidFill>
              </a:rPr>
              <a:pPr/>
              <a:t>13</a:t>
            </a:fld>
            <a:endParaRPr lang="ko-KR" altLang="en-US" dirty="0">
              <a:solidFill>
                <a:prstClr val="black"/>
              </a:solidFill>
            </a:endParaRPr>
          </a:p>
        </p:txBody>
      </p:sp>
      <p:pic>
        <p:nvPicPr>
          <p:cNvPr id="5" name="그림 4">
            <a:extLst>
              <a:ext uri="{FF2B5EF4-FFF2-40B4-BE49-F238E27FC236}">
                <a16:creationId xmlns:a16="http://schemas.microsoft.com/office/drawing/2014/main" id="{47B0151E-342E-4EC6-9B9B-F6B438E92DBB}"/>
              </a:ext>
            </a:extLst>
          </p:cNvPr>
          <p:cNvPicPr>
            <a:picLocks noChangeAspect="1"/>
          </p:cNvPicPr>
          <p:nvPr/>
        </p:nvPicPr>
        <p:blipFill rotWithShape="1">
          <a:blip r:embed="rId2"/>
          <a:srcRect b="10539"/>
          <a:stretch/>
        </p:blipFill>
        <p:spPr>
          <a:xfrm>
            <a:off x="1403649" y="2062972"/>
            <a:ext cx="2647464" cy="4246348"/>
          </a:xfrm>
          <a:prstGeom prst="rect">
            <a:avLst/>
          </a:prstGeom>
          <a:ln>
            <a:solidFill>
              <a:schemeClr val="tx1"/>
            </a:solidFill>
          </a:ln>
        </p:spPr>
      </p:pic>
      <p:pic>
        <p:nvPicPr>
          <p:cNvPr id="7" name="그림 6">
            <a:extLst>
              <a:ext uri="{FF2B5EF4-FFF2-40B4-BE49-F238E27FC236}">
                <a16:creationId xmlns:a16="http://schemas.microsoft.com/office/drawing/2014/main" id="{3AE71C04-DE8E-480E-813C-2C7A1EDBBD38}"/>
              </a:ext>
            </a:extLst>
          </p:cNvPr>
          <p:cNvPicPr>
            <a:picLocks noChangeAspect="1"/>
          </p:cNvPicPr>
          <p:nvPr/>
        </p:nvPicPr>
        <p:blipFill rotWithShape="1">
          <a:blip r:embed="rId3">
            <a:extLst>
              <a:ext uri="{28A0092B-C50C-407E-A947-70E740481C1C}">
                <a14:useLocalDpi xmlns:a14="http://schemas.microsoft.com/office/drawing/2010/main" val="0"/>
              </a:ext>
            </a:extLst>
          </a:blip>
          <a:srcRect t="3500"/>
          <a:stretch/>
        </p:blipFill>
        <p:spPr>
          <a:xfrm>
            <a:off x="5004049" y="2068077"/>
            <a:ext cx="2520280" cy="4439238"/>
          </a:xfrm>
          <a:prstGeom prst="rect">
            <a:avLst/>
          </a:prstGeom>
          <a:ln>
            <a:solidFill>
              <a:schemeClr val="tx1"/>
            </a:solidFill>
          </a:ln>
        </p:spPr>
      </p:pic>
      <p:sp>
        <p:nvSpPr>
          <p:cNvPr id="8" name="TextBox 7">
            <a:extLst>
              <a:ext uri="{FF2B5EF4-FFF2-40B4-BE49-F238E27FC236}">
                <a16:creationId xmlns:a16="http://schemas.microsoft.com/office/drawing/2014/main" id="{4DB4DBA2-9783-4FC4-8FFF-47F78765FAE8}"/>
              </a:ext>
            </a:extLst>
          </p:cNvPr>
          <p:cNvSpPr txBox="1"/>
          <p:nvPr/>
        </p:nvSpPr>
        <p:spPr>
          <a:xfrm>
            <a:off x="2109770" y="1753071"/>
            <a:ext cx="1310102" cy="307777"/>
          </a:xfrm>
          <a:prstGeom prst="rect">
            <a:avLst/>
          </a:prstGeom>
          <a:noFill/>
        </p:spPr>
        <p:txBody>
          <a:bodyPr wrap="none" rtlCol="0">
            <a:spAutoFit/>
          </a:bodyPr>
          <a:lstStyle/>
          <a:p>
            <a:r>
              <a:rPr lang="en-US" altLang="ko-KR" sz="1400" dirty="0"/>
              <a:t>Exhibition page</a:t>
            </a:r>
            <a:endParaRPr lang="ko-KR" altLang="en-US" sz="1400" dirty="0"/>
          </a:p>
        </p:txBody>
      </p:sp>
      <p:sp>
        <p:nvSpPr>
          <p:cNvPr id="9" name="TextBox 8">
            <a:extLst>
              <a:ext uri="{FF2B5EF4-FFF2-40B4-BE49-F238E27FC236}">
                <a16:creationId xmlns:a16="http://schemas.microsoft.com/office/drawing/2014/main" id="{06D7B77B-1819-409A-B8E0-86528AACF738}"/>
              </a:ext>
            </a:extLst>
          </p:cNvPr>
          <p:cNvSpPr txBox="1"/>
          <p:nvPr/>
        </p:nvSpPr>
        <p:spPr>
          <a:xfrm>
            <a:off x="5652120" y="1753071"/>
            <a:ext cx="1232453" cy="307777"/>
          </a:xfrm>
          <a:prstGeom prst="rect">
            <a:avLst/>
          </a:prstGeom>
          <a:noFill/>
        </p:spPr>
        <p:txBody>
          <a:bodyPr wrap="none" rtlCol="0">
            <a:spAutoFit/>
          </a:bodyPr>
          <a:lstStyle/>
          <a:p>
            <a:r>
              <a:rPr lang="en-US" altLang="ko-KR" sz="1400" dirty="0"/>
              <a:t>Category page</a:t>
            </a:r>
            <a:endParaRPr lang="ko-KR" altLang="en-US" sz="1400" dirty="0"/>
          </a:p>
        </p:txBody>
      </p:sp>
    </p:spTree>
    <p:extLst>
      <p:ext uri="{BB962C8B-B14F-4D97-AF65-F5344CB8AC3E}">
        <p14:creationId xmlns:p14="http://schemas.microsoft.com/office/powerpoint/2010/main" val="4283960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pPr marL="0" indent="0">
              <a:buNone/>
            </a:pPr>
            <a:r>
              <a:rPr lang="en-US" altLang="ko-KR" sz="3000" dirty="0"/>
              <a:t>9.2.1 Exhibition Page, Category Page</a:t>
            </a:r>
          </a:p>
          <a:p>
            <a:r>
              <a:rPr lang="en-US" altLang="ko-KR" dirty="0"/>
              <a:t>Retrieving Data</a:t>
            </a:r>
          </a:p>
          <a:p>
            <a:pPr lvl="1"/>
            <a:r>
              <a:rPr lang="en-US" altLang="ko-KR" dirty="0"/>
              <a:t>Use below APIs.</a:t>
            </a:r>
          </a:p>
          <a:p>
            <a:endParaRPr lang="ko-KR" altLang="en-US" sz="2800" dirty="0"/>
          </a:p>
        </p:txBody>
      </p:sp>
      <p:sp>
        <p:nvSpPr>
          <p:cNvPr id="4" name="제목 3"/>
          <p:cNvSpPr>
            <a:spLocks noGrp="1"/>
          </p:cNvSpPr>
          <p:nvPr>
            <p:ph type="title"/>
          </p:nvPr>
        </p:nvSpPr>
        <p:spPr/>
        <p:txBody>
          <a:bodyPr/>
          <a:lstStyle/>
          <a:p>
            <a:r>
              <a:rPr lang="en-US" altLang="ko-KR" dirty="0"/>
              <a:t>9.2 Implementing Pages of IMM</a:t>
            </a:r>
            <a:endParaRPr lang="ko-KR" altLang="en-US" dirty="0"/>
          </a:p>
        </p:txBody>
      </p:sp>
      <p:sp>
        <p:nvSpPr>
          <p:cNvPr id="2" name="슬라이드 번호 개체 틀 1"/>
          <p:cNvSpPr>
            <a:spLocks noGrp="1"/>
          </p:cNvSpPr>
          <p:nvPr>
            <p:ph type="sldNum" sz="quarter" idx="4"/>
          </p:nvPr>
        </p:nvSpPr>
        <p:spPr/>
        <p:txBody>
          <a:bodyPr/>
          <a:lstStyle/>
          <a:p>
            <a:fld id="{A287DA2E-0370-4E2E-ACA7-DA0E052C2769}" type="slidenum">
              <a:rPr lang="ko-KR" altLang="en-US" smtClean="0">
                <a:solidFill>
                  <a:prstClr val="black"/>
                </a:solidFill>
              </a:rPr>
              <a:pPr/>
              <a:t>14</a:t>
            </a:fld>
            <a:endParaRPr lang="ko-KR" altLang="en-US" dirty="0">
              <a:solidFill>
                <a:prstClr val="black"/>
              </a:solidFill>
            </a:endParaRPr>
          </a:p>
        </p:txBody>
      </p:sp>
      <p:graphicFrame>
        <p:nvGraphicFramePr>
          <p:cNvPr id="5" name="표 4">
            <a:extLst>
              <a:ext uri="{FF2B5EF4-FFF2-40B4-BE49-F238E27FC236}">
                <a16:creationId xmlns:a16="http://schemas.microsoft.com/office/drawing/2014/main" id="{59F42E8E-A91E-4794-A91E-1FE6CF1038C6}"/>
              </a:ext>
            </a:extLst>
          </p:cNvPr>
          <p:cNvGraphicFramePr>
            <a:graphicFrameLocks noGrp="1"/>
          </p:cNvGraphicFramePr>
          <p:nvPr>
            <p:extLst>
              <p:ext uri="{D42A27DB-BD31-4B8C-83A1-F6EECF244321}">
                <p14:modId xmlns:p14="http://schemas.microsoft.com/office/powerpoint/2010/main" val="2838341350"/>
              </p:ext>
            </p:extLst>
          </p:nvPr>
        </p:nvGraphicFramePr>
        <p:xfrm>
          <a:off x="539552" y="2640672"/>
          <a:ext cx="8052116" cy="3596640"/>
        </p:xfrm>
        <a:graphic>
          <a:graphicData uri="http://schemas.openxmlformats.org/drawingml/2006/table">
            <a:tbl>
              <a:tblPr firstRow="1" bandRow="1">
                <a:tableStyleId>{5C22544A-7EE6-4342-B048-85BDC9FD1C3A}</a:tableStyleId>
              </a:tblPr>
              <a:tblGrid>
                <a:gridCol w="1571687">
                  <a:extLst>
                    <a:ext uri="{9D8B030D-6E8A-4147-A177-3AD203B41FA5}">
                      <a16:colId xmlns:a16="http://schemas.microsoft.com/office/drawing/2014/main" val="4975661"/>
                    </a:ext>
                  </a:extLst>
                </a:gridCol>
                <a:gridCol w="1466662">
                  <a:extLst>
                    <a:ext uri="{9D8B030D-6E8A-4147-A177-3AD203B41FA5}">
                      <a16:colId xmlns:a16="http://schemas.microsoft.com/office/drawing/2014/main" val="1750804925"/>
                    </a:ext>
                  </a:extLst>
                </a:gridCol>
                <a:gridCol w="5013767">
                  <a:extLst>
                    <a:ext uri="{9D8B030D-6E8A-4147-A177-3AD203B41FA5}">
                      <a16:colId xmlns:a16="http://schemas.microsoft.com/office/drawing/2014/main" val="3158213757"/>
                    </a:ext>
                  </a:extLst>
                </a:gridCol>
              </a:tblGrid>
              <a:tr h="286310">
                <a:tc>
                  <a:txBody>
                    <a:bodyPr/>
                    <a:lstStyle/>
                    <a:p>
                      <a:pPr algn="ctr" latinLnBrk="1"/>
                      <a:r>
                        <a:rPr lang="en-US" altLang="ko-KR" sz="1400" dirty="0"/>
                        <a:t>URL</a:t>
                      </a:r>
                      <a:endParaRPr lang="ko-KR"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400" dirty="0"/>
                        <a:t>Method</a:t>
                      </a:r>
                      <a:endParaRPr lang="ko-KR"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400" dirty="0"/>
                        <a:t>Success Response</a:t>
                      </a:r>
                      <a:endParaRPr lang="ko-KR"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2366978"/>
                  </a:ext>
                </a:extLst>
              </a:tr>
              <a:tr h="3055050">
                <a:tc>
                  <a:txBody>
                    <a:bodyPr/>
                    <a:lstStyle/>
                    <a:p>
                      <a:pPr algn="ctr" latinLnBrk="1"/>
                      <a:r>
                        <a:rPr lang="en-US" altLang="ko-KR" sz="1400" dirty="0"/>
                        <a:t>/exhibition-list</a:t>
                      </a:r>
                      <a:endParaRPr lang="ko-KR"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400" dirty="0"/>
                        <a:t>GET</a:t>
                      </a:r>
                      <a:endParaRPr lang="ko-KR"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altLang="ko-KR" sz="1400" b="1" i="0" kern="1200" dirty="0">
                          <a:solidFill>
                            <a:schemeClr val="tx1"/>
                          </a:solidFill>
                          <a:effectLst/>
                          <a:latin typeface="+mn-lt"/>
                          <a:ea typeface="+mn-ea"/>
                          <a:cs typeface="+mn-cs"/>
                        </a:rPr>
                        <a:t>Code : 200</a:t>
                      </a:r>
                    </a:p>
                    <a:p>
                      <a:r>
                        <a:rPr lang="en-US" altLang="ko-KR" sz="1400" b="1" i="0" kern="1200" dirty="0">
                          <a:solidFill>
                            <a:schemeClr val="tx1"/>
                          </a:solidFill>
                          <a:effectLst/>
                          <a:latin typeface="+mn-lt"/>
                          <a:ea typeface="+mn-ea"/>
                          <a:cs typeface="+mn-cs"/>
                        </a:rPr>
                        <a:t>Content : </a:t>
                      </a:r>
                    </a:p>
                    <a:p>
                      <a:r>
                        <a:rPr lang="en-US" altLang="ko-KR" sz="1400" b="1" i="0" kern="1200" dirty="0">
                          <a:solidFill>
                            <a:schemeClr val="tx1"/>
                          </a:solidFill>
                          <a:effectLst/>
                          <a:latin typeface="+mn-lt"/>
                          <a:ea typeface="+mn-ea"/>
                          <a:cs typeface="+mn-cs"/>
                        </a:rPr>
                        <a:t>{</a:t>
                      </a:r>
                      <a:r>
                        <a:rPr lang="en-US" altLang="ko-KR" sz="1400" b="0" i="0" kern="1200" dirty="0">
                          <a:solidFill>
                            <a:schemeClr val="dk1"/>
                          </a:solidFill>
                          <a:effectLst/>
                          <a:latin typeface="+mn-lt"/>
                          <a:ea typeface="+mn-ea"/>
                          <a:cs typeface="+mn-cs"/>
                        </a:rPr>
                        <a:t>{"</a:t>
                      </a:r>
                      <a:r>
                        <a:rPr lang="en-US" altLang="ko-KR" sz="1400" b="1" i="0" kern="1200" dirty="0">
                          <a:solidFill>
                            <a:schemeClr val="dk1"/>
                          </a:solidFill>
                          <a:effectLst/>
                          <a:latin typeface="+mn-lt"/>
                          <a:ea typeface="+mn-ea"/>
                          <a:cs typeface="+mn-cs"/>
                        </a:rPr>
                        <a:t>exhibit_img</a:t>
                      </a:r>
                      <a:r>
                        <a:rPr lang="en-US" altLang="ko-KR" sz="1400" b="0" i="0" kern="1200" dirty="0">
                          <a:solidFill>
                            <a:schemeClr val="dk1"/>
                          </a:solidFill>
                          <a:effectLst/>
                          <a:latin typeface="+mn-lt"/>
                          <a:ea typeface="+mn-ea"/>
                          <a:cs typeface="+mn-cs"/>
                        </a:rPr>
                        <a:t>"</a:t>
                      </a:r>
                      <a:r>
                        <a:rPr lang="en-US" altLang="ko-KR" sz="1400" b="1" i="0" kern="1200" dirty="0">
                          <a:solidFill>
                            <a:schemeClr val="dk1"/>
                          </a:solidFill>
                          <a:effectLst/>
                          <a:latin typeface="+mn-lt"/>
                          <a:ea typeface="+mn-ea"/>
                          <a:cs typeface="+mn-cs"/>
                        </a:rPr>
                        <a:t>:</a:t>
                      </a:r>
                      <a:r>
                        <a:rPr lang="en-US" altLang="ko-KR" sz="1400" b="0" i="0" kern="1200" dirty="0">
                          <a:solidFill>
                            <a:schemeClr val="dk1"/>
                          </a:solidFill>
                          <a:effectLst/>
                          <a:latin typeface="+mn-lt"/>
                          <a:ea typeface="+mn-ea"/>
                          <a:cs typeface="+mn-cs"/>
                        </a:rPr>
                        <a:t> </a:t>
                      </a:r>
                      <a:r>
                        <a:rPr lang="en-US" altLang="ko-KR" sz="1400" b="0" i="0" u="none" strike="noStrike" kern="1200" dirty="0">
                          <a:solidFill>
                            <a:schemeClr val="dk1"/>
                          </a:solidFill>
                          <a:effectLst/>
                          <a:latin typeface="+mn-lt"/>
                          <a:ea typeface="+mn-ea"/>
                          <a:cs typeface="+mn-cs"/>
                        </a:rPr>
                        <a:t>“~/public/hall_MP.png"</a:t>
                      </a:r>
                      <a:r>
                        <a:rPr lang="en-US" altLang="ko-KR" sz="1400" b="0" i="0" kern="1200" dirty="0">
                          <a:solidFill>
                            <a:schemeClr val="dk1"/>
                          </a:solidFill>
                          <a:effectLst/>
                          <a:latin typeface="+mn-lt"/>
                          <a:ea typeface="+mn-ea"/>
                          <a:cs typeface="+mn-cs"/>
                        </a:rPr>
                        <a:t>,</a:t>
                      </a:r>
                    </a:p>
                    <a:p>
                      <a:r>
                        <a:rPr lang="en-US" altLang="ko-KR" sz="1400" b="0" i="0" kern="1200" dirty="0">
                          <a:solidFill>
                            <a:schemeClr val="dk1"/>
                          </a:solidFill>
                          <a:effectLst/>
                          <a:latin typeface="+mn-lt"/>
                          <a:ea typeface="+mn-ea"/>
                          <a:cs typeface="+mn-cs"/>
                        </a:rPr>
                        <a:t>"exhibit_name":[{"</a:t>
                      </a:r>
                      <a:r>
                        <a:rPr lang="en-US" altLang="ko-KR" sz="1400" b="1" i="0" kern="1200" dirty="0">
                          <a:solidFill>
                            <a:schemeClr val="dk1"/>
                          </a:solidFill>
                          <a:effectLst/>
                          <a:latin typeface="+mn-lt"/>
                          <a:ea typeface="+mn-ea"/>
                          <a:cs typeface="+mn-cs"/>
                        </a:rPr>
                        <a:t>line</a:t>
                      </a:r>
                      <a:r>
                        <a:rPr lang="en-US" altLang="ko-KR" sz="1400" b="0" i="0" kern="1200" dirty="0">
                          <a:solidFill>
                            <a:schemeClr val="dk1"/>
                          </a:solidFill>
                          <a:effectLst/>
                          <a:latin typeface="+mn-lt"/>
                          <a:ea typeface="+mn-ea"/>
                          <a:cs typeface="+mn-cs"/>
                        </a:rPr>
                        <a:t>"</a:t>
                      </a:r>
                      <a:r>
                        <a:rPr lang="en-US" altLang="ko-KR" sz="1400" b="1" i="0" kern="1200" dirty="0">
                          <a:solidFill>
                            <a:schemeClr val="dk1"/>
                          </a:solidFill>
                          <a:effectLst/>
                          <a:latin typeface="+mn-lt"/>
                          <a:ea typeface="+mn-ea"/>
                          <a:cs typeface="+mn-cs"/>
                        </a:rPr>
                        <a:t>:</a:t>
                      </a:r>
                      <a:r>
                        <a:rPr lang="en-US" altLang="ko-KR" sz="1400" b="0" i="0" kern="1200" dirty="0">
                          <a:solidFill>
                            <a:schemeClr val="dk1"/>
                          </a:solidFill>
                          <a:effectLst/>
                          <a:latin typeface="+mn-lt"/>
                          <a:ea typeface="+mn-ea"/>
                          <a:cs typeface="+mn-cs"/>
                        </a:rPr>
                        <a:t> "Hall of"},</a:t>
                      </a:r>
                    </a:p>
                    <a:p>
                      <a:r>
                        <a:rPr lang="en-US" altLang="ko-KR" sz="1400" b="0" i="0" kern="1200" dirty="0">
                          <a:solidFill>
                            <a:schemeClr val="dk1"/>
                          </a:solidFill>
                          <a:effectLst/>
                          <a:latin typeface="+mn-lt"/>
                          <a:ea typeface="+mn-ea"/>
                          <a:cs typeface="+mn-cs"/>
                        </a:rPr>
                        <a:t>{ "</a:t>
                      </a:r>
                      <a:r>
                        <a:rPr lang="en-US" altLang="ko-KR" sz="1400" b="1" i="0" kern="1200" dirty="0">
                          <a:solidFill>
                            <a:schemeClr val="dk1"/>
                          </a:solidFill>
                          <a:effectLst/>
                          <a:latin typeface="+mn-lt"/>
                          <a:ea typeface="+mn-ea"/>
                          <a:cs typeface="+mn-cs"/>
                        </a:rPr>
                        <a:t>line</a:t>
                      </a:r>
                      <a:r>
                        <a:rPr lang="en-US" altLang="ko-KR" sz="1400" b="0" i="0" kern="1200" dirty="0">
                          <a:solidFill>
                            <a:schemeClr val="dk1"/>
                          </a:solidFill>
                          <a:effectLst/>
                          <a:latin typeface="+mn-lt"/>
                          <a:ea typeface="+mn-ea"/>
                          <a:cs typeface="+mn-cs"/>
                        </a:rPr>
                        <a:t>"</a:t>
                      </a:r>
                      <a:r>
                        <a:rPr lang="en-US" altLang="ko-KR" sz="1400" b="1" i="0" kern="1200" dirty="0">
                          <a:solidFill>
                            <a:schemeClr val="dk1"/>
                          </a:solidFill>
                          <a:effectLst/>
                          <a:latin typeface="+mn-lt"/>
                          <a:ea typeface="+mn-ea"/>
                          <a:cs typeface="+mn-cs"/>
                        </a:rPr>
                        <a:t>:</a:t>
                      </a:r>
                      <a:r>
                        <a:rPr lang="en-US" altLang="ko-KR" sz="1400" b="0" i="0" kern="1200" dirty="0">
                          <a:solidFill>
                            <a:schemeClr val="dk1"/>
                          </a:solidFill>
                          <a:effectLst/>
                          <a:latin typeface="+mn-lt"/>
                          <a:ea typeface="+mn-ea"/>
                          <a:cs typeface="+mn-cs"/>
                        </a:rPr>
                        <a:t> "Mountain people"}],</a:t>
                      </a:r>
                    </a:p>
                    <a:p>
                      <a:r>
                        <a:rPr lang="en-US" altLang="ko-KR" sz="1400" b="0" i="0" kern="1200" dirty="0">
                          <a:solidFill>
                            <a:schemeClr val="dk1"/>
                          </a:solidFill>
                          <a:effectLst/>
                          <a:latin typeface="+mn-lt"/>
                          <a:ea typeface="+mn-ea"/>
                          <a:cs typeface="+mn-cs"/>
                        </a:rPr>
                        <a:t>"</a:t>
                      </a:r>
                      <a:r>
                        <a:rPr lang="en-US" altLang="ko-KR" sz="1400" b="1" i="0" kern="1200" dirty="0">
                          <a:solidFill>
                            <a:schemeClr val="dk1"/>
                          </a:solidFill>
                          <a:effectLst/>
                          <a:latin typeface="+mn-lt"/>
                          <a:ea typeface="+mn-ea"/>
                          <a:cs typeface="+mn-cs"/>
                        </a:rPr>
                        <a:t>exhibit_loc</a:t>
                      </a:r>
                      <a:r>
                        <a:rPr lang="en-US" altLang="ko-KR" sz="1400" b="0" i="0" kern="1200" dirty="0">
                          <a:solidFill>
                            <a:schemeClr val="dk1"/>
                          </a:solidFill>
                          <a:effectLst/>
                          <a:latin typeface="+mn-lt"/>
                          <a:ea typeface="+mn-ea"/>
                          <a:cs typeface="+mn-cs"/>
                        </a:rPr>
                        <a:t>"</a:t>
                      </a:r>
                      <a:r>
                        <a:rPr lang="en-US" altLang="ko-KR" sz="1400" b="1" i="0" kern="1200" dirty="0">
                          <a:solidFill>
                            <a:schemeClr val="dk1"/>
                          </a:solidFill>
                          <a:effectLst/>
                          <a:latin typeface="+mn-lt"/>
                          <a:ea typeface="+mn-ea"/>
                          <a:cs typeface="+mn-cs"/>
                        </a:rPr>
                        <a:t>:</a:t>
                      </a:r>
                      <a:r>
                        <a:rPr lang="en-US" altLang="ko-KR" sz="1400" b="0" i="0" kern="1200" dirty="0">
                          <a:solidFill>
                            <a:schemeClr val="dk1"/>
                          </a:solidFill>
                          <a:effectLst/>
                          <a:latin typeface="+mn-lt"/>
                          <a:ea typeface="+mn-ea"/>
                          <a:cs typeface="+mn-cs"/>
                        </a:rPr>
                        <a:t> "GF",</a:t>
                      </a:r>
                    </a:p>
                    <a:p>
                      <a:r>
                        <a:rPr lang="en-US" altLang="ko-KR" sz="1400" b="0" i="0" kern="1200" dirty="0">
                          <a:solidFill>
                            <a:schemeClr val="dk1"/>
                          </a:solidFill>
                          <a:effectLst/>
                          <a:latin typeface="+mn-lt"/>
                          <a:ea typeface="+mn-ea"/>
                          <a:cs typeface="+mn-cs"/>
                        </a:rPr>
                        <a:t>"</a:t>
                      </a:r>
                      <a:r>
                        <a:rPr lang="en-US" altLang="ko-KR" sz="1400" b="1" i="0" kern="1200" dirty="0">
                          <a:solidFill>
                            <a:schemeClr val="dk1"/>
                          </a:solidFill>
                          <a:effectLst/>
                          <a:latin typeface="+mn-lt"/>
                          <a:ea typeface="+mn-ea"/>
                          <a:cs typeface="+mn-cs"/>
                        </a:rPr>
                        <a:t>id</a:t>
                      </a:r>
                      <a:r>
                        <a:rPr lang="en-US" altLang="ko-KR" sz="1400" b="0" i="0" kern="1200" dirty="0">
                          <a:solidFill>
                            <a:schemeClr val="dk1"/>
                          </a:solidFill>
                          <a:effectLst/>
                          <a:latin typeface="+mn-lt"/>
                          <a:ea typeface="+mn-ea"/>
                          <a:cs typeface="+mn-cs"/>
                        </a:rPr>
                        <a:t>"</a:t>
                      </a:r>
                      <a:r>
                        <a:rPr lang="en-US" altLang="ko-KR" sz="1400" b="1" i="0" kern="1200" dirty="0">
                          <a:solidFill>
                            <a:schemeClr val="dk1"/>
                          </a:solidFill>
                          <a:effectLst/>
                          <a:latin typeface="+mn-lt"/>
                          <a:ea typeface="+mn-ea"/>
                          <a:cs typeface="+mn-cs"/>
                        </a:rPr>
                        <a:t>:</a:t>
                      </a:r>
                      <a:r>
                        <a:rPr lang="en-US" altLang="ko-KR" sz="1400" b="0" i="0" kern="1200" dirty="0">
                          <a:solidFill>
                            <a:schemeClr val="dk1"/>
                          </a:solidFill>
                          <a:effectLst/>
                          <a:latin typeface="+mn-lt"/>
                          <a:ea typeface="+mn-ea"/>
                          <a:cs typeface="+mn-cs"/>
                        </a:rPr>
                        <a:t> "MP",</a:t>
                      </a:r>
                    </a:p>
                    <a:p>
                      <a:r>
                        <a:rPr lang="en-US" altLang="ko-KR" sz="1400" b="0" i="0" kern="1200" dirty="0">
                          <a:solidFill>
                            <a:schemeClr val="dk1"/>
                          </a:solidFill>
                          <a:effectLst/>
                          <a:latin typeface="+mn-lt"/>
                          <a:ea typeface="+mn-ea"/>
                          <a:cs typeface="+mn-cs"/>
                        </a:rPr>
                        <a:t>"</a:t>
                      </a:r>
                      <a:r>
                        <a:rPr lang="en-US" altLang="ko-KR" sz="1400" b="1" i="0" kern="1200" dirty="0">
                          <a:solidFill>
                            <a:schemeClr val="dk1"/>
                          </a:solidFill>
                          <a:effectLst/>
                          <a:latin typeface="+mn-lt"/>
                          <a:ea typeface="+mn-ea"/>
                          <a:cs typeface="+mn-cs"/>
                        </a:rPr>
                        <a:t>index</a:t>
                      </a:r>
                      <a:r>
                        <a:rPr lang="en-US" altLang="ko-KR" sz="1400" b="0" i="0" kern="1200" dirty="0">
                          <a:solidFill>
                            <a:schemeClr val="dk1"/>
                          </a:solidFill>
                          <a:effectLst/>
                          <a:latin typeface="+mn-lt"/>
                          <a:ea typeface="+mn-ea"/>
                          <a:cs typeface="+mn-cs"/>
                        </a:rPr>
                        <a:t>"</a:t>
                      </a:r>
                      <a:r>
                        <a:rPr lang="en-US" altLang="ko-KR" sz="1400" b="1" i="0" kern="1200" dirty="0">
                          <a:solidFill>
                            <a:schemeClr val="dk1"/>
                          </a:solidFill>
                          <a:effectLst/>
                          <a:latin typeface="+mn-lt"/>
                          <a:ea typeface="+mn-ea"/>
                          <a:cs typeface="+mn-cs"/>
                        </a:rPr>
                        <a:t>:</a:t>
                      </a:r>
                      <a:r>
                        <a:rPr lang="en-US" altLang="ko-KR" sz="1400" b="0" i="0" kern="1200" dirty="0">
                          <a:solidFill>
                            <a:schemeClr val="dk1"/>
                          </a:solidFill>
                          <a:effectLst/>
                          <a:latin typeface="+mn-lt"/>
                          <a:ea typeface="+mn-ea"/>
                          <a:cs typeface="+mn-cs"/>
                        </a:rPr>
                        <a:t> 1},</a:t>
                      </a:r>
                    </a:p>
                    <a:p>
                      <a:r>
                        <a:rPr lang="en-US" altLang="ko-KR" sz="1400" b="0" i="0" kern="1200" dirty="0">
                          <a:solidFill>
                            <a:schemeClr val="dk1"/>
                          </a:solidFill>
                          <a:effectLst/>
                          <a:latin typeface="+mn-lt"/>
                          <a:ea typeface="+mn-ea"/>
                          <a:cs typeface="+mn-cs"/>
                        </a:rPr>
                        <a:t>{"</a:t>
                      </a:r>
                      <a:r>
                        <a:rPr lang="en-US" altLang="ko-KR" sz="1400" b="1" i="0" kern="1200" dirty="0">
                          <a:solidFill>
                            <a:schemeClr val="dk1"/>
                          </a:solidFill>
                          <a:effectLst/>
                          <a:latin typeface="+mn-lt"/>
                          <a:ea typeface="+mn-ea"/>
                          <a:cs typeface="+mn-cs"/>
                        </a:rPr>
                        <a:t>exhibit_img</a:t>
                      </a:r>
                      <a:r>
                        <a:rPr lang="en-US" altLang="ko-KR" sz="1400" b="0" i="0" kern="1200" dirty="0">
                          <a:solidFill>
                            <a:schemeClr val="dk1"/>
                          </a:solidFill>
                          <a:effectLst/>
                          <a:latin typeface="+mn-lt"/>
                          <a:ea typeface="+mn-ea"/>
                          <a:cs typeface="+mn-cs"/>
                        </a:rPr>
                        <a:t>"</a:t>
                      </a:r>
                      <a:r>
                        <a:rPr lang="en-US" altLang="ko-KR" sz="1400" b="1" i="0" kern="1200" dirty="0">
                          <a:solidFill>
                            <a:schemeClr val="dk1"/>
                          </a:solidFill>
                          <a:effectLst/>
                          <a:latin typeface="+mn-lt"/>
                          <a:ea typeface="+mn-ea"/>
                          <a:cs typeface="+mn-cs"/>
                        </a:rPr>
                        <a:t>:</a:t>
                      </a:r>
                      <a:r>
                        <a:rPr lang="en-US" altLang="ko-KR" sz="1400" b="0" i="0" kern="1200" dirty="0">
                          <a:solidFill>
                            <a:schemeClr val="dk1"/>
                          </a:solidFill>
                          <a:effectLst/>
                          <a:latin typeface="+mn-lt"/>
                          <a:ea typeface="+mn-ea"/>
                          <a:cs typeface="+mn-cs"/>
                        </a:rPr>
                        <a:t> </a:t>
                      </a:r>
                      <a:r>
                        <a:rPr lang="en-US" altLang="ko-KR" sz="1400" b="0" i="0" u="none" strike="noStrike" kern="1200" dirty="0">
                          <a:solidFill>
                            <a:schemeClr val="dk1"/>
                          </a:solidFill>
                          <a:effectLst/>
                          <a:latin typeface="+mn-lt"/>
                          <a:ea typeface="+mn-ea"/>
                          <a:cs typeface="+mn-cs"/>
                        </a:rPr>
                        <a:t>"http://ec2-34-224-40-186.compute-1.amazonaws.com:3000/public/hall_WM.png"</a:t>
                      </a:r>
                      <a:r>
                        <a:rPr lang="en-US" altLang="ko-KR" sz="1400" b="0" i="0" kern="1200" dirty="0">
                          <a:solidFill>
                            <a:schemeClr val="dk1"/>
                          </a:solidFill>
                          <a:effectLst/>
                          <a:latin typeface="+mn-lt"/>
                          <a:ea typeface="+mn-ea"/>
                          <a:cs typeface="+mn-cs"/>
                        </a:rPr>
                        <a:t>,</a:t>
                      </a:r>
                    </a:p>
                    <a:p>
                      <a:r>
                        <a:rPr lang="en-US" altLang="ko-KR" sz="1400" b="0" i="0" kern="1200" dirty="0">
                          <a:solidFill>
                            <a:schemeClr val="dk1"/>
                          </a:solidFill>
                          <a:effectLst/>
                          <a:latin typeface="+mn-lt"/>
                          <a:ea typeface="+mn-ea"/>
                          <a:cs typeface="+mn-cs"/>
                        </a:rPr>
                        <a:t>"exhibit_name":[{"</a:t>
                      </a:r>
                      <a:r>
                        <a:rPr lang="en-US" altLang="ko-KR" sz="1400" b="1" i="0" kern="1200" dirty="0">
                          <a:solidFill>
                            <a:schemeClr val="dk1"/>
                          </a:solidFill>
                          <a:effectLst/>
                          <a:latin typeface="+mn-lt"/>
                          <a:ea typeface="+mn-ea"/>
                          <a:cs typeface="+mn-cs"/>
                        </a:rPr>
                        <a:t>line</a:t>
                      </a:r>
                      <a:r>
                        <a:rPr lang="en-US" altLang="ko-KR" sz="1400" b="0" i="0" kern="1200" dirty="0">
                          <a:solidFill>
                            <a:schemeClr val="dk1"/>
                          </a:solidFill>
                          <a:effectLst/>
                          <a:latin typeface="+mn-lt"/>
                          <a:ea typeface="+mn-ea"/>
                          <a:cs typeface="+mn-cs"/>
                        </a:rPr>
                        <a:t>"</a:t>
                      </a:r>
                      <a:r>
                        <a:rPr lang="en-US" altLang="ko-KR" sz="1400" b="1" i="0" kern="1200" dirty="0">
                          <a:solidFill>
                            <a:schemeClr val="dk1"/>
                          </a:solidFill>
                          <a:effectLst/>
                          <a:latin typeface="+mn-lt"/>
                          <a:ea typeface="+mn-ea"/>
                          <a:cs typeface="+mn-cs"/>
                        </a:rPr>
                        <a:t>:</a:t>
                      </a:r>
                      <a:r>
                        <a:rPr lang="en-US" altLang="ko-KR" sz="1400" b="0" i="0" kern="1200" dirty="0">
                          <a:solidFill>
                            <a:schemeClr val="dk1"/>
                          </a:solidFill>
                          <a:effectLst/>
                          <a:latin typeface="+mn-lt"/>
                          <a:ea typeface="+mn-ea"/>
                          <a:cs typeface="+mn-cs"/>
                        </a:rPr>
                        <a:t> "Hall of"},</a:t>
                      </a:r>
                    </a:p>
                    <a:p>
                      <a:r>
                        <a:rPr lang="en-US" altLang="ko-KR" sz="1400" b="0" i="0" kern="1200" dirty="0">
                          <a:solidFill>
                            <a:schemeClr val="dk1"/>
                          </a:solidFill>
                          <a:effectLst/>
                          <a:latin typeface="+mn-lt"/>
                          <a:ea typeface="+mn-ea"/>
                          <a:cs typeface="+mn-cs"/>
                        </a:rPr>
                        <a:t>{"</a:t>
                      </a:r>
                      <a:r>
                        <a:rPr lang="en-US" altLang="ko-KR" sz="1400" b="1" i="0" kern="1200" dirty="0">
                          <a:solidFill>
                            <a:schemeClr val="dk1"/>
                          </a:solidFill>
                          <a:effectLst/>
                          <a:latin typeface="+mn-lt"/>
                          <a:ea typeface="+mn-ea"/>
                          <a:cs typeface="+mn-cs"/>
                        </a:rPr>
                        <a:t>line</a:t>
                      </a:r>
                      <a:r>
                        <a:rPr lang="en-US" altLang="ko-KR" sz="1400" b="0" i="0" kern="1200" dirty="0">
                          <a:solidFill>
                            <a:schemeClr val="dk1"/>
                          </a:solidFill>
                          <a:effectLst/>
                          <a:latin typeface="+mn-lt"/>
                          <a:ea typeface="+mn-ea"/>
                          <a:cs typeface="+mn-cs"/>
                        </a:rPr>
                        <a:t>"</a:t>
                      </a:r>
                      <a:r>
                        <a:rPr lang="en-US" altLang="ko-KR" sz="1400" b="1" i="0" kern="1200" dirty="0">
                          <a:solidFill>
                            <a:schemeClr val="dk1"/>
                          </a:solidFill>
                          <a:effectLst/>
                          <a:latin typeface="+mn-lt"/>
                          <a:ea typeface="+mn-ea"/>
                          <a:cs typeface="+mn-cs"/>
                        </a:rPr>
                        <a:t>:</a:t>
                      </a:r>
                      <a:r>
                        <a:rPr lang="en-US" altLang="ko-KR" sz="1400" b="0" i="0" kern="1200" dirty="0">
                          <a:solidFill>
                            <a:schemeClr val="dk1"/>
                          </a:solidFill>
                          <a:effectLst/>
                          <a:latin typeface="+mn-lt"/>
                          <a:ea typeface="+mn-ea"/>
                          <a:cs typeface="+mn-cs"/>
                        </a:rPr>
                        <a:t> "World Mountain"}],</a:t>
                      </a:r>
                    </a:p>
                    <a:p>
                      <a:r>
                        <a:rPr lang="en-US" altLang="ko-KR" sz="1400" b="0" i="0" kern="1200" dirty="0">
                          <a:solidFill>
                            <a:schemeClr val="dk1"/>
                          </a:solidFill>
                          <a:effectLst/>
                          <a:latin typeface="+mn-lt"/>
                          <a:ea typeface="+mn-ea"/>
                          <a:cs typeface="+mn-cs"/>
                        </a:rPr>
                        <a:t>"</a:t>
                      </a:r>
                      <a:r>
                        <a:rPr lang="en-US" altLang="ko-KR" sz="1400" b="1" i="0" kern="1200" dirty="0">
                          <a:solidFill>
                            <a:schemeClr val="dk1"/>
                          </a:solidFill>
                          <a:effectLst/>
                          <a:latin typeface="+mn-lt"/>
                          <a:ea typeface="+mn-ea"/>
                          <a:cs typeface="+mn-cs"/>
                        </a:rPr>
                        <a:t>exhibit_loc</a:t>
                      </a:r>
                      <a:r>
                        <a:rPr lang="en-US" altLang="ko-KR" sz="1400" b="0" i="0" kern="1200" dirty="0">
                          <a:solidFill>
                            <a:schemeClr val="dk1"/>
                          </a:solidFill>
                          <a:effectLst/>
                          <a:latin typeface="+mn-lt"/>
                          <a:ea typeface="+mn-ea"/>
                          <a:cs typeface="+mn-cs"/>
                        </a:rPr>
                        <a:t>"</a:t>
                      </a:r>
                      <a:r>
                        <a:rPr lang="en-US" altLang="ko-KR" sz="1400" b="1" i="0" kern="1200" dirty="0">
                          <a:solidFill>
                            <a:schemeClr val="dk1"/>
                          </a:solidFill>
                          <a:effectLst/>
                          <a:latin typeface="+mn-lt"/>
                          <a:ea typeface="+mn-ea"/>
                          <a:cs typeface="+mn-cs"/>
                        </a:rPr>
                        <a:t>:</a:t>
                      </a:r>
                      <a:r>
                        <a:rPr lang="en-US" altLang="ko-KR" sz="1400" b="0" i="0" kern="1200" dirty="0">
                          <a:solidFill>
                            <a:schemeClr val="dk1"/>
                          </a:solidFill>
                          <a:effectLst/>
                          <a:latin typeface="+mn-lt"/>
                          <a:ea typeface="+mn-ea"/>
                          <a:cs typeface="+mn-cs"/>
                        </a:rPr>
                        <a:t> "BF",</a:t>
                      </a:r>
                    </a:p>
                    <a:p>
                      <a:r>
                        <a:rPr lang="en-US" altLang="ko-KR" sz="1400" b="0" i="0" kern="1200" dirty="0">
                          <a:solidFill>
                            <a:schemeClr val="dk1"/>
                          </a:solidFill>
                          <a:effectLst/>
                          <a:latin typeface="+mn-lt"/>
                          <a:ea typeface="+mn-ea"/>
                          <a:cs typeface="+mn-cs"/>
                        </a:rPr>
                        <a:t>"</a:t>
                      </a:r>
                      <a:r>
                        <a:rPr lang="en-US" altLang="ko-KR" sz="1400" b="1" i="0" kern="1200" dirty="0">
                          <a:solidFill>
                            <a:schemeClr val="dk1"/>
                          </a:solidFill>
                          <a:effectLst/>
                          <a:latin typeface="+mn-lt"/>
                          <a:ea typeface="+mn-ea"/>
                          <a:cs typeface="+mn-cs"/>
                        </a:rPr>
                        <a:t>id</a:t>
                      </a:r>
                      <a:r>
                        <a:rPr lang="en-US" altLang="ko-KR" sz="1400" b="0" i="0" kern="1200" dirty="0">
                          <a:solidFill>
                            <a:schemeClr val="dk1"/>
                          </a:solidFill>
                          <a:effectLst/>
                          <a:latin typeface="+mn-lt"/>
                          <a:ea typeface="+mn-ea"/>
                          <a:cs typeface="+mn-cs"/>
                        </a:rPr>
                        <a:t>"</a:t>
                      </a:r>
                      <a:r>
                        <a:rPr lang="en-US" altLang="ko-KR" sz="1400" b="1" i="0" kern="1200" dirty="0">
                          <a:solidFill>
                            <a:schemeClr val="dk1"/>
                          </a:solidFill>
                          <a:effectLst/>
                          <a:latin typeface="+mn-lt"/>
                          <a:ea typeface="+mn-ea"/>
                          <a:cs typeface="+mn-cs"/>
                        </a:rPr>
                        <a:t>:</a:t>
                      </a:r>
                      <a:r>
                        <a:rPr lang="en-US" altLang="ko-KR" sz="1400" b="0" i="0" kern="1200" dirty="0">
                          <a:solidFill>
                            <a:schemeClr val="dk1"/>
                          </a:solidFill>
                          <a:effectLst/>
                          <a:latin typeface="+mn-lt"/>
                          <a:ea typeface="+mn-ea"/>
                          <a:cs typeface="+mn-cs"/>
                        </a:rPr>
                        <a:t> "WM",</a:t>
                      </a:r>
                    </a:p>
                    <a:p>
                      <a:r>
                        <a:rPr lang="en-US" altLang="ko-KR" sz="1400" b="0" i="0" kern="1200" dirty="0">
                          <a:solidFill>
                            <a:schemeClr val="dk1"/>
                          </a:solidFill>
                          <a:effectLst/>
                          <a:latin typeface="+mn-lt"/>
                          <a:ea typeface="+mn-ea"/>
                          <a:cs typeface="+mn-cs"/>
                        </a:rPr>
                        <a:t>"</a:t>
                      </a:r>
                      <a:r>
                        <a:rPr lang="en-US" altLang="ko-KR" sz="1400" b="1" i="0" kern="1200" dirty="0">
                          <a:solidFill>
                            <a:schemeClr val="dk1"/>
                          </a:solidFill>
                          <a:effectLst/>
                          <a:latin typeface="+mn-lt"/>
                          <a:ea typeface="+mn-ea"/>
                          <a:cs typeface="+mn-cs"/>
                        </a:rPr>
                        <a:t>index</a:t>
                      </a:r>
                      <a:r>
                        <a:rPr lang="en-US" altLang="ko-KR" sz="1400" b="0" i="0" kern="1200" dirty="0">
                          <a:solidFill>
                            <a:schemeClr val="dk1"/>
                          </a:solidFill>
                          <a:effectLst/>
                          <a:latin typeface="+mn-lt"/>
                          <a:ea typeface="+mn-ea"/>
                          <a:cs typeface="+mn-cs"/>
                        </a:rPr>
                        <a:t>"</a:t>
                      </a:r>
                      <a:r>
                        <a:rPr lang="en-US" altLang="ko-KR" sz="1400" b="1" i="0" kern="1200" dirty="0">
                          <a:solidFill>
                            <a:schemeClr val="dk1"/>
                          </a:solidFill>
                          <a:effectLst/>
                          <a:latin typeface="+mn-lt"/>
                          <a:ea typeface="+mn-ea"/>
                          <a:cs typeface="+mn-cs"/>
                        </a:rPr>
                        <a:t>:</a:t>
                      </a:r>
                      <a:r>
                        <a:rPr lang="en-US" altLang="ko-KR" sz="1400" b="0" i="0" kern="1200" dirty="0">
                          <a:solidFill>
                            <a:schemeClr val="dk1"/>
                          </a:solidFill>
                          <a:effectLst/>
                          <a:latin typeface="+mn-lt"/>
                          <a:ea typeface="+mn-ea"/>
                          <a:cs typeface="+mn-cs"/>
                        </a:rPr>
                        <a:t> 2}, …]</a:t>
                      </a:r>
                      <a:endParaRPr lang="en-US" altLang="ko-KR" sz="1400" b="1" i="0" kern="1200" dirty="0">
                        <a:solidFill>
                          <a:schemeClr val="tx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2630241"/>
                  </a:ext>
                </a:extLst>
              </a:tr>
            </a:tbl>
          </a:graphicData>
        </a:graphic>
      </p:graphicFrame>
    </p:spTree>
    <p:extLst>
      <p:ext uri="{BB962C8B-B14F-4D97-AF65-F5344CB8AC3E}">
        <p14:creationId xmlns:p14="http://schemas.microsoft.com/office/powerpoint/2010/main" val="4222180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179512" y="1124744"/>
            <a:ext cx="8784976" cy="5184576"/>
          </a:xfrm>
        </p:spPr>
        <p:txBody>
          <a:bodyPr/>
          <a:lstStyle/>
          <a:p>
            <a:pPr marL="0" indent="0">
              <a:buNone/>
            </a:pPr>
            <a:r>
              <a:rPr lang="en-US" altLang="ko-KR" sz="3000" dirty="0"/>
              <a:t>9.2.1 Exhibition Page, Category Page</a:t>
            </a:r>
          </a:p>
          <a:p>
            <a:r>
              <a:rPr lang="en-US" altLang="ko-KR" dirty="0"/>
              <a:t>Retrieving Data</a:t>
            </a:r>
          </a:p>
          <a:p>
            <a:pPr marL="914400" lvl="1" indent="-457200">
              <a:buFont typeface="+mj-ea"/>
              <a:buAutoNum type="circleNumDbPlain"/>
            </a:pPr>
            <a:r>
              <a:rPr lang="en-US" altLang="ko-KR" dirty="0"/>
              <a:t>Read data from server.</a:t>
            </a:r>
          </a:p>
          <a:p>
            <a:endParaRPr lang="ko-KR" altLang="en-US" sz="2800" dirty="0"/>
          </a:p>
        </p:txBody>
      </p:sp>
      <p:sp>
        <p:nvSpPr>
          <p:cNvPr id="4" name="제목 3"/>
          <p:cNvSpPr>
            <a:spLocks noGrp="1"/>
          </p:cNvSpPr>
          <p:nvPr>
            <p:ph type="title"/>
          </p:nvPr>
        </p:nvSpPr>
        <p:spPr>
          <a:xfrm>
            <a:off x="251520" y="16302"/>
            <a:ext cx="8712968" cy="873711"/>
          </a:xfrm>
        </p:spPr>
        <p:txBody>
          <a:bodyPr/>
          <a:lstStyle/>
          <a:p>
            <a:r>
              <a:rPr lang="en-US" altLang="ko-KR" dirty="0"/>
              <a:t>9.2 Implementing Pages of IMM</a:t>
            </a:r>
            <a:endParaRPr lang="ko-KR" altLang="en-US" dirty="0"/>
          </a:p>
        </p:txBody>
      </p:sp>
      <p:sp>
        <p:nvSpPr>
          <p:cNvPr id="2" name="슬라이드 번호 개체 틀 1"/>
          <p:cNvSpPr>
            <a:spLocks noGrp="1"/>
          </p:cNvSpPr>
          <p:nvPr>
            <p:ph type="sldNum" sz="quarter" idx="4"/>
          </p:nvPr>
        </p:nvSpPr>
        <p:spPr>
          <a:xfrm>
            <a:off x="179512" y="6500366"/>
            <a:ext cx="720080" cy="241002"/>
          </a:xfrm>
        </p:spPr>
        <p:txBody>
          <a:bodyPr/>
          <a:lstStyle/>
          <a:p>
            <a:fld id="{A287DA2E-0370-4E2E-ACA7-DA0E052C2769}" type="slidenum">
              <a:rPr lang="ko-KR" altLang="en-US" smtClean="0">
                <a:solidFill>
                  <a:prstClr val="black"/>
                </a:solidFill>
              </a:rPr>
              <a:pPr/>
              <a:t>15</a:t>
            </a:fld>
            <a:endParaRPr lang="ko-KR" altLang="en-US" dirty="0">
              <a:solidFill>
                <a:prstClr val="black"/>
              </a:solidFill>
            </a:endParaRPr>
          </a:p>
        </p:txBody>
      </p:sp>
      <p:pic>
        <p:nvPicPr>
          <p:cNvPr id="3" name="그림 2">
            <a:extLst>
              <a:ext uri="{FF2B5EF4-FFF2-40B4-BE49-F238E27FC236}">
                <a16:creationId xmlns:a16="http://schemas.microsoft.com/office/drawing/2014/main" id="{28D7C94A-17A5-4D0F-B276-76C92AEF53F7}"/>
              </a:ext>
            </a:extLst>
          </p:cNvPr>
          <p:cNvPicPr>
            <a:picLocks noChangeAspect="1"/>
          </p:cNvPicPr>
          <p:nvPr/>
        </p:nvPicPr>
        <p:blipFill rotWithShape="1">
          <a:blip r:embed="rId2"/>
          <a:srcRect b="9240"/>
          <a:stretch/>
        </p:blipFill>
        <p:spPr>
          <a:xfrm>
            <a:off x="1115616" y="2775125"/>
            <a:ext cx="6292751" cy="3822227"/>
          </a:xfrm>
          <a:prstGeom prst="rect">
            <a:avLst/>
          </a:prstGeom>
        </p:spPr>
      </p:pic>
      <p:sp>
        <p:nvSpPr>
          <p:cNvPr id="7" name="TextBox 6">
            <a:extLst>
              <a:ext uri="{FF2B5EF4-FFF2-40B4-BE49-F238E27FC236}">
                <a16:creationId xmlns:a16="http://schemas.microsoft.com/office/drawing/2014/main" id="{542A2933-E796-400E-A3CD-32F1F6E18E48}"/>
              </a:ext>
            </a:extLst>
          </p:cNvPr>
          <p:cNvSpPr txBox="1"/>
          <p:nvPr/>
        </p:nvSpPr>
        <p:spPr>
          <a:xfrm>
            <a:off x="6523987" y="2492896"/>
            <a:ext cx="856325" cy="338554"/>
          </a:xfrm>
          <a:prstGeom prst="rect">
            <a:avLst/>
          </a:prstGeom>
          <a:noFill/>
        </p:spPr>
        <p:txBody>
          <a:bodyPr wrap="none" rtlCol="0">
            <a:spAutoFit/>
          </a:bodyPr>
          <a:lstStyle/>
          <a:p>
            <a:r>
              <a:rPr lang="en-US" altLang="ko-KR" sz="1600" dirty="0"/>
              <a:t>news.ts</a:t>
            </a:r>
            <a:endParaRPr lang="ko-KR" altLang="en-US" sz="1600" dirty="0"/>
          </a:p>
        </p:txBody>
      </p:sp>
    </p:spTree>
    <p:extLst>
      <p:ext uri="{BB962C8B-B14F-4D97-AF65-F5344CB8AC3E}">
        <p14:creationId xmlns:p14="http://schemas.microsoft.com/office/powerpoint/2010/main" val="2917609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179512" y="1124744"/>
            <a:ext cx="8784976" cy="5184576"/>
          </a:xfrm>
        </p:spPr>
        <p:txBody>
          <a:bodyPr/>
          <a:lstStyle/>
          <a:p>
            <a:pPr marL="0" indent="0">
              <a:buNone/>
            </a:pPr>
            <a:r>
              <a:rPr lang="en-US" altLang="ko-KR" sz="3000" dirty="0"/>
              <a:t>9.2.1 Exhibition Page, Category Page</a:t>
            </a:r>
          </a:p>
          <a:p>
            <a:r>
              <a:rPr lang="en-US" altLang="ko-KR" dirty="0"/>
              <a:t>Retrieving Data</a:t>
            </a:r>
          </a:p>
          <a:p>
            <a:pPr marL="914400" lvl="1" indent="-457200">
              <a:buFont typeface="+mj-ea"/>
              <a:buAutoNum type="circleNumDbPlain" startAt="2"/>
            </a:pPr>
            <a:r>
              <a:rPr lang="en-US" altLang="ko-KR" dirty="0"/>
              <a:t>Change contents</a:t>
            </a:r>
          </a:p>
          <a:p>
            <a:endParaRPr lang="ko-KR" altLang="en-US" sz="2800" dirty="0"/>
          </a:p>
        </p:txBody>
      </p:sp>
      <p:sp>
        <p:nvSpPr>
          <p:cNvPr id="4" name="제목 3"/>
          <p:cNvSpPr>
            <a:spLocks noGrp="1"/>
          </p:cNvSpPr>
          <p:nvPr>
            <p:ph type="title"/>
          </p:nvPr>
        </p:nvSpPr>
        <p:spPr>
          <a:xfrm>
            <a:off x="251520" y="16302"/>
            <a:ext cx="8712968" cy="873711"/>
          </a:xfrm>
        </p:spPr>
        <p:txBody>
          <a:bodyPr/>
          <a:lstStyle/>
          <a:p>
            <a:r>
              <a:rPr lang="en-US" altLang="ko-KR" dirty="0"/>
              <a:t>9.2 Implementing Pages of IMM</a:t>
            </a:r>
            <a:endParaRPr lang="ko-KR" altLang="en-US" dirty="0"/>
          </a:p>
        </p:txBody>
      </p:sp>
      <p:sp>
        <p:nvSpPr>
          <p:cNvPr id="2" name="슬라이드 번호 개체 틀 1"/>
          <p:cNvSpPr>
            <a:spLocks noGrp="1"/>
          </p:cNvSpPr>
          <p:nvPr>
            <p:ph type="sldNum" sz="quarter" idx="4"/>
          </p:nvPr>
        </p:nvSpPr>
        <p:spPr>
          <a:xfrm>
            <a:off x="179512" y="6500366"/>
            <a:ext cx="720080" cy="241002"/>
          </a:xfrm>
        </p:spPr>
        <p:txBody>
          <a:bodyPr/>
          <a:lstStyle/>
          <a:p>
            <a:fld id="{A287DA2E-0370-4E2E-ACA7-DA0E052C2769}" type="slidenum">
              <a:rPr lang="ko-KR" altLang="en-US" smtClean="0">
                <a:solidFill>
                  <a:prstClr val="black"/>
                </a:solidFill>
              </a:rPr>
              <a:pPr/>
              <a:t>16</a:t>
            </a:fld>
            <a:endParaRPr lang="ko-KR" altLang="en-US" dirty="0">
              <a:solidFill>
                <a:prstClr val="black"/>
              </a:solidFill>
            </a:endParaRPr>
          </a:p>
        </p:txBody>
      </p:sp>
      <p:pic>
        <p:nvPicPr>
          <p:cNvPr id="5" name="그림 4">
            <a:extLst>
              <a:ext uri="{FF2B5EF4-FFF2-40B4-BE49-F238E27FC236}">
                <a16:creationId xmlns:a16="http://schemas.microsoft.com/office/drawing/2014/main" id="{F391EB48-AF27-404E-8797-35A84CB27127}"/>
              </a:ext>
            </a:extLst>
          </p:cNvPr>
          <p:cNvPicPr>
            <a:picLocks noChangeAspect="1"/>
          </p:cNvPicPr>
          <p:nvPr/>
        </p:nvPicPr>
        <p:blipFill>
          <a:blip r:embed="rId2"/>
          <a:stretch>
            <a:fillRect/>
          </a:stretch>
        </p:blipFill>
        <p:spPr>
          <a:xfrm>
            <a:off x="159602" y="2780928"/>
            <a:ext cx="8676456" cy="2653074"/>
          </a:xfrm>
          <a:prstGeom prst="rect">
            <a:avLst/>
          </a:prstGeom>
        </p:spPr>
      </p:pic>
      <p:sp>
        <p:nvSpPr>
          <p:cNvPr id="8" name="TextBox 7">
            <a:extLst>
              <a:ext uri="{FF2B5EF4-FFF2-40B4-BE49-F238E27FC236}">
                <a16:creationId xmlns:a16="http://schemas.microsoft.com/office/drawing/2014/main" id="{063770D1-6A53-464D-86E5-411D7849EB98}"/>
              </a:ext>
            </a:extLst>
          </p:cNvPr>
          <p:cNvSpPr txBox="1"/>
          <p:nvPr/>
        </p:nvSpPr>
        <p:spPr>
          <a:xfrm>
            <a:off x="7701255" y="5373216"/>
            <a:ext cx="1119217" cy="338554"/>
          </a:xfrm>
          <a:prstGeom prst="rect">
            <a:avLst/>
          </a:prstGeom>
          <a:noFill/>
        </p:spPr>
        <p:txBody>
          <a:bodyPr wrap="none" rtlCol="0">
            <a:spAutoFit/>
          </a:bodyPr>
          <a:lstStyle/>
          <a:p>
            <a:r>
              <a:rPr lang="en-US" altLang="ko-KR" sz="1600" dirty="0"/>
              <a:t>news.html</a:t>
            </a:r>
            <a:endParaRPr lang="ko-KR" altLang="en-US" dirty="0"/>
          </a:p>
        </p:txBody>
      </p:sp>
    </p:spTree>
    <p:extLst>
      <p:ext uri="{BB962C8B-B14F-4D97-AF65-F5344CB8AC3E}">
        <p14:creationId xmlns:p14="http://schemas.microsoft.com/office/powerpoint/2010/main" val="907251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179512" y="1124744"/>
            <a:ext cx="8784976" cy="5184576"/>
          </a:xfrm>
        </p:spPr>
        <p:txBody>
          <a:bodyPr/>
          <a:lstStyle/>
          <a:p>
            <a:pPr marL="0" indent="0">
              <a:buNone/>
            </a:pPr>
            <a:r>
              <a:rPr lang="en-US" altLang="ko-KR" sz="3000" dirty="0"/>
              <a:t>9.2.1 Exhibition Page, Category Page</a:t>
            </a:r>
          </a:p>
          <a:p>
            <a:r>
              <a:rPr lang="en-US" altLang="ko-KR" dirty="0"/>
              <a:t>Passing data between pages.</a:t>
            </a:r>
          </a:p>
          <a:p>
            <a:pPr marL="914400" lvl="1" indent="-457200">
              <a:buFont typeface="+mj-ea"/>
              <a:buAutoNum type="circleNumDbPlain"/>
            </a:pPr>
            <a:r>
              <a:rPr lang="en-US" altLang="ko-KR" dirty="0"/>
              <a:t>Set exhibitions.id as argument of gotoCategory function.</a:t>
            </a:r>
          </a:p>
          <a:p>
            <a:endParaRPr lang="ko-KR" altLang="en-US" sz="2800" dirty="0"/>
          </a:p>
        </p:txBody>
      </p:sp>
      <p:sp>
        <p:nvSpPr>
          <p:cNvPr id="4" name="제목 3"/>
          <p:cNvSpPr>
            <a:spLocks noGrp="1"/>
          </p:cNvSpPr>
          <p:nvPr>
            <p:ph type="title"/>
          </p:nvPr>
        </p:nvSpPr>
        <p:spPr>
          <a:xfrm>
            <a:off x="251520" y="16302"/>
            <a:ext cx="8712968" cy="873711"/>
          </a:xfrm>
        </p:spPr>
        <p:txBody>
          <a:bodyPr/>
          <a:lstStyle/>
          <a:p>
            <a:r>
              <a:rPr lang="en-US" altLang="ko-KR" dirty="0"/>
              <a:t>9.2 Implementing Pages of IMM</a:t>
            </a:r>
            <a:endParaRPr lang="ko-KR" altLang="en-US" dirty="0"/>
          </a:p>
        </p:txBody>
      </p:sp>
      <p:sp>
        <p:nvSpPr>
          <p:cNvPr id="2" name="슬라이드 번호 개체 틀 1"/>
          <p:cNvSpPr>
            <a:spLocks noGrp="1"/>
          </p:cNvSpPr>
          <p:nvPr>
            <p:ph type="sldNum" sz="quarter" idx="4"/>
          </p:nvPr>
        </p:nvSpPr>
        <p:spPr>
          <a:xfrm>
            <a:off x="179512" y="6500366"/>
            <a:ext cx="720080" cy="241002"/>
          </a:xfrm>
        </p:spPr>
        <p:txBody>
          <a:bodyPr/>
          <a:lstStyle/>
          <a:p>
            <a:fld id="{A287DA2E-0370-4E2E-ACA7-DA0E052C2769}" type="slidenum">
              <a:rPr lang="ko-KR" altLang="en-US" smtClean="0">
                <a:solidFill>
                  <a:prstClr val="black"/>
                </a:solidFill>
              </a:rPr>
              <a:pPr/>
              <a:t>17</a:t>
            </a:fld>
            <a:endParaRPr lang="ko-KR" altLang="en-US" dirty="0">
              <a:solidFill>
                <a:prstClr val="black"/>
              </a:solidFill>
            </a:endParaRPr>
          </a:p>
        </p:txBody>
      </p:sp>
      <p:sp>
        <p:nvSpPr>
          <p:cNvPr id="7" name="TextBox 6">
            <a:extLst>
              <a:ext uri="{FF2B5EF4-FFF2-40B4-BE49-F238E27FC236}">
                <a16:creationId xmlns:a16="http://schemas.microsoft.com/office/drawing/2014/main" id="{9361A5DE-E56B-417C-BA1E-460BD15D4236}"/>
              </a:ext>
            </a:extLst>
          </p:cNvPr>
          <p:cNvSpPr txBox="1"/>
          <p:nvPr/>
        </p:nvSpPr>
        <p:spPr>
          <a:xfrm>
            <a:off x="539552" y="2945570"/>
            <a:ext cx="973343" cy="300082"/>
          </a:xfrm>
          <a:prstGeom prst="rect">
            <a:avLst/>
          </a:prstGeom>
          <a:noFill/>
        </p:spPr>
        <p:txBody>
          <a:bodyPr wrap="none" rtlCol="0">
            <a:spAutoFit/>
          </a:bodyPr>
          <a:lstStyle/>
          <a:p>
            <a:r>
              <a:rPr lang="en-US" altLang="ko-KR" sz="1350" dirty="0"/>
              <a:t>news.html</a:t>
            </a:r>
            <a:endParaRPr lang="ko-KR" altLang="en-US" sz="1350" dirty="0"/>
          </a:p>
        </p:txBody>
      </p:sp>
      <p:sp>
        <p:nvSpPr>
          <p:cNvPr id="9" name="TextBox 8">
            <a:extLst>
              <a:ext uri="{FF2B5EF4-FFF2-40B4-BE49-F238E27FC236}">
                <a16:creationId xmlns:a16="http://schemas.microsoft.com/office/drawing/2014/main" id="{D3261758-B815-4A6B-84E5-4F2F975E1AC9}"/>
              </a:ext>
            </a:extLst>
          </p:cNvPr>
          <p:cNvSpPr txBox="1"/>
          <p:nvPr/>
        </p:nvSpPr>
        <p:spPr>
          <a:xfrm>
            <a:off x="539552" y="4641086"/>
            <a:ext cx="715581" cy="300082"/>
          </a:xfrm>
          <a:prstGeom prst="rect">
            <a:avLst/>
          </a:prstGeom>
          <a:noFill/>
        </p:spPr>
        <p:txBody>
          <a:bodyPr wrap="none" rtlCol="0">
            <a:spAutoFit/>
          </a:bodyPr>
          <a:lstStyle/>
          <a:p>
            <a:r>
              <a:rPr lang="en-US" altLang="ko-KR" sz="1350" dirty="0"/>
              <a:t>news.ts</a:t>
            </a:r>
            <a:endParaRPr lang="ko-KR" altLang="en-US" sz="1350" dirty="0"/>
          </a:p>
        </p:txBody>
      </p:sp>
      <p:pic>
        <p:nvPicPr>
          <p:cNvPr id="10" name="그림 9">
            <a:extLst>
              <a:ext uri="{FF2B5EF4-FFF2-40B4-BE49-F238E27FC236}">
                <a16:creationId xmlns:a16="http://schemas.microsoft.com/office/drawing/2014/main" id="{978FA499-3E56-4C64-8E05-0F35651BC610}"/>
              </a:ext>
            </a:extLst>
          </p:cNvPr>
          <p:cNvPicPr>
            <a:picLocks noChangeAspect="1"/>
          </p:cNvPicPr>
          <p:nvPr/>
        </p:nvPicPr>
        <p:blipFill rotWithShape="1">
          <a:blip r:embed="rId2"/>
          <a:srcRect t="13571" r="23417" b="43003"/>
          <a:stretch/>
        </p:blipFill>
        <p:spPr>
          <a:xfrm>
            <a:off x="540428" y="3212976"/>
            <a:ext cx="7890517" cy="1368152"/>
          </a:xfrm>
          <a:prstGeom prst="rect">
            <a:avLst/>
          </a:prstGeom>
        </p:spPr>
      </p:pic>
      <p:sp>
        <p:nvSpPr>
          <p:cNvPr id="3" name="직사각형 2">
            <a:extLst>
              <a:ext uri="{FF2B5EF4-FFF2-40B4-BE49-F238E27FC236}">
                <a16:creationId xmlns:a16="http://schemas.microsoft.com/office/drawing/2014/main" id="{BCCA868F-A7DC-4CD7-B07B-F5DF83CE7CFA}"/>
              </a:ext>
            </a:extLst>
          </p:cNvPr>
          <p:cNvSpPr/>
          <p:nvPr/>
        </p:nvSpPr>
        <p:spPr>
          <a:xfrm>
            <a:off x="3419872" y="3212976"/>
            <a:ext cx="3456384" cy="2880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12" name="그림 11">
            <a:extLst>
              <a:ext uri="{FF2B5EF4-FFF2-40B4-BE49-F238E27FC236}">
                <a16:creationId xmlns:a16="http://schemas.microsoft.com/office/drawing/2014/main" id="{3712FBFA-7CAE-4255-8FEC-55BF9B6218B9}"/>
              </a:ext>
            </a:extLst>
          </p:cNvPr>
          <p:cNvPicPr>
            <a:picLocks noChangeAspect="1"/>
          </p:cNvPicPr>
          <p:nvPr/>
        </p:nvPicPr>
        <p:blipFill>
          <a:blip r:embed="rId3"/>
          <a:stretch>
            <a:fillRect/>
          </a:stretch>
        </p:blipFill>
        <p:spPr>
          <a:xfrm>
            <a:off x="546488" y="4978582"/>
            <a:ext cx="6400800" cy="1066800"/>
          </a:xfrm>
          <a:prstGeom prst="rect">
            <a:avLst/>
          </a:prstGeom>
        </p:spPr>
      </p:pic>
    </p:spTree>
    <p:extLst>
      <p:ext uri="{BB962C8B-B14F-4D97-AF65-F5344CB8AC3E}">
        <p14:creationId xmlns:p14="http://schemas.microsoft.com/office/powerpoint/2010/main" val="4809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179512" y="1124744"/>
            <a:ext cx="8784976" cy="5184576"/>
          </a:xfrm>
        </p:spPr>
        <p:txBody>
          <a:bodyPr/>
          <a:lstStyle/>
          <a:p>
            <a:pPr marL="0" indent="0">
              <a:buNone/>
            </a:pPr>
            <a:r>
              <a:rPr lang="en-US" altLang="ko-KR" sz="3000" dirty="0"/>
              <a:t>9.2.1 Exhibition Page, Category Page</a:t>
            </a:r>
          </a:p>
          <a:p>
            <a:r>
              <a:rPr lang="en-US" altLang="ko-KR" dirty="0"/>
              <a:t>Passing data between pages.</a:t>
            </a:r>
          </a:p>
          <a:p>
            <a:pPr marL="914400" lvl="1" indent="-457200">
              <a:buFont typeface="+mj-ea"/>
              <a:buAutoNum type="circleNumDbPlain" startAt="2"/>
            </a:pPr>
            <a:r>
              <a:rPr lang="en-US" altLang="ko-KR" dirty="0"/>
              <a:t>Set exhibitions.id as argument of gotoCategory function.</a:t>
            </a:r>
          </a:p>
          <a:p>
            <a:endParaRPr lang="ko-KR" altLang="en-US" sz="2800" dirty="0"/>
          </a:p>
        </p:txBody>
      </p:sp>
      <p:sp>
        <p:nvSpPr>
          <p:cNvPr id="4" name="제목 3"/>
          <p:cNvSpPr>
            <a:spLocks noGrp="1"/>
          </p:cNvSpPr>
          <p:nvPr>
            <p:ph type="title"/>
          </p:nvPr>
        </p:nvSpPr>
        <p:spPr>
          <a:xfrm>
            <a:off x="251520" y="16302"/>
            <a:ext cx="8712968" cy="873711"/>
          </a:xfrm>
        </p:spPr>
        <p:txBody>
          <a:bodyPr/>
          <a:lstStyle/>
          <a:p>
            <a:r>
              <a:rPr lang="en-US" altLang="ko-KR" dirty="0"/>
              <a:t>9.2 Implementing Pages of IMM</a:t>
            </a:r>
            <a:endParaRPr lang="ko-KR" altLang="en-US" dirty="0"/>
          </a:p>
        </p:txBody>
      </p:sp>
      <p:sp>
        <p:nvSpPr>
          <p:cNvPr id="2" name="슬라이드 번호 개체 틀 1"/>
          <p:cNvSpPr>
            <a:spLocks noGrp="1"/>
          </p:cNvSpPr>
          <p:nvPr>
            <p:ph type="sldNum" sz="quarter" idx="4"/>
          </p:nvPr>
        </p:nvSpPr>
        <p:spPr>
          <a:xfrm>
            <a:off x="179512" y="6500366"/>
            <a:ext cx="720080" cy="241002"/>
          </a:xfrm>
        </p:spPr>
        <p:txBody>
          <a:bodyPr/>
          <a:lstStyle/>
          <a:p>
            <a:fld id="{A287DA2E-0370-4E2E-ACA7-DA0E052C2769}" type="slidenum">
              <a:rPr lang="ko-KR" altLang="en-US" smtClean="0">
                <a:solidFill>
                  <a:prstClr val="black"/>
                </a:solidFill>
              </a:rPr>
              <a:pPr/>
              <a:t>18</a:t>
            </a:fld>
            <a:endParaRPr lang="ko-KR" altLang="en-US" dirty="0">
              <a:solidFill>
                <a:prstClr val="black"/>
              </a:solidFill>
            </a:endParaRPr>
          </a:p>
        </p:txBody>
      </p:sp>
      <p:sp>
        <p:nvSpPr>
          <p:cNvPr id="11" name="TextBox 10">
            <a:extLst>
              <a:ext uri="{FF2B5EF4-FFF2-40B4-BE49-F238E27FC236}">
                <a16:creationId xmlns:a16="http://schemas.microsoft.com/office/drawing/2014/main" id="{242036C3-9E2F-4EE1-ADA6-07C57E496BCA}"/>
              </a:ext>
            </a:extLst>
          </p:cNvPr>
          <p:cNvSpPr txBox="1"/>
          <p:nvPr/>
        </p:nvSpPr>
        <p:spPr>
          <a:xfrm>
            <a:off x="683568" y="3175377"/>
            <a:ext cx="946606" cy="300082"/>
          </a:xfrm>
          <a:prstGeom prst="rect">
            <a:avLst/>
          </a:prstGeom>
          <a:noFill/>
        </p:spPr>
        <p:txBody>
          <a:bodyPr wrap="none" rtlCol="0">
            <a:spAutoFit/>
          </a:bodyPr>
          <a:lstStyle/>
          <a:p>
            <a:r>
              <a:rPr lang="en-US" altLang="ko-KR" sz="1350" dirty="0"/>
              <a:t>category.ts</a:t>
            </a:r>
            <a:endParaRPr lang="ko-KR" altLang="en-US" sz="1350" dirty="0"/>
          </a:p>
        </p:txBody>
      </p:sp>
      <p:pic>
        <p:nvPicPr>
          <p:cNvPr id="5" name="그림 4">
            <a:extLst>
              <a:ext uri="{FF2B5EF4-FFF2-40B4-BE49-F238E27FC236}">
                <a16:creationId xmlns:a16="http://schemas.microsoft.com/office/drawing/2014/main" id="{7573E89A-282C-44D7-8286-4128846F81BE}"/>
              </a:ext>
            </a:extLst>
          </p:cNvPr>
          <p:cNvPicPr>
            <a:picLocks noChangeAspect="1"/>
          </p:cNvPicPr>
          <p:nvPr/>
        </p:nvPicPr>
        <p:blipFill>
          <a:blip r:embed="rId2"/>
          <a:stretch>
            <a:fillRect/>
          </a:stretch>
        </p:blipFill>
        <p:spPr>
          <a:xfrm>
            <a:off x="703518" y="3475459"/>
            <a:ext cx="6905625" cy="1609725"/>
          </a:xfrm>
          <a:prstGeom prst="rect">
            <a:avLst/>
          </a:prstGeom>
        </p:spPr>
      </p:pic>
    </p:spTree>
    <p:extLst>
      <p:ext uri="{BB962C8B-B14F-4D97-AF65-F5344CB8AC3E}">
        <p14:creationId xmlns:p14="http://schemas.microsoft.com/office/powerpoint/2010/main" val="2715746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179512" y="1124744"/>
            <a:ext cx="8784976" cy="5184576"/>
          </a:xfrm>
        </p:spPr>
        <p:txBody>
          <a:bodyPr/>
          <a:lstStyle/>
          <a:p>
            <a:pPr marL="0" indent="0">
              <a:buNone/>
            </a:pPr>
            <a:r>
              <a:rPr lang="en-US" altLang="ko-KR" sz="3000" dirty="0"/>
              <a:t>9.2.2 Item Page</a:t>
            </a:r>
          </a:p>
          <a:p>
            <a:r>
              <a:rPr lang="en-US" altLang="ko-KR" dirty="0"/>
              <a:t>Retrieving data</a:t>
            </a:r>
          </a:p>
          <a:p>
            <a:pPr lvl="1"/>
            <a:r>
              <a:rPr lang="en-US" altLang="ko-KR" dirty="0"/>
              <a:t>Use below API</a:t>
            </a:r>
          </a:p>
          <a:p>
            <a:pPr marL="0" indent="0">
              <a:buNone/>
            </a:pPr>
            <a:endParaRPr lang="ko-KR" altLang="en-US" sz="2800" dirty="0"/>
          </a:p>
        </p:txBody>
      </p:sp>
      <p:sp>
        <p:nvSpPr>
          <p:cNvPr id="4" name="제목 3"/>
          <p:cNvSpPr>
            <a:spLocks noGrp="1"/>
          </p:cNvSpPr>
          <p:nvPr>
            <p:ph type="title"/>
          </p:nvPr>
        </p:nvSpPr>
        <p:spPr>
          <a:xfrm>
            <a:off x="251520" y="16302"/>
            <a:ext cx="8712968" cy="873711"/>
          </a:xfrm>
        </p:spPr>
        <p:txBody>
          <a:bodyPr/>
          <a:lstStyle/>
          <a:p>
            <a:r>
              <a:rPr lang="en-US" altLang="ko-KR" dirty="0"/>
              <a:t>9.2 Implementing Pages of IMM</a:t>
            </a:r>
            <a:endParaRPr lang="ko-KR" altLang="en-US" dirty="0"/>
          </a:p>
        </p:txBody>
      </p:sp>
      <p:sp>
        <p:nvSpPr>
          <p:cNvPr id="2" name="슬라이드 번호 개체 틀 1"/>
          <p:cNvSpPr>
            <a:spLocks noGrp="1"/>
          </p:cNvSpPr>
          <p:nvPr>
            <p:ph type="sldNum" sz="quarter" idx="4"/>
          </p:nvPr>
        </p:nvSpPr>
        <p:spPr>
          <a:xfrm>
            <a:off x="179512" y="6500366"/>
            <a:ext cx="720080" cy="241002"/>
          </a:xfrm>
        </p:spPr>
        <p:txBody>
          <a:bodyPr/>
          <a:lstStyle/>
          <a:p>
            <a:fld id="{A287DA2E-0370-4E2E-ACA7-DA0E052C2769}" type="slidenum">
              <a:rPr lang="ko-KR" altLang="en-US" smtClean="0">
                <a:solidFill>
                  <a:prstClr val="black"/>
                </a:solidFill>
              </a:rPr>
              <a:pPr/>
              <a:t>19</a:t>
            </a:fld>
            <a:endParaRPr lang="ko-KR" altLang="en-US" dirty="0">
              <a:solidFill>
                <a:prstClr val="black"/>
              </a:solidFill>
            </a:endParaRPr>
          </a:p>
        </p:txBody>
      </p:sp>
      <p:graphicFrame>
        <p:nvGraphicFramePr>
          <p:cNvPr id="7" name="표 6">
            <a:extLst>
              <a:ext uri="{FF2B5EF4-FFF2-40B4-BE49-F238E27FC236}">
                <a16:creationId xmlns:a16="http://schemas.microsoft.com/office/drawing/2014/main" id="{2FC9D9FF-645F-4E96-BE73-C344BD3F485E}"/>
              </a:ext>
            </a:extLst>
          </p:cNvPr>
          <p:cNvGraphicFramePr>
            <a:graphicFrameLocks noGrp="1"/>
          </p:cNvGraphicFramePr>
          <p:nvPr>
            <p:extLst>
              <p:ext uri="{D42A27DB-BD31-4B8C-83A1-F6EECF244321}">
                <p14:modId xmlns:p14="http://schemas.microsoft.com/office/powerpoint/2010/main" val="755332709"/>
              </p:ext>
            </p:extLst>
          </p:nvPr>
        </p:nvGraphicFramePr>
        <p:xfrm>
          <a:off x="467544" y="2616159"/>
          <a:ext cx="8326056" cy="3693161"/>
        </p:xfrm>
        <a:graphic>
          <a:graphicData uri="http://schemas.openxmlformats.org/drawingml/2006/table">
            <a:tbl>
              <a:tblPr firstRow="1" bandRow="1">
                <a:tableStyleId>{5C22544A-7EE6-4342-B048-85BDC9FD1C3A}</a:tableStyleId>
              </a:tblPr>
              <a:tblGrid>
                <a:gridCol w="2282308">
                  <a:extLst>
                    <a:ext uri="{9D8B030D-6E8A-4147-A177-3AD203B41FA5}">
                      <a16:colId xmlns:a16="http://schemas.microsoft.com/office/drawing/2014/main" val="4975661"/>
                    </a:ext>
                  </a:extLst>
                </a:gridCol>
                <a:gridCol w="1341120">
                  <a:extLst>
                    <a:ext uri="{9D8B030D-6E8A-4147-A177-3AD203B41FA5}">
                      <a16:colId xmlns:a16="http://schemas.microsoft.com/office/drawing/2014/main" val="1750804925"/>
                    </a:ext>
                  </a:extLst>
                </a:gridCol>
                <a:gridCol w="4702628">
                  <a:extLst>
                    <a:ext uri="{9D8B030D-6E8A-4147-A177-3AD203B41FA5}">
                      <a16:colId xmlns:a16="http://schemas.microsoft.com/office/drawing/2014/main" val="3158213757"/>
                    </a:ext>
                  </a:extLst>
                </a:gridCol>
              </a:tblGrid>
              <a:tr h="431801">
                <a:tc>
                  <a:txBody>
                    <a:bodyPr/>
                    <a:lstStyle/>
                    <a:p>
                      <a:pPr algn="ctr" latinLnBrk="1"/>
                      <a:r>
                        <a:rPr lang="en-US" altLang="ko-KR" sz="1600" dirty="0"/>
                        <a:t>URL</a:t>
                      </a:r>
                      <a:endParaRPr lang="ko-KR"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600" dirty="0"/>
                        <a:t>Method</a:t>
                      </a:r>
                      <a:endParaRPr lang="ko-KR"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600" dirty="0"/>
                        <a:t>Success Response</a:t>
                      </a:r>
                      <a:endParaRPr lang="ko-KR"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2366978"/>
                  </a:ext>
                </a:extLst>
              </a:tr>
              <a:tr h="892343">
                <a:tc>
                  <a:txBody>
                    <a:bodyPr/>
                    <a:lstStyle/>
                    <a:p>
                      <a:pPr algn="ctr" latinLnBrk="1"/>
                      <a:r>
                        <a:rPr lang="en-US" altLang="ko-KR" sz="1600" dirty="0"/>
                        <a:t>/item/details/:item_id</a:t>
                      </a:r>
                      <a:endParaRPr lang="ko-KR"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600" dirty="0"/>
                        <a:t>GET</a:t>
                      </a:r>
                      <a:endParaRPr lang="ko-KR"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b="1" i="0" kern="1200" dirty="0">
                          <a:solidFill>
                            <a:schemeClr val="dk1"/>
                          </a:solidFill>
                          <a:effectLst/>
                          <a:latin typeface="+mn-lt"/>
                          <a:ea typeface="+mn-ea"/>
                          <a:cs typeface="+mn-cs"/>
                        </a:rPr>
                        <a:t>Contents</a:t>
                      </a:r>
                      <a:r>
                        <a:rPr lang="en-US" altLang="ko-KR" sz="1200" b="0" i="0" kern="1200" dirty="0">
                          <a:solidFill>
                            <a:schemeClr val="dk1"/>
                          </a:solidFill>
                          <a:effectLst/>
                          <a:latin typeface="+mn-lt"/>
                          <a:ea typeface="+mn-ea"/>
                          <a:cs typeface="+mn-cs"/>
                        </a:rPr>
                        <a:t>:</a:t>
                      </a:r>
                      <a:br>
                        <a:rPr lang="en-US" altLang="ko-KR" sz="1600" b="0" i="0" kern="1200" dirty="0">
                          <a:solidFill>
                            <a:schemeClr val="dk1"/>
                          </a:solidFill>
                          <a:effectLst/>
                          <a:latin typeface="+mn-lt"/>
                          <a:ea typeface="+mn-ea"/>
                          <a:cs typeface="+mn-cs"/>
                        </a:rPr>
                      </a:br>
                      <a:r>
                        <a:rPr lang="en-US" altLang="ko-KR" sz="1600" b="0" i="0" kern="1200" dirty="0">
                          <a:solidFill>
                            <a:schemeClr val="dk1"/>
                          </a:solidFill>
                          <a:effectLst/>
                          <a:latin typeface="+mn-lt"/>
                          <a:ea typeface="+mn-ea"/>
                          <a:cs typeface="+mn-cs"/>
                        </a:rPr>
                        <a:t>{</a:t>
                      </a:r>
                      <a:r>
                        <a:rPr lang="en-US" altLang="ko-KR" sz="1200" b="0" i="0" kern="1200" dirty="0">
                          <a:solidFill>
                            <a:schemeClr val="dk1"/>
                          </a:solidFill>
                          <a:effectLst/>
                          <a:latin typeface="+mn-lt"/>
                          <a:ea typeface="+mn-ea"/>
                          <a:cs typeface="+mn-cs"/>
                        </a:rPr>
                        <a:t>"</a:t>
                      </a:r>
                      <a:r>
                        <a:rPr lang="en-US" altLang="ko-KR" sz="1200" b="1" i="0" kern="1200" dirty="0">
                          <a:solidFill>
                            <a:schemeClr val="dk1"/>
                          </a:solidFill>
                          <a:effectLst/>
                          <a:latin typeface="+mn-lt"/>
                          <a:ea typeface="+mn-ea"/>
                          <a:cs typeface="+mn-cs"/>
                        </a:rPr>
                        <a:t>_id</a:t>
                      </a:r>
                      <a:r>
                        <a:rPr lang="en-US" altLang="ko-KR" sz="1200" b="0" i="0" kern="1200" dirty="0">
                          <a:solidFill>
                            <a:schemeClr val="dk1"/>
                          </a:solidFill>
                          <a:effectLst/>
                          <a:latin typeface="+mn-lt"/>
                          <a:ea typeface="+mn-ea"/>
                          <a:cs typeface="+mn-cs"/>
                        </a:rPr>
                        <a:t>"</a:t>
                      </a:r>
                      <a:r>
                        <a:rPr lang="en-US" altLang="ko-KR" sz="1200" b="1" i="0" kern="1200" dirty="0">
                          <a:solidFill>
                            <a:schemeClr val="dk1"/>
                          </a:solidFill>
                          <a:effectLst/>
                          <a:latin typeface="+mn-lt"/>
                          <a:ea typeface="+mn-ea"/>
                          <a:cs typeface="+mn-cs"/>
                        </a:rPr>
                        <a:t>:</a:t>
                      </a:r>
                      <a:r>
                        <a:rPr lang="en-US" altLang="ko-KR" sz="1200" b="0" i="0" kern="1200" dirty="0">
                          <a:solidFill>
                            <a:schemeClr val="dk1"/>
                          </a:solidFill>
                          <a:effectLst/>
                          <a:latin typeface="+mn-lt"/>
                          <a:ea typeface="+mn-ea"/>
                          <a:cs typeface="+mn-cs"/>
                        </a:rPr>
                        <a:t> "596c3c86e26b0c10a3ba19c6",</a:t>
                      </a:r>
                    </a:p>
                    <a:p>
                      <a:r>
                        <a:rPr lang="en-US" altLang="ko-KR" sz="1200" b="0" i="0" kern="1200" dirty="0">
                          <a:solidFill>
                            <a:schemeClr val="dk1"/>
                          </a:solidFill>
                          <a:effectLst/>
                          <a:latin typeface="+mn-lt"/>
                          <a:ea typeface="+mn-ea"/>
                          <a:cs typeface="+mn-cs"/>
                        </a:rPr>
                        <a:t>"</a:t>
                      </a:r>
                      <a:r>
                        <a:rPr lang="en-US" altLang="ko-KR" sz="1200" b="1" i="0" kern="1200" dirty="0">
                          <a:solidFill>
                            <a:schemeClr val="dk1"/>
                          </a:solidFill>
                          <a:effectLst/>
                          <a:latin typeface="+mn-lt"/>
                          <a:ea typeface="+mn-ea"/>
                          <a:cs typeface="+mn-cs"/>
                        </a:rPr>
                        <a:t>item_id</a:t>
                      </a:r>
                      <a:r>
                        <a:rPr lang="en-US" altLang="ko-KR" sz="1200" b="0" i="0" kern="1200" dirty="0">
                          <a:solidFill>
                            <a:schemeClr val="dk1"/>
                          </a:solidFill>
                          <a:effectLst/>
                          <a:latin typeface="+mn-lt"/>
                          <a:ea typeface="+mn-ea"/>
                          <a:cs typeface="+mn-cs"/>
                        </a:rPr>
                        <a:t>"</a:t>
                      </a:r>
                      <a:r>
                        <a:rPr lang="en-US" altLang="ko-KR" sz="1200" b="1" i="0" kern="1200" dirty="0">
                          <a:solidFill>
                            <a:schemeClr val="dk1"/>
                          </a:solidFill>
                          <a:effectLst/>
                          <a:latin typeface="+mn-lt"/>
                          <a:ea typeface="+mn-ea"/>
                          <a:cs typeface="+mn-cs"/>
                        </a:rPr>
                        <a:t>:</a:t>
                      </a:r>
                      <a:r>
                        <a:rPr lang="en-US" altLang="ko-KR" sz="1200" b="0" i="0" kern="1200" dirty="0">
                          <a:solidFill>
                            <a:schemeClr val="dk1"/>
                          </a:solidFill>
                          <a:effectLst/>
                          <a:latin typeface="+mn-lt"/>
                          <a:ea typeface="+mn-ea"/>
                          <a:cs typeface="+mn-cs"/>
                        </a:rPr>
                        <a:t> "A0",</a:t>
                      </a:r>
                    </a:p>
                    <a:p>
                      <a:r>
                        <a:rPr lang="en-US" altLang="ko-KR" sz="1200" b="0" i="0" kern="1200" dirty="0">
                          <a:solidFill>
                            <a:schemeClr val="dk1"/>
                          </a:solidFill>
                          <a:effectLst/>
                          <a:latin typeface="+mn-lt"/>
                          <a:ea typeface="+mn-ea"/>
                          <a:cs typeface="+mn-cs"/>
                        </a:rPr>
                        <a:t>"</a:t>
                      </a:r>
                      <a:r>
                        <a:rPr lang="en-US" altLang="ko-KR" sz="1200" b="1" i="0" kern="1200" dirty="0">
                          <a:solidFill>
                            <a:schemeClr val="dk1"/>
                          </a:solidFill>
                          <a:effectLst/>
                          <a:latin typeface="+mn-lt"/>
                          <a:ea typeface="+mn-ea"/>
                          <a:cs typeface="+mn-cs"/>
                        </a:rPr>
                        <a:t>item_name</a:t>
                      </a:r>
                      <a:r>
                        <a:rPr lang="en-US" altLang="ko-KR" sz="1200" b="0" i="0" kern="1200" dirty="0">
                          <a:solidFill>
                            <a:schemeClr val="dk1"/>
                          </a:solidFill>
                          <a:effectLst/>
                          <a:latin typeface="+mn-lt"/>
                          <a:ea typeface="+mn-ea"/>
                          <a:cs typeface="+mn-cs"/>
                        </a:rPr>
                        <a:t>"</a:t>
                      </a:r>
                      <a:r>
                        <a:rPr lang="en-US" altLang="ko-KR" sz="1200" b="1" i="0" kern="1200" dirty="0">
                          <a:solidFill>
                            <a:schemeClr val="dk1"/>
                          </a:solidFill>
                          <a:effectLst/>
                          <a:latin typeface="+mn-lt"/>
                          <a:ea typeface="+mn-ea"/>
                          <a:cs typeface="+mn-cs"/>
                        </a:rPr>
                        <a:t>:</a:t>
                      </a:r>
                      <a:r>
                        <a:rPr lang="en-US" altLang="ko-KR" sz="1200" b="0" i="0" kern="1200" dirty="0">
                          <a:solidFill>
                            <a:schemeClr val="dk1"/>
                          </a:solidFill>
                          <a:effectLst/>
                          <a:latin typeface="+mn-lt"/>
                          <a:ea typeface="+mn-ea"/>
                          <a:cs typeface="+mn-cs"/>
                        </a:rPr>
                        <a:t> "The Tamang",</a:t>
                      </a:r>
                    </a:p>
                    <a:p>
                      <a:r>
                        <a:rPr lang="en-US" altLang="ko-KR" sz="1200" b="0" i="0" kern="1200" dirty="0">
                          <a:solidFill>
                            <a:schemeClr val="dk1"/>
                          </a:solidFill>
                          <a:effectLst/>
                          <a:latin typeface="+mn-lt"/>
                          <a:ea typeface="+mn-ea"/>
                          <a:cs typeface="+mn-cs"/>
                        </a:rPr>
                        <a:t>"</a:t>
                      </a:r>
                      <a:r>
                        <a:rPr lang="en-US" altLang="ko-KR" sz="1200" b="1" i="0" kern="1200" dirty="0">
                          <a:solidFill>
                            <a:schemeClr val="dk1"/>
                          </a:solidFill>
                          <a:effectLst/>
                          <a:latin typeface="+mn-lt"/>
                          <a:ea typeface="+mn-ea"/>
                          <a:cs typeface="+mn-cs"/>
                        </a:rPr>
                        <a:t>item_img</a:t>
                      </a:r>
                      <a:r>
                        <a:rPr lang="en-US" altLang="ko-KR" sz="1200" b="0" i="0" kern="1200" dirty="0">
                          <a:solidFill>
                            <a:schemeClr val="dk1"/>
                          </a:solidFill>
                          <a:effectLst/>
                          <a:latin typeface="+mn-lt"/>
                          <a:ea typeface="+mn-ea"/>
                          <a:cs typeface="+mn-cs"/>
                        </a:rPr>
                        <a:t>"</a:t>
                      </a:r>
                      <a:r>
                        <a:rPr lang="en-US" altLang="ko-KR" sz="1200" b="1" i="0" kern="1200" dirty="0">
                          <a:solidFill>
                            <a:schemeClr val="dk1"/>
                          </a:solidFill>
                          <a:effectLst/>
                          <a:latin typeface="+mn-lt"/>
                          <a:ea typeface="+mn-ea"/>
                          <a:cs typeface="+mn-cs"/>
                        </a:rPr>
                        <a:t>:</a:t>
                      </a:r>
                      <a:r>
                        <a:rPr lang="en-US" altLang="ko-KR" sz="1200" b="0" i="0" kern="1200" dirty="0">
                          <a:solidFill>
                            <a:schemeClr val="dk1"/>
                          </a:solidFill>
                          <a:effectLst/>
                          <a:latin typeface="+mn-lt"/>
                          <a:ea typeface="+mn-ea"/>
                          <a:cs typeface="+mn-cs"/>
                        </a:rPr>
                        <a:t> </a:t>
                      </a:r>
                      <a:r>
                        <a:rPr lang="en-US" altLang="ko-KR" sz="1200" b="0" i="0" u="none" strike="noStrike" kern="1200" dirty="0">
                          <a:solidFill>
                            <a:schemeClr val="dk1"/>
                          </a:solidFill>
                          <a:effectLst/>
                          <a:latin typeface="+mn-lt"/>
                          <a:ea typeface="+mn-ea"/>
                          <a:cs typeface="+mn-cs"/>
                        </a:rPr>
                        <a:t>"http://ec2-34-224-40-186.compute-1.amazonaws.com:3000/public/A0.jpg"</a:t>
                      </a:r>
                      <a:r>
                        <a:rPr lang="en-US" altLang="ko-KR" sz="1200" b="0" i="0" kern="1200" dirty="0">
                          <a:solidFill>
                            <a:schemeClr val="dk1"/>
                          </a:solidFill>
                          <a:effectLst/>
                          <a:latin typeface="+mn-lt"/>
                          <a:ea typeface="+mn-ea"/>
                          <a:cs typeface="+mn-cs"/>
                        </a:rPr>
                        <a:t>,</a:t>
                      </a:r>
                    </a:p>
                    <a:p>
                      <a:r>
                        <a:rPr lang="en-US" altLang="ko-KR" sz="1200" b="0" i="0" kern="1200" dirty="0">
                          <a:solidFill>
                            <a:schemeClr val="dk1"/>
                          </a:solidFill>
                          <a:effectLst/>
                          <a:latin typeface="+mn-lt"/>
                          <a:ea typeface="+mn-ea"/>
                          <a:cs typeface="+mn-cs"/>
                        </a:rPr>
                        <a:t>"</a:t>
                      </a:r>
                      <a:r>
                        <a:rPr lang="en-US" altLang="ko-KR" sz="1200" b="1" i="0" kern="1200" dirty="0">
                          <a:solidFill>
                            <a:schemeClr val="dk1"/>
                          </a:solidFill>
                          <a:effectLst/>
                          <a:latin typeface="+mn-lt"/>
                          <a:ea typeface="+mn-ea"/>
                          <a:cs typeface="+mn-cs"/>
                        </a:rPr>
                        <a:t>item_desc</a:t>
                      </a:r>
                      <a:r>
                        <a:rPr lang="en-US" altLang="ko-KR" sz="1200" b="0" i="0" kern="1200" dirty="0">
                          <a:solidFill>
                            <a:schemeClr val="dk1"/>
                          </a:solidFill>
                          <a:effectLst/>
                          <a:latin typeface="+mn-lt"/>
                          <a:ea typeface="+mn-ea"/>
                          <a:cs typeface="+mn-cs"/>
                        </a:rPr>
                        <a:t>"</a:t>
                      </a:r>
                      <a:r>
                        <a:rPr lang="en-US" altLang="ko-KR" sz="1200" b="1" i="0" kern="1200" dirty="0">
                          <a:solidFill>
                            <a:schemeClr val="dk1"/>
                          </a:solidFill>
                          <a:effectLst/>
                          <a:latin typeface="+mn-lt"/>
                          <a:ea typeface="+mn-ea"/>
                          <a:cs typeface="+mn-cs"/>
                        </a:rPr>
                        <a:t>:</a:t>
                      </a:r>
                      <a:r>
                        <a:rPr lang="en-US" altLang="ko-KR" sz="1200" b="0" i="0" kern="1200" dirty="0">
                          <a:solidFill>
                            <a:schemeClr val="dk1"/>
                          </a:solidFill>
                          <a:effectLst/>
                          <a:latin typeface="+mn-lt"/>
                          <a:ea typeface="+mn-ea"/>
                          <a:cs typeface="+mn-cs"/>
                        </a:rPr>
                        <a:t> "The Tamang are the indigenous inhabitants of the Himalayan regions of Nepal and India, their ancestral land is called Tamsaling. They are the aborigines of Yambu, or Kathmandu Valley, who had self-rule and.",</a:t>
                      </a:r>
                    </a:p>
                    <a:p>
                      <a:r>
                        <a:rPr lang="en-US" altLang="ko-KR" sz="1200" b="0" i="0" kern="1200" dirty="0">
                          <a:solidFill>
                            <a:schemeClr val="dk1"/>
                          </a:solidFill>
                          <a:effectLst/>
                          <a:latin typeface="+mn-lt"/>
                          <a:ea typeface="+mn-ea"/>
                          <a:cs typeface="+mn-cs"/>
                        </a:rPr>
                        <a:t>"</a:t>
                      </a:r>
                      <a:r>
                        <a:rPr lang="en-US" altLang="ko-KR" sz="1200" b="1" i="0" kern="1200" dirty="0">
                          <a:solidFill>
                            <a:schemeClr val="dk1"/>
                          </a:solidFill>
                          <a:effectLst/>
                          <a:latin typeface="+mn-lt"/>
                          <a:ea typeface="+mn-ea"/>
                          <a:cs typeface="+mn-cs"/>
                        </a:rPr>
                        <a:t>item_video</a:t>
                      </a:r>
                      <a:r>
                        <a:rPr lang="en-US" altLang="ko-KR" sz="1200" b="0" i="0" kern="1200" dirty="0">
                          <a:solidFill>
                            <a:schemeClr val="dk1"/>
                          </a:solidFill>
                          <a:effectLst/>
                          <a:latin typeface="+mn-lt"/>
                          <a:ea typeface="+mn-ea"/>
                          <a:cs typeface="+mn-cs"/>
                        </a:rPr>
                        <a:t>"</a:t>
                      </a:r>
                      <a:r>
                        <a:rPr lang="en-US" altLang="ko-KR" sz="1200" b="1" i="0" kern="1200" dirty="0">
                          <a:solidFill>
                            <a:schemeClr val="dk1"/>
                          </a:solidFill>
                          <a:effectLst/>
                          <a:latin typeface="+mn-lt"/>
                          <a:ea typeface="+mn-ea"/>
                          <a:cs typeface="+mn-cs"/>
                        </a:rPr>
                        <a:t>:</a:t>
                      </a:r>
                      <a:r>
                        <a:rPr lang="en-US" altLang="ko-KR" sz="1200" b="0" i="0" kern="1200" dirty="0">
                          <a:solidFill>
                            <a:schemeClr val="dk1"/>
                          </a:solidFill>
                          <a:effectLst/>
                          <a:latin typeface="+mn-lt"/>
                          <a:ea typeface="+mn-ea"/>
                          <a:cs typeface="+mn-cs"/>
                        </a:rPr>
                        <a:t> </a:t>
                      </a:r>
                      <a:r>
                        <a:rPr lang="en-US" altLang="ko-KR" sz="1200" b="0" i="0" u="none" strike="noStrike" kern="1200" dirty="0">
                          <a:solidFill>
                            <a:schemeClr val="dk1"/>
                          </a:solidFill>
                          <a:effectLst/>
                          <a:latin typeface="+mn-lt"/>
                          <a:ea typeface="+mn-ea"/>
                          <a:cs typeface="+mn-cs"/>
                        </a:rPr>
                        <a:t>"https://www.youtube.com/watch?v=ZGjkIB_o9UQ"</a:t>
                      </a:r>
                      <a:r>
                        <a:rPr lang="en-US" altLang="ko-KR" sz="1200" b="0" i="0" kern="1200" dirty="0">
                          <a:solidFill>
                            <a:schemeClr val="dk1"/>
                          </a:solidFill>
                          <a:effectLst/>
                          <a:latin typeface="+mn-lt"/>
                          <a:ea typeface="+mn-ea"/>
                          <a:cs typeface="+mn-cs"/>
                        </a:rPr>
                        <a:t>,</a:t>
                      </a:r>
                    </a:p>
                    <a:p>
                      <a:r>
                        <a:rPr lang="en-US" altLang="ko-KR" sz="1200" b="0" i="0" kern="1200" dirty="0">
                          <a:solidFill>
                            <a:schemeClr val="dk1"/>
                          </a:solidFill>
                          <a:effectLst/>
                          <a:latin typeface="+mn-lt"/>
                          <a:ea typeface="+mn-ea"/>
                          <a:cs typeface="+mn-cs"/>
                        </a:rPr>
                        <a:t>"</a:t>
                      </a:r>
                      <a:r>
                        <a:rPr lang="en-US" altLang="ko-KR" sz="1200" b="1" i="0" kern="1200" dirty="0">
                          <a:solidFill>
                            <a:schemeClr val="dk1"/>
                          </a:solidFill>
                          <a:effectLst/>
                          <a:latin typeface="+mn-lt"/>
                          <a:ea typeface="+mn-ea"/>
                          <a:cs typeface="+mn-cs"/>
                        </a:rPr>
                        <a:t>category_id</a:t>
                      </a:r>
                      <a:r>
                        <a:rPr lang="en-US" altLang="ko-KR" sz="1200" b="0" i="0" kern="1200" dirty="0">
                          <a:solidFill>
                            <a:schemeClr val="dk1"/>
                          </a:solidFill>
                          <a:effectLst/>
                          <a:latin typeface="+mn-lt"/>
                          <a:ea typeface="+mn-ea"/>
                          <a:cs typeface="+mn-cs"/>
                        </a:rPr>
                        <a:t>"</a:t>
                      </a:r>
                      <a:r>
                        <a:rPr lang="en-US" altLang="ko-KR" sz="1200" b="1" i="0" kern="1200" dirty="0">
                          <a:solidFill>
                            <a:schemeClr val="dk1"/>
                          </a:solidFill>
                          <a:effectLst/>
                          <a:latin typeface="+mn-lt"/>
                          <a:ea typeface="+mn-ea"/>
                          <a:cs typeface="+mn-cs"/>
                        </a:rPr>
                        <a:t>:</a:t>
                      </a:r>
                      <a:r>
                        <a:rPr lang="en-US" altLang="ko-KR" sz="1200" b="0" i="0" kern="1200" dirty="0">
                          <a:solidFill>
                            <a:schemeClr val="dk1"/>
                          </a:solidFill>
                          <a:effectLst/>
                          <a:latin typeface="+mn-lt"/>
                          <a:ea typeface="+mn-ea"/>
                          <a:cs typeface="+mn-cs"/>
                        </a:rPr>
                        <a:t> "MP",</a:t>
                      </a:r>
                    </a:p>
                    <a:p>
                      <a:r>
                        <a:rPr lang="en-US" altLang="ko-KR" sz="1200" b="0" i="0" kern="1200" dirty="0">
                          <a:solidFill>
                            <a:schemeClr val="dk1"/>
                          </a:solidFill>
                          <a:effectLst/>
                          <a:latin typeface="+mn-lt"/>
                          <a:ea typeface="+mn-ea"/>
                          <a:cs typeface="+mn-cs"/>
                        </a:rPr>
                        <a:t>"</a:t>
                      </a:r>
                      <a:r>
                        <a:rPr lang="en-US" altLang="ko-KR" sz="1200" b="1" i="0" kern="1200" dirty="0">
                          <a:solidFill>
                            <a:schemeClr val="dk1"/>
                          </a:solidFill>
                          <a:effectLst/>
                          <a:latin typeface="+mn-lt"/>
                          <a:ea typeface="+mn-ea"/>
                          <a:cs typeface="+mn-cs"/>
                        </a:rPr>
                        <a:t>section_id</a:t>
                      </a:r>
                      <a:r>
                        <a:rPr lang="en-US" altLang="ko-KR" sz="1200" b="0" i="0" kern="1200" dirty="0">
                          <a:solidFill>
                            <a:schemeClr val="dk1"/>
                          </a:solidFill>
                          <a:effectLst/>
                          <a:latin typeface="+mn-lt"/>
                          <a:ea typeface="+mn-ea"/>
                          <a:cs typeface="+mn-cs"/>
                        </a:rPr>
                        <a:t>"</a:t>
                      </a:r>
                      <a:r>
                        <a:rPr lang="en-US" altLang="ko-KR" sz="1200" b="1" i="0" kern="1200" dirty="0">
                          <a:solidFill>
                            <a:schemeClr val="dk1"/>
                          </a:solidFill>
                          <a:effectLst/>
                          <a:latin typeface="+mn-lt"/>
                          <a:ea typeface="+mn-ea"/>
                          <a:cs typeface="+mn-cs"/>
                        </a:rPr>
                        <a:t>:</a:t>
                      </a:r>
                      <a:r>
                        <a:rPr lang="en-US" altLang="ko-KR" sz="1200" b="0" i="0" kern="1200" dirty="0">
                          <a:solidFill>
                            <a:schemeClr val="dk1"/>
                          </a:solidFill>
                          <a:effectLst/>
                          <a:latin typeface="+mn-lt"/>
                          <a:ea typeface="+mn-ea"/>
                          <a:cs typeface="+mn-cs"/>
                        </a:rPr>
                        <a:t> "MP_1",</a:t>
                      </a:r>
                    </a:p>
                    <a:p>
                      <a:r>
                        <a:rPr lang="en-US" altLang="ko-KR" sz="1200" b="0" i="0" kern="1200" dirty="0">
                          <a:solidFill>
                            <a:schemeClr val="dk1"/>
                          </a:solidFill>
                          <a:effectLst/>
                          <a:latin typeface="+mn-lt"/>
                          <a:ea typeface="+mn-ea"/>
                          <a:cs typeface="+mn-cs"/>
                        </a:rPr>
                        <a:t>"</a:t>
                      </a:r>
                      <a:r>
                        <a:rPr lang="en-US" altLang="ko-KR" sz="1200" b="1" i="0" kern="1200" dirty="0">
                          <a:solidFill>
                            <a:schemeClr val="dk1"/>
                          </a:solidFill>
                          <a:effectLst/>
                          <a:latin typeface="+mn-lt"/>
                          <a:ea typeface="+mn-ea"/>
                          <a:cs typeface="+mn-cs"/>
                        </a:rPr>
                        <a:t>subsection_id</a:t>
                      </a:r>
                      <a:r>
                        <a:rPr lang="en-US" altLang="ko-KR" sz="1200" b="0" i="0" kern="1200" dirty="0">
                          <a:solidFill>
                            <a:schemeClr val="dk1"/>
                          </a:solidFill>
                          <a:effectLst/>
                          <a:latin typeface="+mn-lt"/>
                          <a:ea typeface="+mn-ea"/>
                          <a:cs typeface="+mn-cs"/>
                        </a:rPr>
                        <a:t>"</a:t>
                      </a:r>
                      <a:r>
                        <a:rPr lang="en-US" altLang="ko-KR" sz="1200" b="1" i="0" kern="1200" dirty="0">
                          <a:solidFill>
                            <a:schemeClr val="dk1"/>
                          </a:solidFill>
                          <a:effectLst/>
                          <a:latin typeface="+mn-lt"/>
                          <a:ea typeface="+mn-ea"/>
                          <a:cs typeface="+mn-cs"/>
                        </a:rPr>
                        <a:t>:</a:t>
                      </a:r>
                      <a:r>
                        <a:rPr lang="en-US" altLang="ko-KR" sz="1200" b="0" i="0" kern="1200" dirty="0">
                          <a:solidFill>
                            <a:schemeClr val="dk1"/>
                          </a:solidFill>
                          <a:effectLst/>
                          <a:latin typeface="+mn-lt"/>
                          <a:ea typeface="+mn-ea"/>
                          <a:cs typeface="+mn-cs"/>
                        </a:rPr>
                        <a:t> "1",</a:t>
                      </a:r>
                    </a:p>
                    <a:p>
                      <a:r>
                        <a:rPr lang="en-US" altLang="ko-KR" sz="1200" b="0" i="0" kern="1200" dirty="0">
                          <a:solidFill>
                            <a:schemeClr val="dk1"/>
                          </a:solidFill>
                          <a:effectLst/>
                          <a:latin typeface="+mn-lt"/>
                          <a:ea typeface="+mn-ea"/>
                          <a:cs typeface="+mn-cs"/>
                        </a:rPr>
                        <a:t>"</a:t>
                      </a:r>
                      <a:r>
                        <a:rPr lang="en-US" altLang="ko-KR" sz="1200" b="1" i="0" kern="1200" dirty="0">
                          <a:solidFill>
                            <a:schemeClr val="dk1"/>
                          </a:solidFill>
                          <a:effectLst/>
                          <a:latin typeface="+mn-lt"/>
                          <a:ea typeface="+mn-ea"/>
                          <a:cs typeface="+mn-cs"/>
                        </a:rPr>
                        <a:t>item_hit_num</a:t>
                      </a:r>
                      <a:r>
                        <a:rPr lang="en-US" altLang="ko-KR" sz="1200" b="0" i="0" kern="1200" dirty="0">
                          <a:solidFill>
                            <a:schemeClr val="dk1"/>
                          </a:solidFill>
                          <a:effectLst/>
                          <a:latin typeface="+mn-lt"/>
                          <a:ea typeface="+mn-ea"/>
                          <a:cs typeface="+mn-cs"/>
                        </a:rPr>
                        <a:t>"</a:t>
                      </a:r>
                      <a:r>
                        <a:rPr lang="en-US" altLang="ko-KR" sz="1200" b="1" i="0" kern="1200" dirty="0">
                          <a:solidFill>
                            <a:schemeClr val="dk1"/>
                          </a:solidFill>
                          <a:effectLst/>
                          <a:latin typeface="+mn-lt"/>
                          <a:ea typeface="+mn-ea"/>
                          <a:cs typeface="+mn-cs"/>
                        </a:rPr>
                        <a:t>:</a:t>
                      </a:r>
                      <a:r>
                        <a:rPr lang="en-US" altLang="ko-KR" sz="1200" b="0" i="0" kern="1200" dirty="0">
                          <a:solidFill>
                            <a:schemeClr val="dk1"/>
                          </a:solidFill>
                          <a:effectLst/>
                          <a:latin typeface="+mn-lt"/>
                          <a:ea typeface="+mn-ea"/>
                          <a:cs typeface="+mn-cs"/>
                        </a:rPr>
                        <a:t> 7,</a:t>
                      </a:r>
                    </a:p>
                    <a:p>
                      <a:r>
                        <a:rPr lang="en-US" altLang="ko-KR" sz="1200" b="0" i="0" kern="1200" dirty="0">
                          <a:solidFill>
                            <a:schemeClr val="dk1"/>
                          </a:solidFill>
                          <a:effectLst/>
                          <a:latin typeface="+mn-lt"/>
                          <a:ea typeface="+mn-ea"/>
                          <a:cs typeface="+mn-cs"/>
                        </a:rPr>
                        <a:t>"</a:t>
                      </a:r>
                      <a:r>
                        <a:rPr lang="en-US" altLang="ko-KR" sz="1200" b="1" i="0" kern="1200" dirty="0">
                          <a:solidFill>
                            <a:schemeClr val="dk1"/>
                          </a:solidFill>
                          <a:effectLst/>
                          <a:latin typeface="+mn-lt"/>
                          <a:ea typeface="+mn-ea"/>
                          <a:cs typeface="+mn-cs"/>
                        </a:rPr>
                        <a:t>item_section</a:t>
                      </a:r>
                      <a:r>
                        <a:rPr lang="en-US" altLang="ko-KR" sz="1200" b="0" i="0" kern="1200" dirty="0">
                          <a:solidFill>
                            <a:schemeClr val="dk1"/>
                          </a:solidFill>
                          <a:effectLst/>
                          <a:latin typeface="+mn-lt"/>
                          <a:ea typeface="+mn-ea"/>
                          <a:cs typeface="+mn-cs"/>
                        </a:rPr>
                        <a:t>"</a:t>
                      </a:r>
                      <a:r>
                        <a:rPr lang="en-US" altLang="ko-KR" sz="1200" b="1" i="0" kern="1200" dirty="0">
                          <a:solidFill>
                            <a:schemeClr val="dk1"/>
                          </a:solidFill>
                          <a:effectLst/>
                          <a:latin typeface="+mn-lt"/>
                          <a:ea typeface="+mn-ea"/>
                          <a:cs typeface="+mn-cs"/>
                        </a:rPr>
                        <a:t>:</a:t>
                      </a:r>
                      <a:r>
                        <a:rPr lang="en-US" altLang="ko-KR" sz="1200" b="0" i="0" kern="1200" dirty="0">
                          <a:solidFill>
                            <a:schemeClr val="dk1"/>
                          </a:solidFill>
                          <a:effectLst/>
                          <a:latin typeface="+mn-lt"/>
                          <a:ea typeface="+mn-ea"/>
                          <a:cs typeface="+mn-cs"/>
                        </a:rPr>
                        <a:t> "Mountain People of Nepal Section"</a:t>
                      </a:r>
                    </a:p>
                    <a:p>
                      <a:r>
                        <a:rPr lang="en-US" altLang="ko-KR" sz="1200" b="0" i="0" kern="1200" dirty="0">
                          <a:solidFill>
                            <a:schemeClr val="dk1"/>
                          </a:solidFill>
                          <a:effectLst/>
                          <a:latin typeface="+mn-lt"/>
                          <a:ea typeface="+mn-ea"/>
                          <a:cs typeface="+mn-cs"/>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2630241"/>
                  </a:ext>
                </a:extLst>
              </a:tr>
            </a:tbl>
          </a:graphicData>
        </a:graphic>
      </p:graphicFrame>
    </p:spTree>
    <p:extLst>
      <p:ext uri="{BB962C8B-B14F-4D97-AF65-F5344CB8AC3E}">
        <p14:creationId xmlns:p14="http://schemas.microsoft.com/office/powerpoint/2010/main" val="910649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normAutofit/>
          </a:bodyPr>
          <a:lstStyle/>
          <a:p>
            <a:pPr>
              <a:buFont typeface="맑은 고딕" panose="020B0503020000020004" pitchFamily="50" charset="-127"/>
              <a:buChar char="-"/>
            </a:pPr>
            <a:r>
              <a:rPr lang="en-US" altLang="ko-KR" dirty="0"/>
              <a:t>Learn how to use git on EC2 instance.</a:t>
            </a:r>
          </a:p>
          <a:p>
            <a:pPr>
              <a:buFont typeface="맑은 고딕" panose="020B0503020000020004" pitchFamily="50" charset="-127"/>
              <a:buChar char="-"/>
            </a:pPr>
            <a:r>
              <a:rPr lang="en-US" altLang="ko-KR" dirty="0"/>
              <a:t>Learn how to run server application on EC2 instance.</a:t>
            </a:r>
          </a:p>
          <a:p>
            <a:pPr>
              <a:buFont typeface="맑은 고딕" panose="020B0503020000020004" pitchFamily="50" charset="-127"/>
              <a:buChar char="-"/>
            </a:pPr>
            <a:r>
              <a:rPr lang="en-US" altLang="ko-KR" dirty="0"/>
              <a:t>Learn how to use Cordova plugin for native functions of mobile device.</a:t>
            </a:r>
          </a:p>
          <a:p>
            <a:pPr>
              <a:buFont typeface="맑은 고딕" panose="020B0503020000020004" pitchFamily="50" charset="-127"/>
              <a:buChar char="-"/>
            </a:pPr>
            <a:r>
              <a:rPr lang="en-US" altLang="ko-KR" dirty="0"/>
              <a:t>Learn the process of building application for Android.</a:t>
            </a:r>
          </a:p>
        </p:txBody>
      </p:sp>
      <p:sp>
        <p:nvSpPr>
          <p:cNvPr id="4" name="제목 3"/>
          <p:cNvSpPr>
            <a:spLocks noGrp="1"/>
          </p:cNvSpPr>
          <p:nvPr>
            <p:ph type="title"/>
          </p:nvPr>
        </p:nvSpPr>
        <p:spPr/>
        <p:txBody>
          <a:bodyPr/>
          <a:lstStyle/>
          <a:p>
            <a:r>
              <a:rPr lang="en-US" altLang="ko-KR" dirty="0"/>
              <a:t>Objectives</a:t>
            </a:r>
            <a:endParaRPr lang="ko-KR" altLang="en-US" dirty="0"/>
          </a:p>
        </p:txBody>
      </p:sp>
      <p:sp>
        <p:nvSpPr>
          <p:cNvPr id="2" name="슬라이드 번호 개체 틀 1"/>
          <p:cNvSpPr>
            <a:spLocks noGrp="1"/>
          </p:cNvSpPr>
          <p:nvPr>
            <p:ph type="sldNum" sz="quarter" idx="4"/>
          </p:nvPr>
        </p:nvSpPr>
        <p:spPr/>
        <p:txBody>
          <a:bodyPr/>
          <a:lstStyle/>
          <a:p>
            <a:fld id="{A287DA2E-0370-4E2E-ACA7-DA0E052C2769}" type="slidenum">
              <a:rPr lang="ko-KR" altLang="en-US" smtClean="0">
                <a:solidFill>
                  <a:prstClr val="black"/>
                </a:solidFill>
              </a:rPr>
              <a:pPr/>
              <a:t>2</a:t>
            </a:fld>
            <a:endParaRPr lang="ko-KR" altLang="en-US" dirty="0">
              <a:solidFill>
                <a:prstClr val="black"/>
              </a:solidFill>
            </a:endParaRPr>
          </a:p>
        </p:txBody>
      </p:sp>
    </p:spTree>
    <p:extLst>
      <p:ext uri="{BB962C8B-B14F-4D97-AF65-F5344CB8AC3E}">
        <p14:creationId xmlns:p14="http://schemas.microsoft.com/office/powerpoint/2010/main" val="3609130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179512" y="1124744"/>
            <a:ext cx="8784976" cy="5184576"/>
          </a:xfrm>
        </p:spPr>
        <p:txBody>
          <a:bodyPr/>
          <a:lstStyle/>
          <a:p>
            <a:pPr marL="0" indent="0">
              <a:buNone/>
            </a:pPr>
            <a:r>
              <a:rPr lang="en-US" altLang="ko-KR" sz="3000" dirty="0"/>
              <a:t>9.2.2 Item Page</a:t>
            </a:r>
          </a:p>
          <a:p>
            <a:r>
              <a:rPr lang="en-US" altLang="ko-KR" dirty="0"/>
              <a:t>Retrieving data</a:t>
            </a:r>
          </a:p>
          <a:p>
            <a:pPr marL="0" indent="0">
              <a:buNone/>
            </a:pPr>
            <a:endParaRPr lang="ko-KR" altLang="en-US" sz="2800" dirty="0"/>
          </a:p>
        </p:txBody>
      </p:sp>
      <p:sp>
        <p:nvSpPr>
          <p:cNvPr id="4" name="제목 3"/>
          <p:cNvSpPr>
            <a:spLocks noGrp="1"/>
          </p:cNvSpPr>
          <p:nvPr>
            <p:ph type="title"/>
          </p:nvPr>
        </p:nvSpPr>
        <p:spPr>
          <a:xfrm>
            <a:off x="251520" y="16302"/>
            <a:ext cx="8712968" cy="873711"/>
          </a:xfrm>
        </p:spPr>
        <p:txBody>
          <a:bodyPr/>
          <a:lstStyle/>
          <a:p>
            <a:r>
              <a:rPr lang="en-US" altLang="ko-KR" dirty="0"/>
              <a:t>9.2 Implementing Pages of IMM</a:t>
            </a:r>
            <a:endParaRPr lang="ko-KR" altLang="en-US" dirty="0"/>
          </a:p>
        </p:txBody>
      </p:sp>
      <p:sp>
        <p:nvSpPr>
          <p:cNvPr id="2" name="슬라이드 번호 개체 틀 1"/>
          <p:cNvSpPr>
            <a:spLocks noGrp="1"/>
          </p:cNvSpPr>
          <p:nvPr>
            <p:ph type="sldNum" sz="quarter" idx="4"/>
          </p:nvPr>
        </p:nvSpPr>
        <p:spPr>
          <a:xfrm>
            <a:off x="179512" y="6500366"/>
            <a:ext cx="720080" cy="241002"/>
          </a:xfrm>
        </p:spPr>
        <p:txBody>
          <a:bodyPr/>
          <a:lstStyle/>
          <a:p>
            <a:fld id="{A287DA2E-0370-4E2E-ACA7-DA0E052C2769}" type="slidenum">
              <a:rPr lang="ko-KR" altLang="en-US" smtClean="0">
                <a:solidFill>
                  <a:prstClr val="black"/>
                </a:solidFill>
              </a:rPr>
              <a:pPr/>
              <a:t>20</a:t>
            </a:fld>
            <a:endParaRPr lang="ko-KR" altLang="en-US" dirty="0">
              <a:solidFill>
                <a:prstClr val="black"/>
              </a:solidFill>
            </a:endParaRPr>
          </a:p>
        </p:txBody>
      </p:sp>
      <p:pic>
        <p:nvPicPr>
          <p:cNvPr id="3" name="그림 2">
            <a:extLst>
              <a:ext uri="{FF2B5EF4-FFF2-40B4-BE49-F238E27FC236}">
                <a16:creationId xmlns:a16="http://schemas.microsoft.com/office/drawing/2014/main" id="{D9FAE3B1-C974-446F-8479-5841A58C44A1}"/>
              </a:ext>
            </a:extLst>
          </p:cNvPr>
          <p:cNvPicPr>
            <a:picLocks noChangeAspect="1"/>
          </p:cNvPicPr>
          <p:nvPr/>
        </p:nvPicPr>
        <p:blipFill>
          <a:blip r:embed="rId2"/>
          <a:stretch>
            <a:fillRect/>
          </a:stretch>
        </p:blipFill>
        <p:spPr>
          <a:xfrm>
            <a:off x="552566" y="2245422"/>
            <a:ext cx="7452320" cy="4279922"/>
          </a:xfrm>
          <a:prstGeom prst="rect">
            <a:avLst/>
          </a:prstGeom>
        </p:spPr>
      </p:pic>
      <p:sp>
        <p:nvSpPr>
          <p:cNvPr id="5" name="TextBox 4">
            <a:extLst>
              <a:ext uri="{FF2B5EF4-FFF2-40B4-BE49-F238E27FC236}">
                <a16:creationId xmlns:a16="http://schemas.microsoft.com/office/drawing/2014/main" id="{2F72266C-F24E-416E-AC6F-B1109634E1F7}"/>
              </a:ext>
            </a:extLst>
          </p:cNvPr>
          <p:cNvSpPr txBox="1"/>
          <p:nvPr/>
        </p:nvSpPr>
        <p:spPr>
          <a:xfrm>
            <a:off x="7301775" y="1969095"/>
            <a:ext cx="726609" cy="307777"/>
          </a:xfrm>
          <a:prstGeom prst="rect">
            <a:avLst/>
          </a:prstGeom>
          <a:noFill/>
        </p:spPr>
        <p:txBody>
          <a:bodyPr wrap="none" rtlCol="0">
            <a:spAutoFit/>
          </a:bodyPr>
          <a:lstStyle/>
          <a:p>
            <a:r>
              <a:rPr lang="en-US" altLang="ko-KR" sz="1400" dirty="0"/>
              <a:t>item.ts</a:t>
            </a:r>
            <a:endParaRPr lang="ko-KR" altLang="en-US" dirty="0"/>
          </a:p>
        </p:txBody>
      </p:sp>
    </p:spTree>
    <p:extLst>
      <p:ext uri="{BB962C8B-B14F-4D97-AF65-F5344CB8AC3E}">
        <p14:creationId xmlns:p14="http://schemas.microsoft.com/office/powerpoint/2010/main" val="13499690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179512" y="1124744"/>
            <a:ext cx="8784976" cy="5184576"/>
          </a:xfrm>
        </p:spPr>
        <p:txBody>
          <a:bodyPr/>
          <a:lstStyle/>
          <a:p>
            <a:pPr marL="0" indent="0">
              <a:buNone/>
            </a:pPr>
            <a:r>
              <a:rPr lang="en-US" altLang="ko-KR" sz="3000" dirty="0"/>
              <a:t>9.2.2 Item Page</a:t>
            </a:r>
          </a:p>
          <a:p>
            <a:r>
              <a:rPr lang="en-US" altLang="ko-KR" dirty="0"/>
              <a:t>Retrieving data</a:t>
            </a:r>
          </a:p>
          <a:p>
            <a:pPr marL="0" indent="0">
              <a:buNone/>
            </a:pPr>
            <a:endParaRPr lang="ko-KR" altLang="en-US" sz="2800" dirty="0"/>
          </a:p>
        </p:txBody>
      </p:sp>
      <p:sp>
        <p:nvSpPr>
          <p:cNvPr id="4" name="제목 3"/>
          <p:cNvSpPr>
            <a:spLocks noGrp="1"/>
          </p:cNvSpPr>
          <p:nvPr>
            <p:ph type="title"/>
          </p:nvPr>
        </p:nvSpPr>
        <p:spPr>
          <a:xfrm>
            <a:off x="251520" y="16302"/>
            <a:ext cx="8712968" cy="873711"/>
          </a:xfrm>
        </p:spPr>
        <p:txBody>
          <a:bodyPr/>
          <a:lstStyle/>
          <a:p>
            <a:r>
              <a:rPr lang="en-US" altLang="ko-KR" dirty="0"/>
              <a:t>9.2 Implementing Pages of IMM</a:t>
            </a:r>
            <a:endParaRPr lang="ko-KR" altLang="en-US" dirty="0"/>
          </a:p>
        </p:txBody>
      </p:sp>
      <p:sp>
        <p:nvSpPr>
          <p:cNvPr id="2" name="슬라이드 번호 개체 틀 1"/>
          <p:cNvSpPr>
            <a:spLocks noGrp="1"/>
          </p:cNvSpPr>
          <p:nvPr>
            <p:ph type="sldNum" sz="quarter" idx="4"/>
          </p:nvPr>
        </p:nvSpPr>
        <p:spPr>
          <a:xfrm>
            <a:off x="179512" y="6500366"/>
            <a:ext cx="720080" cy="241002"/>
          </a:xfrm>
        </p:spPr>
        <p:txBody>
          <a:bodyPr/>
          <a:lstStyle/>
          <a:p>
            <a:fld id="{A287DA2E-0370-4E2E-ACA7-DA0E052C2769}" type="slidenum">
              <a:rPr lang="ko-KR" altLang="en-US" smtClean="0">
                <a:solidFill>
                  <a:prstClr val="black"/>
                </a:solidFill>
              </a:rPr>
              <a:pPr/>
              <a:t>21</a:t>
            </a:fld>
            <a:endParaRPr lang="ko-KR" altLang="en-US" dirty="0">
              <a:solidFill>
                <a:prstClr val="black"/>
              </a:solidFill>
            </a:endParaRPr>
          </a:p>
        </p:txBody>
      </p:sp>
      <p:pic>
        <p:nvPicPr>
          <p:cNvPr id="3" name="그림 2">
            <a:extLst>
              <a:ext uri="{FF2B5EF4-FFF2-40B4-BE49-F238E27FC236}">
                <a16:creationId xmlns:a16="http://schemas.microsoft.com/office/drawing/2014/main" id="{D9FAE3B1-C974-446F-8479-5841A58C44A1}"/>
              </a:ext>
            </a:extLst>
          </p:cNvPr>
          <p:cNvPicPr>
            <a:picLocks noChangeAspect="1"/>
          </p:cNvPicPr>
          <p:nvPr/>
        </p:nvPicPr>
        <p:blipFill>
          <a:blip r:embed="rId2"/>
          <a:stretch>
            <a:fillRect/>
          </a:stretch>
        </p:blipFill>
        <p:spPr>
          <a:xfrm>
            <a:off x="552566" y="2245422"/>
            <a:ext cx="7452320" cy="4279922"/>
          </a:xfrm>
          <a:prstGeom prst="rect">
            <a:avLst/>
          </a:prstGeom>
        </p:spPr>
      </p:pic>
      <p:sp>
        <p:nvSpPr>
          <p:cNvPr id="5" name="TextBox 4">
            <a:extLst>
              <a:ext uri="{FF2B5EF4-FFF2-40B4-BE49-F238E27FC236}">
                <a16:creationId xmlns:a16="http://schemas.microsoft.com/office/drawing/2014/main" id="{2F72266C-F24E-416E-AC6F-B1109634E1F7}"/>
              </a:ext>
            </a:extLst>
          </p:cNvPr>
          <p:cNvSpPr txBox="1"/>
          <p:nvPr/>
        </p:nvSpPr>
        <p:spPr>
          <a:xfrm>
            <a:off x="7301775" y="1969095"/>
            <a:ext cx="726609" cy="307777"/>
          </a:xfrm>
          <a:prstGeom prst="rect">
            <a:avLst/>
          </a:prstGeom>
          <a:noFill/>
        </p:spPr>
        <p:txBody>
          <a:bodyPr wrap="none" rtlCol="0">
            <a:spAutoFit/>
          </a:bodyPr>
          <a:lstStyle/>
          <a:p>
            <a:r>
              <a:rPr lang="en-US" altLang="ko-KR" sz="1400" dirty="0"/>
              <a:t>item.ts</a:t>
            </a:r>
            <a:endParaRPr lang="ko-KR" altLang="en-US" dirty="0"/>
          </a:p>
        </p:txBody>
      </p:sp>
    </p:spTree>
    <p:extLst>
      <p:ext uri="{BB962C8B-B14F-4D97-AF65-F5344CB8AC3E}">
        <p14:creationId xmlns:p14="http://schemas.microsoft.com/office/powerpoint/2010/main" val="9112843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179512" y="1124744"/>
            <a:ext cx="5760641" cy="5168705"/>
          </a:xfrm>
        </p:spPr>
        <p:txBody>
          <a:bodyPr/>
          <a:lstStyle/>
          <a:p>
            <a:pPr marL="0" indent="0">
              <a:buNone/>
            </a:pPr>
            <a:r>
              <a:rPr lang="en-US" altLang="ko-KR" sz="3000" dirty="0"/>
              <a:t>9.2.2 Item Page</a:t>
            </a:r>
          </a:p>
          <a:p>
            <a:r>
              <a:rPr lang="en-US" altLang="ko-KR" dirty="0"/>
              <a:t>Using Cordova YouTube plugin</a:t>
            </a:r>
          </a:p>
          <a:p>
            <a:pPr lvl="1"/>
            <a:r>
              <a:rPr lang="en-US" altLang="ko-KR" dirty="0"/>
              <a:t>You can use native functionality in Ionic by using Cordova plugin.</a:t>
            </a:r>
          </a:p>
          <a:p>
            <a:pPr lvl="1"/>
            <a:r>
              <a:rPr lang="en-US" altLang="ko-KR" dirty="0"/>
              <a:t>Our application need two native function-Youtube video player and QR code scanner.</a:t>
            </a:r>
          </a:p>
          <a:p>
            <a:pPr marL="0" indent="0">
              <a:buNone/>
            </a:pPr>
            <a:endParaRPr lang="ko-KR" altLang="en-US" sz="2800" dirty="0"/>
          </a:p>
        </p:txBody>
      </p:sp>
      <p:sp>
        <p:nvSpPr>
          <p:cNvPr id="4" name="제목 3"/>
          <p:cNvSpPr>
            <a:spLocks noGrp="1"/>
          </p:cNvSpPr>
          <p:nvPr>
            <p:ph type="title"/>
          </p:nvPr>
        </p:nvSpPr>
        <p:spPr>
          <a:xfrm>
            <a:off x="251520" y="16302"/>
            <a:ext cx="8712968" cy="873711"/>
          </a:xfrm>
        </p:spPr>
        <p:txBody>
          <a:bodyPr/>
          <a:lstStyle/>
          <a:p>
            <a:r>
              <a:rPr lang="en-US" altLang="ko-KR" dirty="0"/>
              <a:t>9.2 Implementing Pages of IMM</a:t>
            </a:r>
            <a:endParaRPr lang="ko-KR" altLang="en-US" dirty="0"/>
          </a:p>
        </p:txBody>
      </p:sp>
      <p:sp>
        <p:nvSpPr>
          <p:cNvPr id="2" name="슬라이드 번호 개체 틀 1"/>
          <p:cNvSpPr>
            <a:spLocks noGrp="1"/>
          </p:cNvSpPr>
          <p:nvPr>
            <p:ph type="sldNum" sz="quarter" idx="4"/>
          </p:nvPr>
        </p:nvSpPr>
        <p:spPr>
          <a:xfrm>
            <a:off x="179512" y="6500366"/>
            <a:ext cx="720080" cy="241002"/>
          </a:xfrm>
        </p:spPr>
        <p:txBody>
          <a:bodyPr/>
          <a:lstStyle/>
          <a:p>
            <a:fld id="{A287DA2E-0370-4E2E-ACA7-DA0E052C2769}" type="slidenum">
              <a:rPr lang="ko-KR" altLang="en-US" smtClean="0">
                <a:solidFill>
                  <a:prstClr val="black"/>
                </a:solidFill>
              </a:rPr>
              <a:pPr/>
              <a:t>22</a:t>
            </a:fld>
            <a:endParaRPr lang="ko-KR" altLang="en-US" dirty="0">
              <a:solidFill>
                <a:prstClr val="black"/>
              </a:solidFill>
            </a:endParaRPr>
          </a:p>
        </p:txBody>
      </p:sp>
      <p:sp>
        <p:nvSpPr>
          <p:cNvPr id="7" name="직사각형 6">
            <a:extLst>
              <a:ext uri="{FF2B5EF4-FFF2-40B4-BE49-F238E27FC236}">
                <a16:creationId xmlns:a16="http://schemas.microsoft.com/office/drawing/2014/main" id="{B97967A0-B9A4-45AE-9920-7BEB4C708C5C}"/>
              </a:ext>
            </a:extLst>
          </p:cNvPr>
          <p:cNvSpPr/>
          <p:nvPr/>
        </p:nvSpPr>
        <p:spPr>
          <a:xfrm>
            <a:off x="1938046" y="5985672"/>
            <a:ext cx="7026442" cy="307777"/>
          </a:xfrm>
          <a:prstGeom prst="rect">
            <a:avLst/>
          </a:prstGeom>
        </p:spPr>
        <p:txBody>
          <a:bodyPr wrap="square">
            <a:spAutoFit/>
          </a:bodyPr>
          <a:lstStyle/>
          <a:p>
            <a:pPr algn="r"/>
            <a:r>
              <a:rPr lang="en-US" altLang="ko-KR" sz="1400" dirty="0"/>
              <a:t>(Source: </a:t>
            </a:r>
            <a:r>
              <a:rPr lang="ko-KR" altLang="en-US" sz="1400" dirty="0"/>
              <a:t>https://alligator.io/ionic/youtube-video-player-ionic/</a:t>
            </a:r>
            <a:r>
              <a:rPr lang="en-US" altLang="ko-KR" sz="1400" dirty="0"/>
              <a:t>)</a:t>
            </a:r>
            <a:endParaRPr lang="ko-KR" altLang="en-US" sz="1400" dirty="0"/>
          </a:p>
        </p:txBody>
      </p:sp>
      <p:grpSp>
        <p:nvGrpSpPr>
          <p:cNvPr id="10" name="그룹 9">
            <a:extLst>
              <a:ext uri="{FF2B5EF4-FFF2-40B4-BE49-F238E27FC236}">
                <a16:creationId xmlns:a16="http://schemas.microsoft.com/office/drawing/2014/main" id="{FE129A31-EDD9-4DA9-831F-87B3BF209943}"/>
              </a:ext>
            </a:extLst>
          </p:cNvPr>
          <p:cNvGrpSpPr/>
          <p:nvPr/>
        </p:nvGrpSpPr>
        <p:grpSpPr>
          <a:xfrm>
            <a:off x="6084169" y="1340768"/>
            <a:ext cx="2880319" cy="4233876"/>
            <a:chOff x="6790557" y="2420888"/>
            <a:chExt cx="2173931" cy="3153756"/>
          </a:xfrm>
        </p:grpSpPr>
        <p:pic>
          <p:nvPicPr>
            <p:cNvPr id="8" name="그림 7">
              <a:extLst>
                <a:ext uri="{FF2B5EF4-FFF2-40B4-BE49-F238E27FC236}">
                  <a16:creationId xmlns:a16="http://schemas.microsoft.com/office/drawing/2014/main" id="{F8CD4A08-4E1D-40F8-B9BF-3BE21E55880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5111" b="13286"/>
            <a:stretch/>
          </p:blipFill>
          <p:spPr>
            <a:xfrm>
              <a:off x="6790557" y="2420888"/>
              <a:ext cx="2173931" cy="3153756"/>
            </a:xfrm>
            <a:prstGeom prst="rect">
              <a:avLst/>
            </a:prstGeom>
            <a:ln>
              <a:solidFill>
                <a:schemeClr val="tx1"/>
              </a:solidFill>
            </a:ln>
          </p:spPr>
        </p:pic>
        <p:sp>
          <p:nvSpPr>
            <p:cNvPr id="9" name="직사각형 8">
              <a:extLst>
                <a:ext uri="{FF2B5EF4-FFF2-40B4-BE49-F238E27FC236}">
                  <a16:creationId xmlns:a16="http://schemas.microsoft.com/office/drawing/2014/main" id="{5007F542-6DCE-407A-8675-49CD8F5E8D15}"/>
                </a:ext>
              </a:extLst>
            </p:cNvPr>
            <p:cNvSpPr/>
            <p:nvPr/>
          </p:nvSpPr>
          <p:spPr>
            <a:xfrm>
              <a:off x="7532623" y="4363161"/>
              <a:ext cx="425669" cy="40990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Tree>
    <p:extLst>
      <p:ext uri="{BB962C8B-B14F-4D97-AF65-F5344CB8AC3E}">
        <p14:creationId xmlns:p14="http://schemas.microsoft.com/office/powerpoint/2010/main" val="2422202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179512" y="1124744"/>
            <a:ext cx="8568952" cy="5168705"/>
          </a:xfrm>
        </p:spPr>
        <p:txBody>
          <a:bodyPr/>
          <a:lstStyle/>
          <a:p>
            <a:pPr marL="0" indent="0">
              <a:buNone/>
            </a:pPr>
            <a:r>
              <a:rPr lang="en-US" altLang="ko-KR" sz="3000" dirty="0"/>
              <a:t>9.2.2 Item Page</a:t>
            </a:r>
          </a:p>
          <a:p>
            <a:r>
              <a:rPr lang="en-US" altLang="ko-KR" dirty="0"/>
              <a:t>Using Cordova YouTube plugin</a:t>
            </a:r>
          </a:p>
          <a:p>
            <a:pPr lvl="1"/>
            <a:r>
              <a:rPr lang="en-US" altLang="ko-KR" dirty="0"/>
              <a:t>You can use native functionality in Ionic by using Cordova plugin.</a:t>
            </a:r>
          </a:p>
          <a:p>
            <a:pPr lvl="1"/>
            <a:r>
              <a:rPr lang="en-US" altLang="ko-KR" dirty="0"/>
              <a:t>Our application need two native function-Youtube video player and QR code scanner.</a:t>
            </a:r>
          </a:p>
          <a:p>
            <a:pPr marL="1314450" lvl="2" indent="-457200">
              <a:buFont typeface="+mj-ea"/>
              <a:buAutoNum type="circleNumDbPlain"/>
            </a:pPr>
            <a:r>
              <a:rPr lang="en-US" altLang="ko-KR" dirty="0"/>
              <a:t>Install the youtube-video-player Cordova plugin:</a:t>
            </a:r>
            <a:endParaRPr lang="en-US" altLang="ko-KR" sz="2800" dirty="0"/>
          </a:p>
          <a:p>
            <a:pPr lvl="3" indent="-285750">
              <a:buFont typeface="Arial" panose="020B0604020202020204" pitchFamily="34" charset="0"/>
              <a:buChar char="•"/>
            </a:pPr>
            <a:r>
              <a:rPr lang="en-US" altLang="ko-KR" sz="2000" b="1" dirty="0">
                <a:solidFill>
                  <a:srgbClr val="0070C0"/>
                </a:solidFill>
              </a:rPr>
              <a:t>ionic cordova plugin add cordova-plugin-youtube-video-player</a:t>
            </a:r>
          </a:p>
          <a:p>
            <a:pPr lvl="3" indent="-285750">
              <a:buFont typeface="Arial" panose="020B0604020202020204" pitchFamily="34" charset="0"/>
              <a:buChar char="•"/>
            </a:pPr>
            <a:r>
              <a:rPr lang="en-US" altLang="ko-KR" sz="2000" b="1" dirty="0">
                <a:solidFill>
                  <a:srgbClr val="0070C0"/>
                </a:solidFill>
              </a:rPr>
              <a:t>npm install --save @ionic-native/youtube-video-player</a:t>
            </a:r>
          </a:p>
          <a:p>
            <a:pPr lvl="3" indent="-285750">
              <a:buFont typeface="Arial" panose="020B0604020202020204" pitchFamily="34" charset="0"/>
              <a:buChar char="•"/>
            </a:pPr>
            <a:r>
              <a:rPr lang="en-US" altLang="ko-KR" sz="2000" dirty="0"/>
              <a:t>at C:\desktop\ionic3API_v2\ionic3API_v2</a:t>
            </a:r>
          </a:p>
          <a:p>
            <a:pPr lvl="3" indent="-285750">
              <a:buFont typeface="Arial" panose="020B0604020202020204" pitchFamily="34" charset="0"/>
              <a:buChar char="•"/>
            </a:pPr>
            <a:endParaRPr lang="en-US" altLang="ko-KR" sz="2000" b="1" dirty="0">
              <a:solidFill>
                <a:srgbClr val="0070C0"/>
              </a:solidFill>
            </a:endParaRPr>
          </a:p>
          <a:p>
            <a:pPr marL="1314450" lvl="2" indent="-457200"/>
            <a:endParaRPr lang="en-US" altLang="ko-KR" dirty="0"/>
          </a:p>
        </p:txBody>
      </p:sp>
      <p:sp>
        <p:nvSpPr>
          <p:cNvPr id="4" name="제목 3"/>
          <p:cNvSpPr>
            <a:spLocks noGrp="1"/>
          </p:cNvSpPr>
          <p:nvPr>
            <p:ph type="title"/>
          </p:nvPr>
        </p:nvSpPr>
        <p:spPr>
          <a:xfrm>
            <a:off x="251520" y="16302"/>
            <a:ext cx="8712968" cy="873711"/>
          </a:xfrm>
        </p:spPr>
        <p:txBody>
          <a:bodyPr/>
          <a:lstStyle/>
          <a:p>
            <a:r>
              <a:rPr lang="en-US" altLang="ko-KR" dirty="0"/>
              <a:t>9.2 Implementing Pages of IMM</a:t>
            </a:r>
            <a:endParaRPr lang="ko-KR" altLang="en-US" dirty="0"/>
          </a:p>
        </p:txBody>
      </p:sp>
      <p:sp>
        <p:nvSpPr>
          <p:cNvPr id="2" name="슬라이드 번호 개체 틀 1"/>
          <p:cNvSpPr>
            <a:spLocks noGrp="1"/>
          </p:cNvSpPr>
          <p:nvPr>
            <p:ph type="sldNum" sz="quarter" idx="4"/>
          </p:nvPr>
        </p:nvSpPr>
        <p:spPr>
          <a:xfrm>
            <a:off x="179512" y="6500366"/>
            <a:ext cx="720080" cy="241002"/>
          </a:xfrm>
        </p:spPr>
        <p:txBody>
          <a:bodyPr/>
          <a:lstStyle/>
          <a:p>
            <a:fld id="{A287DA2E-0370-4E2E-ACA7-DA0E052C2769}" type="slidenum">
              <a:rPr lang="ko-KR" altLang="en-US" smtClean="0">
                <a:solidFill>
                  <a:prstClr val="black"/>
                </a:solidFill>
              </a:rPr>
              <a:pPr/>
              <a:t>23</a:t>
            </a:fld>
            <a:endParaRPr lang="ko-KR" altLang="en-US" dirty="0">
              <a:solidFill>
                <a:prstClr val="black"/>
              </a:solidFill>
            </a:endParaRPr>
          </a:p>
        </p:txBody>
      </p:sp>
      <p:sp>
        <p:nvSpPr>
          <p:cNvPr id="7" name="직사각형 6">
            <a:extLst>
              <a:ext uri="{FF2B5EF4-FFF2-40B4-BE49-F238E27FC236}">
                <a16:creationId xmlns:a16="http://schemas.microsoft.com/office/drawing/2014/main" id="{B97967A0-B9A4-45AE-9920-7BEB4C708C5C}"/>
              </a:ext>
            </a:extLst>
          </p:cNvPr>
          <p:cNvSpPr/>
          <p:nvPr/>
        </p:nvSpPr>
        <p:spPr>
          <a:xfrm>
            <a:off x="1938046" y="5985672"/>
            <a:ext cx="7026442" cy="307777"/>
          </a:xfrm>
          <a:prstGeom prst="rect">
            <a:avLst/>
          </a:prstGeom>
        </p:spPr>
        <p:txBody>
          <a:bodyPr wrap="square">
            <a:spAutoFit/>
          </a:bodyPr>
          <a:lstStyle/>
          <a:p>
            <a:pPr algn="r"/>
            <a:r>
              <a:rPr lang="en-US" altLang="ko-KR" sz="1400" dirty="0"/>
              <a:t>(Source: </a:t>
            </a:r>
            <a:r>
              <a:rPr lang="ko-KR" altLang="en-US" sz="1400" dirty="0"/>
              <a:t>https://alligator.io/ionic/youtube-video-player-ionic/</a:t>
            </a:r>
            <a:r>
              <a:rPr lang="en-US" altLang="ko-KR" sz="1400" dirty="0"/>
              <a:t>)</a:t>
            </a:r>
            <a:endParaRPr lang="ko-KR" altLang="en-US" sz="1400" dirty="0"/>
          </a:p>
        </p:txBody>
      </p:sp>
    </p:spTree>
    <p:extLst>
      <p:ext uri="{BB962C8B-B14F-4D97-AF65-F5344CB8AC3E}">
        <p14:creationId xmlns:p14="http://schemas.microsoft.com/office/powerpoint/2010/main" val="25381701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179512" y="1124744"/>
            <a:ext cx="8568952" cy="5168705"/>
          </a:xfrm>
        </p:spPr>
        <p:txBody>
          <a:bodyPr/>
          <a:lstStyle/>
          <a:p>
            <a:pPr marL="0" indent="0">
              <a:buNone/>
            </a:pPr>
            <a:r>
              <a:rPr lang="en-US" altLang="ko-KR" sz="3000" dirty="0"/>
              <a:t>9.2.2 Item Page</a:t>
            </a:r>
          </a:p>
          <a:p>
            <a:r>
              <a:rPr lang="en-US" altLang="ko-KR" dirty="0"/>
              <a:t>Using Cordova YouTube plugin</a:t>
            </a:r>
          </a:p>
          <a:p>
            <a:pPr marL="1314450" lvl="2" indent="-457200">
              <a:buFont typeface="+mj-ea"/>
              <a:buAutoNum type="circleNumDbPlain" startAt="2"/>
            </a:pPr>
            <a:r>
              <a:rPr lang="en-US" altLang="ko-KR" dirty="0"/>
              <a:t>Import youtube-video-player plugin in your component.</a:t>
            </a:r>
          </a:p>
        </p:txBody>
      </p:sp>
      <p:sp>
        <p:nvSpPr>
          <p:cNvPr id="4" name="제목 3"/>
          <p:cNvSpPr>
            <a:spLocks noGrp="1"/>
          </p:cNvSpPr>
          <p:nvPr>
            <p:ph type="title"/>
          </p:nvPr>
        </p:nvSpPr>
        <p:spPr>
          <a:xfrm>
            <a:off x="251520" y="16302"/>
            <a:ext cx="8712968" cy="873711"/>
          </a:xfrm>
        </p:spPr>
        <p:txBody>
          <a:bodyPr/>
          <a:lstStyle/>
          <a:p>
            <a:r>
              <a:rPr lang="en-US" altLang="ko-KR" dirty="0"/>
              <a:t>9.2 Implementing Pages of IMM</a:t>
            </a:r>
            <a:endParaRPr lang="ko-KR" altLang="en-US" dirty="0"/>
          </a:p>
        </p:txBody>
      </p:sp>
      <p:sp>
        <p:nvSpPr>
          <p:cNvPr id="2" name="슬라이드 번호 개체 틀 1"/>
          <p:cNvSpPr>
            <a:spLocks noGrp="1"/>
          </p:cNvSpPr>
          <p:nvPr>
            <p:ph type="sldNum" sz="quarter" idx="4"/>
          </p:nvPr>
        </p:nvSpPr>
        <p:spPr>
          <a:xfrm>
            <a:off x="179512" y="6500366"/>
            <a:ext cx="720080" cy="241002"/>
          </a:xfrm>
        </p:spPr>
        <p:txBody>
          <a:bodyPr/>
          <a:lstStyle/>
          <a:p>
            <a:fld id="{A287DA2E-0370-4E2E-ACA7-DA0E052C2769}" type="slidenum">
              <a:rPr lang="ko-KR" altLang="en-US" smtClean="0">
                <a:solidFill>
                  <a:prstClr val="black"/>
                </a:solidFill>
              </a:rPr>
              <a:pPr/>
              <a:t>24</a:t>
            </a:fld>
            <a:endParaRPr lang="ko-KR" altLang="en-US" dirty="0">
              <a:solidFill>
                <a:prstClr val="black"/>
              </a:solidFill>
            </a:endParaRPr>
          </a:p>
        </p:txBody>
      </p:sp>
      <p:pic>
        <p:nvPicPr>
          <p:cNvPr id="3" name="그림 2">
            <a:extLst>
              <a:ext uri="{FF2B5EF4-FFF2-40B4-BE49-F238E27FC236}">
                <a16:creationId xmlns:a16="http://schemas.microsoft.com/office/drawing/2014/main" id="{FDA2A926-6F5E-414C-AEA5-74957D764202}"/>
              </a:ext>
            </a:extLst>
          </p:cNvPr>
          <p:cNvPicPr>
            <a:picLocks noChangeAspect="1"/>
          </p:cNvPicPr>
          <p:nvPr/>
        </p:nvPicPr>
        <p:blipFill>
          <a:blip r:embed="rId2"/>
          <a:stretch>
            <a:fillRect/>
          </a:stretch>
        </p:blipFill>
        <p:spPr>
          <a:xfrm>
            <a:off x="392513" y="2989709"/>
            <a:ext cx="8382000" cy="295275"/>
          </a:xfrm>
          <a:prstGeom prst="rect">
            <a:avLst/>
          </a:prstGeom>
        </p:spPr>
      </p:pic>
      <p:sp>
        <p:nvSpPr>
          <p:cNvPr id="5" name="TextBox 4">
            <a:extLst>
              <a:ext uri="{FF2B5EF4-FFF2-40B4-BE49-F238E27FC236}">
                <a16:creationId xmlns:a16="http://schemas.microsoft.com/office/drawing/2014/main" id="{7F150104-40D8-4244-9029-B09A0273C404}"/>
              </a:ext>
            </a:extLst>
          </p:cNvPr>
          <p:cNvSpPr txBox="1"/>
          <p:nvPr/>
        </p:nvSpPr>
        <p:spPr>
          <a:xfrm>
            <a:off x="7640389" y="3365826"/>
            <a:ext cx="1332416" cy="307777"/>
          </a:xfrm>
          <a:prstGeom prst="rect">
            <a:avLst/>
          </a:prstGeom>
          <a:noFill/>
        </p:spPr>
        <p:txBody>
          <a:bodyPr wrap="none" rtlCol="0">
            <a:spAutoFit/>
          </a:bodyPr>
          <a:lstStyle/>
          <a:p>
            <a:r>
              <a:rPr lang="en-US" altLang="ko-KR" sz="1400" dirty="0"/>
              <a:t>app.module.ts</a:t>
            </a:r>
            <a:endParaRPr lang="ko-KR" altLang="en-US" sz="1600" dirty="0"/>
          </a:p>
        </p:txBody>
      </p:sp>
      <p:pic>
        <p:nvPicPr>
          <p:cNvPr id="8" name="그림 7">
            <a:extLst>
              <a:ext uri="{FF2B5EF4-FFF2-40B4-BE49-F238E27FC236}">
                <a16:creationId xmlns:a16="http://schemas.microsoft.com/office/drawing/2014/main" id="{2D352AF5-E022-4F17-977B-737D976710D1}"/>
              </a:ext>
            </a:extLst>
          </p:cNvPr>
          <p:cNvPicPr>
            <a:picLocks noChangeAspect="1"/>
          </p:cNvPicPr>
          <p:nvPr/>
        </p:nvPicPr>
        <p:blipFill>
          <a:blip r:embed="rId3"/>
          <a:stretch>
            <a:fillRect/>
          </a:stretch>
        </p:blipFill>
        <p:spPr>
          <a:xfrm>
            <a:off x="392513" y="3447316"/>
            <a:ext cx="7210425" cy="2105025"/>
          </a:xfrm>
          <a:prstGeom prst="rect">
            <a:avLst/>
          </a:prstGeom>
        </p:spPr>
      </p:pic>
      <p:sp>
        <p:nvSpPr>
          <p:cNvPr id="9" name="직사각형 8">
            <a:extLst>
              <a:ext uri="{FF2B5EF4-FFF2-40B4-BE49-F238E27FC236}">
                <a16:creationId xmlns:a16="http://schemas.microsoft.com/office/drawing/2014/main" id="{BC232803-596E-4EBF-B992-B2B6EBAD7C02}"/>
              </a:ext>
            </a:extLst>
          </p:cNvPr>
          <p:cNvSpPr/>
          <p:nvPr/>
        </p:nvSpPr>
        <p:spPr>
          <a:xfrm>
            <a:off x="1763688" y="4980525"/>
            <a:ext cx="2232248" cy="2486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28662937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179512" y="1124744"/>
            <a:ext cx="8568952" cy="5168705"/>
          </a:xfrm>
        </p:spPr>
        <p:txBody>
          <a:bodyPr/>
          <a:lstStyle/>
          <a:p>
            <a:pPr marL="0" indent="0">
              <a:buNone/>
            </a:pPr>
            <a:r>
              <a:rPr lang="en-US" altLang="ko-KR" sz="3000" dirty="0"/>
              <a:t>9.2.2 Item Page</a:t>
            </a:r>
          </a:p>
          <a:p>
            <a:r>
              <a:rPr lang="en-US" altLang="ko-KR" dirty="0"/>
              <a:t>Using Cordova YouTube plugin</a:t>
            </a:r>
          </a:p>
          <a:p>
            <a:pPr marL="1314450" lvl="2" indent="-457200">
              <a:buFont typeface="+mj-ea"/>
              <a:buAutoNum type="circleNumDbPlain" startAt="3"/>
            </a:pPr>
            <a:r>
              <a:rPr lang="en-US" altLang="ko-KR" dirty="0"/>
              <a:t>Import youtube-video-player plugin in your component.</a:t>
            </a:r>
          </a:p>
        </p:txBody>
      </p:sp>
      <p:sp>
        <p:nvSpPr>
          <p:cNvPr id="4" name="제목 3"/>
          <p:cNvSpPr>
            <a:spLocks noGrp="1"/>
          </p:cNvSpPr>
          <p:nvPr>
            <p:ph type="title"/>
          </p:nvPr>
        </p:nvSpPr>
        <p:spPr>
          <a:xfrm>
            <a:off x="251520" y="16302"/>
            <a:ext cx="8712968" cy="873711"/>
          </a:xfrm>
        </p:spPr>
        <p:txBody>
          <a:bodyPr/>
          <a:lstStyle/>
          <a:p>
            <a:r>
              <a:rPr lang="en-US" altLang="ko-KR" dirty="0"/>
              <a:t>9.2 Implementing Pages of IMM</a:t>
            </a:r>
            <a:endParaRPr lang="ko-KR" altLang="en-US" dirty="0"/>
          </a:p>
        </p:txBody>
      </p:sp>
      <p:sp>
        <p:nvSpPr>
          <p:cNvPr id="2" name="슬라이드 번호 개체 틀 1"/>
          <p:cNvSpPr>
            <a:spLocks noGrp="1"/>
          </p:cNvSpPr>
          <p:nvPr>
            <p:ph type="sldNum" sz="quarter" idx="4"/>
          </p:nvPr>
        </p:nvSpPr>
        <p:spPr>
          <a:xfrm>
            <a:off x="179512" y="6500366"/>
            <a:ext cx="720080" cy="241002"/>
          </a:xfrm>
        </p:spPr>
        <p:txBody>
          <a:bodyPr/>
          <a:lstStyle/>
          <a:p>
            <a:fld id="{A287DA2E-0370-4E2E-ACA7-DA0E052C2769}" type="slidenum">
              <a:rPr lang="ko-KR" altLang="en-US" smtClean="0">
                <a:solidFill>
                  <a:prstClr val="black"/>
                </a:solidFill>
              </a:rPr>
              <a:pPr/>
              <a:t>25</a:t>
            </a:fld>
            <a:endParaRPr lang="ko-KR" altLang="en-US" dirty="0">
              <a:solidFill>
                <a:prstClr val="black"/>
              </a:solidFill>
            </a:endParaRPr>
          </a:p>
        </p:txBody>
      </p:sp>
      <p:sp>
        <p:nvSpPr>
          <p:cNvPr id="5" name="TextBox 4">
            <a:extLst>
              <a:ext uri="{FF2B5EF4-FFF2-40B4-BE49-F238E27FC236}">
                <a16:creationId xmlns:a16="http://schemas.microsoft.com/office/drawing/2014/main" id="{7F150104-40D8-4244-9029-B09A0273C404}"/>
              </a:ext>
            </a:extLst>
          </p:cNvPr>
          <p:cNvSpPr txBox="1"/>
          <p:nvPr/>
        </p:nvSpPr>
        <p:spPr>
          <a:xfrm>
            <a:off x="499751" y="2743724"/>
            <a:ext cx="726609" cy="307777"/>
          </a:xfrm>
          <a:prstGeom prst="rect">
            <a:avLst/>
          </a:prstGeom>
          <a:noFill/>
        </p:spPr>
        <p:txBody>
          <a:bodyPr wrap="none" rtlCol="0">
            <a:spAutoFit/>
          </a:bodyPr>
          <a:lstStyle/>
          <a:p>
            <a:r>
              <a:rPr lang="en-US" altLang="ko-KR" sz="1400" dirty="0"/>
              <a:t>item.ts</a:t>
            </a:r>
            <a:endParaRPr lang="ko-KR" altLang="en-US" sz="1600" dirty="0"/>
          </a:p>
        </p:txBody>
      </p:sp>
      <p:pic>
        <p:nvPicPr>
          <p:cNvPr id="7" name="그림 6">
            <a:extLst>
              <a:ext uri="{FF2B5EF4-FFF2-40B4-BE49-F238E27FC236}">
                <a16:creationId xmlns:a16="http://schemas.microsoft.com/office/drawing/2014/main" id="{9E1B242C-55AA-4A66-894E-1CB0C7D970EF}"/>
              </a:ext>
            </a:extLst>
          </p:cNvPr>
          <p:cNvPicPr>
            <a:picLocks noChangeAspect="1"/>
          </p:cNvPicPr>
          <p:nvPr/>
        </p:nvPicPr>
        <p:blipFill>
          <a:blip r:embed="rId2"/>
          <a:stretch>
            <a:fillRect/>
          </a:stretch>
        </p:blipFill>
        <p:spPr>
          <a:xfrm>
            <a:off x="523109" y="3051501"/>
            <a:ext cx="8239125" cy="314325"/>
          </a:xfrm>
          <a:prstGeom prst="rect">
            <a:avLst/>
          </a:prstGeom>
        </p:spPr>
      </p:pic>
      <p:pic>
        <p:nvPicPr>
          <p:cNvPr id="11" name="그림 10">
            <a:extLst>
              <a:ext uri="{FF2B5EF4-FFF2-40B4-BE49-F238E27FC236}">
                <a16:creationId xmlns:a16="http://schemas.microsoft.com/office/drawing/2014/main" id="{ADB04834-7BF2-4E6A-8A39-A3AFD70AB72A}"/>
              </a:ext>
            </a:extLst>
          </p:cNvPr>
          <p:cNvPicPr>
            <a:picLocks noChangeAspect="1"/>
          </p:cNvPicPr>
          <p:nvPr/>
        </p:nvPicPr>
        <p:blipFill>
          <a:blip r:embed="rId3"/>
          <a:stretch>
            <a:fillRect/>
          </a:stretch>
        </p:blipFill>
        <p:spPr>
          <a:xfrm>
            <a:off x="539552" y="3572743"/>
            <a:ext cx="5953125" cy="1038225"/>
          </a:xfrm>
          <a:prstGeom prst="rect">
            <a:avLst/>
          </a:prstGeom>
        </p:spPr>
      </p:pic>
      <p:sp>
        <p:nvSpPr>
          <p:cNvPr id="9" name="직사각형 8">
            <a:extLst>
              <a:ext uri="{FF2B5EF4-FFF2-40B4-BE49-F238E27FC236}">
                <a16:creationId xmlns:a16="http://schemas.microsoft.com/office/drawing/2014/main" id="{BC232803-596E-4EBF-B992-B2B6EBAD7C02}"/>
              </a:ext>
            </a:extLst>
          </p:cNvPr>
          <p:cNvSpPr/>
          <p:nvPr/>
        </p:nvSpPr>
        <p:spPr>
          <a:xfrm>
            <a:off x="2561653" y="4351427"/>
            <a:ext cx="3954563" cy="30089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1734057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179512" y="1124744"/>
            <a:ext cx="8568952" cy="5168705"/>
          </a:xfrm>
        </p:spPr>
        <p:txBody>
          <a:bodyPr/>
          <a:lstStyle/>
          <a:p>
            <a:pPr marL="0" indent="0">
              <a:buNone/>
            </a:pPr>
            <a:r>
              <a:rPr lang="en-US" altLang="ko-KR" sz="3000" dirty="0"/>
              <a:t>9.2.2 Item Page</a:t>
            </a:r>
          </a:p>
          <a:p>
            <a:r>
              <a:rPr lang="en-US" altLang="ko-KR" dirty="0"/>
              <a:t>Using Cordova YouTube plugin</a:t>
            </a:r>
          </a:p>
          <a:p>
            <a:pPr marL="1314450" lvl="2" indent="-457200">
              <a:buFont typeface="+mj-ea"/>
              <a:buAutoNum type="circleNumDbPlain" startAt="4"/>
            </a:pPr>
            <a:r>
              <a:rPr lang="en-US" altLang="ko-KR" dirty="0"/>
              <a:t>Write playVideo function</a:t>
            </a:r>
          </a:p>
          <a:p>
            <a:pPr marL="1200150" lvl="2" indent="-342900"/>
            <a:r>
              <a:rPr lang="en-US" altLang="ko-KR" dirty="0"/>
              <a:t>This function extracts YouTube video ID from link and call the openVideo function.</a:t>
            </a:r>
          </a:p>
          <a:p>
            <a:pPr marL="1200150" lvl="2" indent="-342900"/>
            <a:r>
              <a:rPr lang="en-US" altLang="ko-KR" dirty="0"/>
              <a:t>YouTube video ID is the alphanumeric code that is unique for each video in YouTube.</a:t>
            </a:r>
          </a:p>
          <a:p>
            <a:pPr marL="1200150" lvl="2" indent="-342900"/>
            <a:r>
              <a:rPr lang="en-US" altLang="ko-KR" dirty="0"/>
              <a:t>It is usually embedded in myotube video link.Import youtube-video-player plugin in your component.</a:t>
            </a:r>
          </a:p>
        </p:txBody>
      </p:sp>
      <p:sp>
        <p:nvSpPr>
          <p:cNvPr id="4" name="제목 3"/>
          <p:cNvSpPr>
            <a:spLocks noGrp="1"/>
          </p:cNvSpPr>
          <p:nvPr>
            <p:ph type="title"/>
          </p:nvPr>
        </p:nvSpPr>
        <p:spPr>
          <a:xfrm>
            <a:off x="251520" y="16302"/>
            <a:ext cx="8712968" cy="873711"/>
          </a:xfrm>
        </p:spPr>
        <p:txBody>
          <a:bodyPr/>
          <a:lstStyle/>
          <a:p>
            <a:r>
              <a:rPr lang="en-US" altLang="ko-KR" dirty="0"/>
              <a:t>9.2 Implementing Pages of IMM</a:t>
            </a:r>
            <a:endParaRPr lang="ko-KR" altLang="en-US" dirty="0"/>
          </a:p>
        </p:txBody>
      </p:sp>
      <p:sp>
        <p:nvSpPr>
          <p:cNvPr id="2" name="슬라이드 번호 개체 틀 1"/>
          <p:cNvSpPr>
            <a:spLocks noGrp="1"/>
          </p:cNvSpPr>
          <p:nvPr>
            <p:ph type="sldNum" sz="quarter" idx="4"/>
          </p:nvPr>
        </p:nvSpPr>
        <p:spPr>
          <a:xfrm>
            <a:off x="179512" y="6500366"/>
            <a:ext cx="720080" cy="241002"/>
          </a:xfrm>
        </p:spPr>
        <p:txBody>
          <a:bodyPr/>
          <a:lstStyle/>
          <a:p>
            <a:fld id="{A287DA2E-0370-4E2E-ACA7-DA0E052C2769}" type="slidenum">
              <a:rPr lang="ko-KR" altLang="en-US" smtClean="0">
                <a:solidFill>
                  <a:prstClr val="black"/>
                </a:solidFill>
              </a:rPr>
              <a:pPr/>
              <a:t>26</a:t>
            </a:fld>
            <a:endParaRPr lang="ko-KR" altLang="en-US" dirty="0">
              <a:solidFill>
                <a:prstClr val="black"/>
              </a:solidFill>
            </a:endParaRPr>
          </a:p>
        </p:txBody>
      </p:sp>
      <p:pic>
        <p:nvPicPr>
          <p:cNvPr id="3" name="그림 2">
            <a:extLst>
              <a:ext uri="{FF2B5EF4-FFF2-40B4-BE49-F238E27FC236}">
                <a16:creationId xmlns:a16="http://schemas.microsoft.com/office/drawing/2014/main" id="{C1609260-760D-4EF7-83AD-C9C5BE29DD0C}"/>
              </a:ext>
            </a:extLst>
          </p:cNvPr>
          <p:cNvPicPr>
            <a:picLocks noChangeAspect="1"/>
          </p:cNvPicPr>
          <p:nvPr/>
        </p:nvPicPr>
        <p:blipFill>
          <a:blip r:embed="rId2"/>
          <a:stretch>
            <a:fillRect/>
          </a:stretch>
        </p:blipFill>
        <p:spPr>
          <a:xfrm>
            <a:off x="691083" y="4800178"/>
            <a:ext cx="7553325" cy="1581150"/>
          </a:xfrm>
          <a:prstGeom prst="rect">
            <a:avLst/>
          </a:prstGeom>
        </p:spPr>
      </p:pic>
      <p:sp>
        <p:nvSpPr>
          <p:cNvPr id="8" name="TextBox 7">
            <a:extLst>
              <a:ext uri="{FF2B5EF4-FFF2-40B4-BE49-F238E27FC236}">
                <a16:creationId xmlns:a16="http://schemas.microsoft.com/office/drawing/2014/main" id="{B3DF83D3-B58E-4A6E-B8A2-6DC71DC685E3}"/>
              </a:ext>
            </a:extLst>
          </p:cNvPr>
          <p:cNvSpPr txBox="1"/>
          <p:nvPr/>
        </p:nvSpPr>
        <p:spPr>
          <a:xfrm>
            <a:off x="7524328" y="4489375"/>
            <a:ext cx="726609" cy="307777"/>
          </a:xfrm>
          <a:prstGeom prst="rect">
            <a:avLst/>
          </a:prstGeom>
          <a:noFill/>
        </p:spPr>
        <p:txBody>
          <a:bodyPr wrap="none" rtlCol="0">
            <a:spAutoFit/>
          </a:bodyPr>
          <a:lstStyle/>
          <a:p>
            <a:r>
              <a:rPr lang="en-US" altLang="ko-KR" sz="1400" dirty="0"/>
              <a:t>item.ts</a:t>
            </a:r>
            <a:endParaRPr lang="ko-KR" altLang="en-US" dirty="0"/>
          </a:p>
        </p:txBody>
      </p:sp>
    </p:spTree>
    <p:extLst>
      <p:ext uri="{BB962C8B-B14F-4D97-AF65-F5344CB8AC3E}">
        <p14:creationId xmlns:p14="http://schemas.microsoft.com/office/powerpoint/2010/main" val="11533402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179512" y="1124744"/>
            <a:ext cx="8568952" cy="5168705"/>
          </a:xfrm>
        </p:spPr>
        <p:txBody>
          <a:bodyPr/>
          <a:lstStyle/>
          <a:p>
            <a:pPr marL="0" indent="0">
              <a:buNone/>
            </a:pPr>
            <a:r>
              <a:rPr lang="en-US" altLang="ko-KR" sz="3000" dirty="0"/>
              <a:t>9.2.3 Search Page</a:t>
            </a:r>
          </a:p>
          <a:p>
            <a:r>
              <a:rPr lang="en-US" altLang="ko-KR" dirty="0"/>
              <a:t>Search Bar</a:t>
            </a:r>
          </a:p>
          <a:p>
            <a:pPr marL="914400" lvl="1" indent="-457200">
              <a:buFont typeface="+mj-ea"/>
              <a:buAutoNum type="circleNumDbPlain"/>
            </a:pPr>
            <a:r>
              <a:rPr lang="en-US" altLang="ko-KR" dirty="0"/>
              <a:t>Add search bar in to the page.</a:t>
            </a:r>
          </a:p>
        </p:txBody>
      </p:sp>
      <p:sp>
        <p:nvSpPr>
          <p:cNvPr id="4" name="제목 3"/>
          <p:cNvSpPr>
            <a:spLocks noGrp="1"/>
          </p:cNvSpPr>
          <p:nvPr>
            <p:ph type="title"/>
          </p:nvPr>
        </p:nvSpPr>
        <p:spPr>
          <a:xfrm>
            <a:off x="251520" y="16302"/>
            <a:ext cx="8712968" cy="873711"/>
          </a:xfrm>
        </p:spPr>
        <p:txBody>
          <a:bodyPr/>
          <a:lstStyle/>
          <a:p>
            <a:r>
              <a:rPr lang="en-US" altLang="ko-KR" dirty="0"/>
              <a:t>9.2 Implementing Pages of IMM</a:t>
            </a:r>
            <a:endParaRPr lang="ko-KR" altLang="en-US" dirty="0"/>
          </a:p>
        </p:txBody>
      </p:sp>
      <p:sp>
        <p:nvSpPr>
          <p:cNvPr id="2" name="슬라이드 번호 개체 틀 1"/>
          <p:cNvSpPr>
            <a:spLocks noGrp="1"/>
          </p:cNvSpPr>
          <p:nvPr>
            <p:ph type="sldNum" sz="quarter" idx="4"/>
          </p:nvPr>
        </p:nvSpPr>
        <p:spPr>
          <a:xfrm>
            <a:off x="179512" y="6500366"/>
            <a:ext cx="720080" cy="241002"/>
          </a:xfrm>
        </p:spPr>
        <p:txBody>
          <a:bodyPr/>
          <a:lstStyle/>
          <a:p>
            <a:fld id="{A287DA2E-0370-4E2E-ACA7-DA0E052C2769}" type="slidenum">
              <a:rPr lang="ko-KR" altLang="en-US" smtClean="0">
                <a:solidFill>
                  <a:prstClr val="black"/>
                </a:solidFill>
              </a:rPr>
              <a:pPr/>
              <a:t>27</a:t>
            </a:fld>
            <a:endParaRPr lang="ko-KR" altLang="en-US" dirty="0">
              <a:solidFill>
                <a:prstClr val="black"/>
              </a:solidFill>
            </a:endParaRPr>
          </a:p>
        </p:txBody>
      </p:sp>
      <p:sp>
        <p:nvSpPr>
          <p:cNvPr id="7" name="TextBox 6">
            <a:extLst>
              <a:ext uri="{FF2B5EF4-FFF2-40B4-BE49-F238E27FC236}">
                <a16:creationId xmlns:a16="http://schemas.microsoft.com/office/drawing/2014/main" id="{9EB58EC7-0FF7-4C24-ABC5-081925A5F2F1}"/>
              </a:ext>
            </a:extLst>
          </p:cNvPr>
          <p:cNvSpPr txBox="1"/>
          <p:nvPr/>
        </p:nvSpPr>
        <p:spPr>
          <a:xfrm>
            <a:off x="883783" y="2708920"/>
            <a:ext cx="1094339" cy="300082"/>
          </a:xfrm>
          <a:prstGeom prst="rect">
            <a:avLst/>
          </a:prstGeom>
          <a:noFill/>
        </p:spPr>
        <p:txBody>
          <a:bodyPr wrap="none" rtlCol="0">
            <a:spAutoFit/>
          </a:bodyPr>
          <a:lstStyle/>
          <a:p>
            <a:r>
              <a:rPr lang="en-US" altLang="ko-KR" sz="1350" dirty="0"/>
              <a:t>Search.html</a:t>
            </a:r>
            <a:endParaRPr lang="ko-KR" altLang="en-US" sz="1350" dirty="0"/>
          </a:p>
        </p:txBody>
      </p:sp>
      <p:pic>
        <p:nvPicPr>
          <p:cNvPr id="10" name="그림 9">
            <a:extLst>
              <a:ext uri="{FF2B5EF4-FFF2-40B4-BE49-F238E27FC236}">
                <a16:creationId xmlns:a16="http://schemas.microsoft.com/office/drawing/2014/main" id="{DE4CF68E-64F0-44E1-B533-976041154174}"/>
              </a:ext>
            </a:extLst>
          </p:cNvPr>
          <p:cNvPicPr>
            <a:picLocks noChangeAspect="1"/>
          </p:cNvPicPr>
          <p:nvPr/>
        </p:nvPicPr>
        <p:blipFill>
          <a:blip r:embed="rId2"/>
          <a:stretch>
            <a:fillRect/>
          </a:stretch>
        </p:blipFill>
        <p:spPr>
          <a:xfrm>
            <a:off x="883784" y="4786521"/>
            <a:ext cx="6496528" cy="1590986"/>
          </a:xfrm>
          <a:prstGeom prst="rect">
            <a:avLst/>
          </a:prstGeom>
        </p:spPr>
      </p:pic>
      <p:pic>
        <p:nvPicPr>
          <p:cNvPr id="11" name="그림 10">
            <a:extLst>
              <a:ext uri="{FF2B5EF4-FFF2-40B4-BE49-F238E27FC236}">
                <a16:creationId xmlns:a16="http://schemas.microsoft.com/office/drawing/2014/main" id="{B4A614C7-FCA1-4430-93B8-6542FDEF61EB}"/>
              </a:ext>
            </a:extLst>
          </p:cNvPr>
          <p:cNvPicPr>
            <a:picLocks noChangeAspect="1"/>
          </p:cNvPicPr>
          <p:nvPr/>
        </p:nvPicPr>
        <p:blipFill rotWithShape="1">
          <a:blip r:embed="rId3"/>
          <a:srcRect r="11123"/>
          <a:stretch/>
        </p:blipFill>
        <p:spPr>
          <a:xfrm>
            <a:off x="907093" y="2977706"/>
            <a:ext cx="6255605" cy="1700756"/>
          </a:xfrm>
          <a:prstGeom prst="rect">
            <a:avLst/>
          </a:prstGeom>
        </p:spPr>
      </p:pic>
    </p:spTree>
    <p:extLst>
      <p:ext uri="{BB962C8B-B14F-4D97-AF65-F5344CB8AC3E}">
        <p14:creationId xmlns:p14="http://schemas.microsoft.com/office/powerpoint/2010/main" val="11227783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179512" y="1124744"/>
            <a:ext cx="8568952" cy="5168705"/>
          </a:xfrm>
        </p:spPr>
        <p:txBody>
          <a:bodyPr/>
          <a:lstStyle/>
          <a:p>
            <a:pPr marL="0" indent="0">
              <a:buNone/>
            </a:pPr>
            <a:r>
              <a:rPr lang="en-US" altLang="ko-KR" sz="3000" dirty="0"/>
              <a:t>9.2.3 Search Page</a:t>
            </a:r>
          </a:p>
          <a:p>
            <a:r>
              <a:rPr lang="en-US" altLang="ko-KR" dirty="0"/>
              <a:t>Search Bar</a:t>
            </a:r>
          </a:p>
          <a:p>
            <a:pPr marL="914400" lvl="1" indent="-457200">
              <a:buFont typeface="+mj-ea"/>
              <a:buAutoNum type="circleNumDbPlain" startAt="2"/>
            </a:pPr>
            <a:r>
              <a:rPr lang="en-US" altLang="ko-KR" dirty="0"/>
              <a:t>Write getItemId function.</a:t>
            </a:r>
          </a:p>
        </p:txBody>
      </p:sp>
      <p:sp>
        <p:nvSpPr>
          <p:cNvPr id="4" name="제목 3"/>
          <p:cNvSpPr>
            <a:spLocks noGrp="1"/>
          </p:cNvSpPr>
          <p:nvPr>
            <p:ph type="title"/>
          </p:nvPr>
        </p:nvSpPr>
        <p:spPr>
          <a:xfrm>
            <a:off x="251520" y="16302"/>
            <a:ext cx="8712968" cy="873711"/>
          </a:xfrm>
        </p:spPr>
        <p:txBody>
          <a:bodyPr/>
          <a:lstStyle/>
          <a:p>
            <a:r>
              <a:rPr lang="en-US" altLang="ko-KR" dirty="0"/>
              <a:t>9.2 Implementing Pages of IMM</a:t>
            </a:r>
            <a:endParaRPr lang="ko-KR" altLang="en-US" dirty="0"/>
          </a:p>
        </p:txBody>
      </p:sp>
      <p:sp>
        <p:nvSpPr>
          <p:cNvPr id="2" name="슬라이드 번호 개체 틀 1"/>
          <p:cNvSpPr>
            <a:spLocks noGrp="1"/>
          </p:cNvSpPr>
          <p:nvPr>
            <p:ph type="sldNum" sz="quarter" idx="4"/>
          </p:nvPr>
        </p:nvSpPr>
        <p:spPr>
          <a:xfrm>
            <a:off x="179512" y="6500366"/>
            <a:ext cx="720080" cy="241002"/>
          </a:xfrm>
        </p:spPr>
        <p:txBody>
          <a:bodyPr/>
          <a:lstStyle/>
          <a:p>
            <a:fld id="{A287DA2E-0370-4E2E-ACA7-DA0E052C2769}" type="slidenum">
              <a:rPr lang="ko-KR" altLang="en-US" smtClean="0">
                <a:solidFill>
                  <a:prstClr val="black"/>
                </a:solidFill>
              </a:rPr>
              <a:pPr/>
              <a:t>28</a:t>
            </a:fld>
            <a:endParaRPr lang="ko-KR" altLang="en-US" dirty="0">
              <a:solidFill>
                <a:prstClr val="black"/>
              </a:solidFill>
            </a:endParaRPr>
          </a:p>
        </p:txBody>
      </p:sp>
      <p:sp>
        <p:nvSpPr>
          <p:cNvPr id="7" name="TextBox 6">
            <a:extLst>
              <a:ext uri="{FF2B5EF4-FFF2-40B4-BE49-F238E27FC236}">
                <a16:creationId xmlns:a16="http://schemas.microsoft.com/office/drawing/2014/main" id="{9EB58EC7-0FF7-4C24-ABC5-081925A5F2F1}"/>
              </a:ext>
            </a:extLst>
          </p:cNvPr>
          <p:cNvSpPr txBox="1"/>
          <p:nvPr/>
        </p:nvSpPr>
        <p:spPr>
          <a:xfrm>
            <a:off x="755576" y="2636912"/>
            <a:ext cx="874727" cy="300082"/>
          </a:xfrm>
          <a:prstGeom prst="rect">
            <a:avLst/>
          </a:prstGeom>
          <a:noFill/>
        </p:spPr>
        <p:txBody>
          <a:bodyPr wrap="none" rtlCol="0">
            <a:spAutoFit/>
          </a:bodyPr>
          <a:lstStyle/>
          <a:p>
            <a:r>
              <a:rPr lang="en-US" altLang="ko-KR" sz="1350" dirty="0"/>
              <a:t>Search.ts</a:t>
            </a:r>
            <a:endParaRPr lang="ko-KR" altLang="en-US" sz="1350" dirty="0"/>
          </a:p>
        </p:txBody>
      </p:sp>
      <p:pic>
        <p:nvPicPr>
          <p:cNvPr id="3" name="그림 2">
            <a:extLst>
              <a:ext uri="{FF2B5EF4-FFF2-40B4-BE49-F238E27FC236}">
                <a16:creationId xmlns:a16="http://schemas.microsoft.com/office/drawing/2014/main" id="{E1DF9323-6CD2-46B8-BE13-59B2974B636A}"/>
              </a:ext>
            </a:extLst>
          </p:cNvPr>
          <p:cNvPicPr>
            <a:picLocks noChangeAspect="1"/>
          </p:cNvPicPr>
          <p:nvPr/>
        </p:nvPicPr>
        <p:blipFill>
          <a:blip r:embed="rId2"/>
          <a:stretch>
            <a:fillRect/>
          </a:stretch>
        </p:blipFill>
        <p:spPr>
          <a:xfrm>
            <a:off x="818851" y="2924944"/>
            <a:ext cx="7569573" cy="3491364"/>
          </a:xfrm>
          <a:prstGeom prst="rect">
            <a:avLst/>
          </a:prstGeom>
        </p:spPr>
      </p:pic>
    </p:spTree>
    <p:extLst>
      <p:ext uri="{BB962C8B-B14F-4D97-AF65-F5344CB8AC3E}">
        <p14:creationId xmlns:p14="http://schemas.microsoft.com/office/powerpoint/2010/main" val="1675645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179512" y="1124744"/>
            <a:ext cx="8568952" cy="5168705"/>
          </a:xfrm>
        </p:spPr>
        <p:txBody>
          <a:bodyPr/>
          <a:lstStyle/>
          <a:p>
            <a:pPr marL="0" indent="0">
              <a:buNone/>
            </a:pPr>
            <a:r>
              <a:rPr lang="en-US" altLang="ko-KR" sz="3000" dirty="0"/>
              <a:t>9.2.3 Search Page</a:t>
            </a:r>
          </a:p>
          <a:p>
            <a:r>
              <a:rPr lang="en-US" altLang="ko-KR" dirty="0"/>
              <a:t>Search Bar</a:t>
            </a:r>
          </a:p>
          <a:p>
            <a:pPr marL="914400" lvl="1" indent="-457200">
              <a:buFont typeface="+mj-ea"/>
              <a:buAutoNum type="circleNumDbPlain" startAt="2"/>
            </a:pPr>
            <a:r>
              <a:rPr lang="en-US" altLang="ko-KR" dirty="0"/>
              <a:t>Write initializeItems function.</a:t>
            </a:r>
          </a:p>
        </p:txBody>
      </p:sp>
      <p:sp>
        <p:nvSpPr>
          <p:cNvPr id="4" name="제목 3"/>
          <p:cNvSpPr>
            <a:spLocks noGrp="1"/>
          </p:cNvSpPr>
          <p:nvPr>
            <p:ph type="title"/>
          </p:nvPr>
        </p:nvSpPr>
        <p:spPr>
          <a:xfrm>
            <a:off x="251520" y="16302"/>
            <a:ext cx="8712968" cy="873711"/>
          </a:xfrm>
        </p:spPr>
        <p:txBody>
          <a:bodyPr/>
          <a:lstStyle/>
          <a:p>
            <a:r>
              <a:rPr lang="en-US" altLang="ko-KR" dirty="0"/>
              <a:t>9.2 Implementing Pages of IMM</a:t>
            </a:r>
            <a:endParaRPr lang="ko-KR" altLang="en-US" dirty="0"/>
          </a:p>
        </p:txBody>
      </p:sp>
      <p:sp>
        <p:nvSpPr>
          <p:cNvPr id="2" name="슬라이드 번호 개체 틀 1"/>
          <p:cNvSpPr>
            <a:spLocks noGrp="1"/>
          </p:cNvSpPr>
          <p:nvPr>
            <p:ph type="sldNum" sz="quarter" idx="4"/>
          </p:nvPr>
        </p:nvSpPr>
        <p:spPr>
          <a:xfrm>
            <a:off x="179512" y="6500366"/>
            <a:ext cx="720080" cy="241002"/>
          </a:xfrm>
        </p:spPr>
        <p:txBody>
          <a:bodyPr/>
          <a:lstStyle/>
          <a:p>
            <a:fld id="{A287DA2E-0370-4E2E-ACA7-DA0E052C2769}" type="slidenum">
              <a:rPr lang="ko-KR" altLang="en-US" smtClean="0">
                <a:solidFill>
                  <a:prstClr val="black"/>
                </a:solidFill>
              </a:rPr>
              <a:pPr/>
              <a:t>29</a:t>
            </a:fld>
            <a:endParaRPr lang="ko-KR" altLang="en-US" dirty="0">
              <a:solidFill>
                <a:prstClr val="black"/>
              </a:solidFill>
            </a:endParaRPr>
          </a:p>
        </p:txBody>
      </p:sp>
      <p:sp>
        <p:nvSpPr>
          <p:cNvPr id="7" name="TextBox 6">
            <a:extLst>
              <a:ext uri="{FF2B5EF4-FFF2-40B4-BE49-F238E27FC236}">
                <a16:creationId xmlns:a16="http://schemas.microsoft.com/office/drawing/2014/main" id="{9EB58EC7-0FF7-4C24-ABC5-081925A5F2F1}"/>
              </a:ext>
            </a:extLst>
          </p:cNvPr>
          <p:cNvSpPr txBox="1"/>
          <p:nvPr/>
        </p:nvSpPr>
        <p:spPr>
          <a:xfrm>
            <a:off x="755576" y="2636912"/>
            <a:ext cx="874727" cy="300082"/>
          </a:xfrm>
          <a:prstGeom prst="rect">
            <a:avLst/>
          </a:prstGeom>
          <a:noFill/>
        </p:spPr>
        <p:txBody>
          <a:bodyPr wrap="none" rtlCol="0">
            <a:spAutoFit/>
          </a:bodyPr>
          <a:lstStyle/>
          <a:p>
            <a:r>
              <a:rPr lang="en-US" altLang="ko-KR" sz="1350" dirty="0"/>
              <a:t>Search.ts</a:t>
            </a:r>
            <a:endParaRPr lang="ko-KR" altLang="en-US" sz="1350" dirty="0"/>
          </a:p>
        </p:txBody>
      </p:sp>
      <p:pic>
        <p:nvPicPr>
          <p:cNvPr id="5" name="그림 4">
            <a:extLst>
              <a:ext uri="{FF2B5EF4-FFF2-40B4-BE49-F238E27FC236}">
                <a16:creationId xmlns:a16="http://schemas.microsoft.com/office/drawing/2014/main" id="{A5BCB320-77F6-40AC-A490-DF136E571D19}"/>
              </a:ext>
            </a:extLst>
          </p:cNvPr>
          <p:cNvPicPr>
            <a:picLocks noChangeAspect="1"/>
          </p:cNvPicPr>
          <p:nvPr/>
        </p:nvPicPr>
        <p:blipFill>
          <a:blip r:embed="rId2"/>
          <a:stretch>
            <a:fillRect/>
          </a:stretch>
        </p:blipFill>
        <p:spPr>
          <a:xfrm>
            <a:off x="669416" y="2936994"/>
            <a:ext cx="7877175" cy="2628900"/>
          </a:xfrm>
          <a:prstGeom prst="rect">
            <a:avLst/>
          </a:prstGeom>
        </p:spPr>
      </p:pic>
    </p:spTree>
    <p:extLst>
      <p:ext uri="{BB962C8B-B14F-4D97-AF65-F5344CB8AC3E}">
        <p14:creationId xmlns:p14="http://schemas.microsoft.com/office/powerpoint/2010/main" val="3215028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normAutofit/>
          </a:bodyPr>
          <a:lstStyle/>
          <a:p>
            <a:pPr marL="360000" indent="0">
              <a:buNone/>
            </a:pPr>
            <a:r>
              <a:rPr lang="en-US" altLang="ko-KR" dirty="0"/>
              <a:t>9.1 Running Server on EC2 instance</a:t>
            </a:r>
          </a:p>
          <a:p>
            <a:pPr marL="360000" indent="0">
              <a:buNone/>
            </a:pPr>
            <a:r>
              <a:rPr lang="en-US" altLang="ko-KR" dirty="0"/>
              <a:t>9.2	 Implementing Pages of IMM</a:t>
            </a:r>
          </a:p>
          <a:p>
            <a:pPr marL="360000" indent="0">
              <a:buNone/>
            </a:pPr>
            <a:r>
              <a:rPr lang="en-US" altLang="ko-KR" dirty="0"/>
              <a:t>	</a:t>
            </a:r>
            <a:r>
              <a:rPr lang="en-US" altLang="ko-KR" sz="2400" dirty="0"/>
              <a:t>9.2.1 Exhibition Page, Category Page</a:t>
            </a:r>
          </a:p>
          <a:p>
            <a:pPr marL="360000" indent="0">
              <a:buNone/>
            </a:pPr>
            <a:r>
              <a:rPr lang="en-US" altLang="ko-KR" dirty="0"/>
              <a:t>	</a:t>
            </a:r>
            <a:r>
              <a:rPr lang="en-US" altLang="ko-KR" sz="2400" dirty="0"/>
              <a:t>9.2.2 Item Page</a:t>
            </a:r>
          </a:p>
          <a:p>
            <a:pPr marL="360000" indent="0">
              <a:buNone/>
            </a:pPr>
            <a:r>
              <a:rPr lang="en-US" altLang="ko-KR" dirty="0"/>
              <a:t>	</a:t>
            </a:r>
            <a:r>
              <a:rPr lang="en-US" altLang="ko-KR" sz="2400" dirty="0"/>
              <a:t>9.2.3 Search Page</a:t>
            </a:r>
            <a:endParaRPr lang="en-US" altLang="ko-KR" dirty="0"/>
          </a:p>
          <a:p>
            <a:pPr marL="360000" indent="0">
              <a:buNone/>
            </a:pPr>
            <a:r>
              <a:rPr lang="en-US" altLang="ko-KR" dirty="0"/>
              <a:t>9.3 Building an App for Android</a:t>
            </a:r>
          </a:p>
          <a:p>
            <a:pPr marL="360000" indent="0">
              <a:buNone/>
            </a:pPr>
            <a:r>
              <a:rPr lang="en-US" altLang="ko-KR" dirty="0"/>
              <a:t>	</a:t>
            </a:r>
            <a:r>
              <a:rPr lang="en-US" altLang="ko-KR" sz="2400" dirty="0"/>
              <a:t>9.3.1 Preparation</a:t>
            </a:r>
          </a:p>
          <a:p>
            <a:pPr marL="360000" indent="0">
              <a:buNone/>
            </a:pPr>
            <a:r>
              <a:rPr lang="en-US" altLang="ko-KR" dirty="0"/>
              <a:t>	</a:t>
            </a:r>
            <a:r>
              <a:rPr lang="en-US" altLang="ko-KR" sz="2400" dirty="0"/>
              <a:t>9.3.2 Build</a:t>
            </a:r>
            <a:endParaRPr lang="ko-KR" altLang="en-US" dirty="0"/>
          </a:p>
        </p:txBody>
      </p:sp>
      <p:sp>
        <p:nvSpPr>
          <p:cNvPr id="4" name="제목 3"/>
          <p:cNvSpPr>
            <a:spLocks noGrp="1"/>
          </p:cNvSpPr>
          <p:nvPr>
            <p:ph type="title"/>
          </p:nvPr>
        </p:nvSpPr>
        <p:spPr/>
        <p:txBody>
          <a:bodyPr/>
          <a:lstStyle/>
          <a:p>
            <a:r>
              <a:rPr lang="en-US" altLang="ko-KR" dirty="0"/>
              <a:t>Contents</a:t>
            </a:r>
            <a:endParaRPr lang="ko-KR" altLang="en-US" dirty="0"/>
          </a:p>
        </p:txBody>
      </p:sp>
      <p:sp>
        <p:nvSpPr>
          <p:cNvPr id="2" name="슬라이드 번호 개체 틀 1"/>
          <p:cNvSpPr>
            <a:spLocks noGrp="1"/>
          </p:cNvSpPr>
          <p:nvPr>
            <p:ph type="sldNum" sz="quarter" idx="4"/>
          </p:nvPr>
        </p:nvSpPr>
        <p:spPr/>
        <p:txBody>
          <a:bodyPr/>
          <a:lstStyle/>
          <a:p>
            <a:fld id="{A287DA2E-0370-4E2E-ACA7-DA0E052C2769}" type="slidenum">
              <a:rPr lang="ko-KR" altLang="en-US" smtClean="0">
                <a:solidFill>
                  <a:prstClr val="black"/>
                </a:solidFill>
              </a:rPr>
              <a:pPr/>
              <a:t>3</a:t>
            </a:fld>
            <a:endParaRPr lang="ko-KR" altLang="en-US" dirty="0">
              <a:solidFill>
                <a:prstClr val="black"/>
              </a:solidFill>
            </a:endParaRPr>
          </a:p>
        </p:txBody>
      </p:sp>
    </p:spTree>
    <p:extLst>
      <p:ext uri="{BB962C8B-B14F-4D97-AF65-F5344CB8AC3E}">
        <p14:creationId xmlns:p14="http://schemas.microsoft.com/office/powerpoint/2010/main" val="42292095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179512" y="1124744"/>
            <a:ext cx="8568952" cy="5168705"/>
          </a:xfrm>
        </p:spPr>
        <p:txBody>
          <a:bodyPr/>
          <a:lstStyle/>
          <a:p>
            <a:pPr marL="0" indent="0">
              <a:buNone/>
            </a:pPr>
            <a:r>
              <a:rPr lang="en-US" altLang="ko-KR" sz="3000" dirty="0"/>
              <a:t>9.2.3 Search Page</a:t>
            </a:r>
          </a:p>
          <a:p>
            <a:r>
              <a:rPr lang="en-US" altLang="ko-KR" dirty="0"/>
              <a:t>Search Bar</a:t>
            </a:r>
          </a:p>
          <a:p>
            <a:pPr marL="914400" lvl="1" indent="-457200">
              <a:buFont typeface="+mj-ea"/>
              <a:buAutoNum type="circleNumDbPlain" startAt="2"/>
            </a:pPr>
            <a:r>
              <a:rPr lang="en-US" altLang="ko-KR" dirty="0"/>
              <a:t>Write gotoItem function.</a:t>
            </a:r>
          </a:p>
        </p:txBody>
      </p:sp>
      <p:sp>
        <p:nvSpPr>
          <p:cNvPr id="4" name="제목 3"/>
          <p:cNvSpPr>
            <a:spLocks noGrp="1"/>
          </p:cNvSpPr>
          <p:nvPr>
            <p:ph type="title"/>
          </p:nvPr>
        </p:nvSpPr>
        <p:spPr>
          <a:xfrm>
            <a:off x="251520" y="16302"/>
            <a:ext cx="8712968" cy="873711"/>
          </a:xfrm>
        </p:spPr>
        <p:txBody>
          <a:bodyPr/>
          <a:lstStyle/>
          <a:p>
            <a:r>
              <a:rPr lang="en-US" altLang="ko-KR" dirty="0"/>
              <a:t>9.2 Implementing Pages of IMM</a:t>
            </a:r>
            <a:endParaRPr lang="ko-KR" altLang="en-US" dirty="0"/>
          </a:p>
        </p:txBody>
      </p:sp>
      <p:sp>
        <p:nvSpPr>
          <p:cNvPr id="2" name="슬라이드 번호 개체 틀 1"/>
          <p:cNvSpPr>
            <a:spLocks noGrp="1"/>
          </p:cNvSpPr>
          <p:nvPr>
            <p:ph type="sldNum" sz="quarter" idx="4"/>
          </p:nvPr>
        </p:nvSpPr>
        <p:spPr>
          <a:xfrm>
            <a:off x="179512" y="6500366"/>
            <a:ext cx="720080" cy="241002"/>
          </a:xfrm>
        </p:spPr>
        <p:txBody>
          <a:bodyPr/>
          <a:lstStyle/>
          <a:p>
            <a:fld id="{A287DA2E-0370-4E2E-ACA7-DA0E052C2769}" type="slidenum">
              <a:rPr lang="ko-KR" altLang="en-US" smtClean="0">
                <a:solidFill>
                  <a:prstClr val="black"/>
                </a:solidFill>
              </a:rPr>
              <a:pPr/>
              <a:t>30</a:t>
            </a:fld>
            <a:endParaRPr lang="ko-KR" altLang="en-US" dirty="0">
              <a:solidFill>
                <a:prstClr val="black"/>
              </a:solidFill>
            </a:endParaRPr>
          </a:p>
        </p:txBody>
      </p:sp>
      <p:sp>
        <p:nvSpPr>
          <p:cNvPr id="7" name="TextBox 6">
            <a:extLst>
              <a:ext uri="{FF2B5EF4-FFF2-40B4-BE49-F238E27FC236}">
                <a16:creationId xmlns:a16="http://schemas.microsoft.com/office/drawing/2014/main" id="{9EB58EC7-0FF7-4C24-ABC5-081925A5F2F1}"/>
              </a:ext>
            </a:extLst>
          </p:cNvPr>
          <p:cNvSpPr txBox="1"/>
          <p:nvPr/>
        </p:nvSpPr>
        <p:spPr>
          <a:xfrm>
            <a:off x="755576" y="2636912"/>
            <a:ext cx="874727" cy="300082"/>
          </a:xfrm>
          <a:prstGeom prst="rect">
            <a:avLst/>
          </a:prstGeom>
          <a:noFill/>
        </p:spPr>
        <p:txBody>
          <a:bodyPr wrap="none" rtlCol="0">
            <a:spAutoFit/>
          </a:bodyPr>
          <a:lstStyle/>
          <a:p>
            <a:r>
              <a:rPr lang="en-US" altLang="ko-KR" sz="1350" dirty="0"/>
              <a:t>Search.ts</a:t>
            </a:r>
            <a:endParaRPr lang="ko-KR" altLang="en-US" sz="1350" dirty="0"/>
          </a:p>
        </p:txBody>
      </p:sp>
      <p:pic>
        <p:nvPicPr>
          <p:cNvPr id="3" name="그림 2">
            <a:extLst>
              <a:ext uri="{FF2B5EF4-FFF2-40B4-BE49-F238E27FC236}">
                <a16:creationId xmlns:a16="http://schemas.microsoft.com/office/drawing/2014/main" id="{78CF6B2A-F390-4409-BFFC-F9E27D835FF2}"/>
              </a:ext>
            </a:extLst>
          </p:cNvPr>
          <p:cNvPicPr>
            <a:picLocks noChangeAspect="1"/>
          </p:cNvPicPr>
          <p:nvPr/>
        </p:nvPicPr>
        <p:blipFill>
          <a:blip r:embed="rId2"/>
          <a:stretch>
            <a:fillRect/>
          </a:stretch>
        </p:blipFill>
        <p:spPr>
          <a:xfrm>
            <a:off x="755576" y="2936994"/>
            <a:ext cx="6101879" cy="3641557"/>
          </a:xfrm>
          <a:prstGeom prst="rect">
            <a:avLst/>
          </a:prstGeom>
        </p:spPr>
      </p:pic>
    </p:spTree>
    <p:extLst>
      <p:ext uri="{BB962C8B-B14F-4D97-AF65-F5344CB8AC3E}">
        <p14:creationId xmlns:p14="http://schemas.microsoft.com/office/powerpoint/2010/main" val="21663200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179512" y="1124744"/>
            <a:ext cx="8568952" cy="5168705"/>
          </a:xfrm>
        </p:spPr>
        <p:txBody>
          <a:bodyPr/>
          <a:lstStyle/>
          <a:p>
            <a:pPr marL="0" indent="0">
              <a:buNone/>
            </a:pPr>
            <a:r>
              <a:rPr lang="en-US" altLang="ko-KR" sz="3000" dirty="0"/>
              <a:t>9.2.3 Search Page</a:t>
            </a:r>
          </a:p>
          <a:p>
            <a:r>
              <a:rPr lang="en-US" altLang="ko-KR" dirty="0"/>
              <a:t>QR Code Scanner</a:t>
            </a:r>
          </a:p>
          <a:p>
            <a:pPr marL="914400" lvl="1" indent="-457200">
              <a:buFont typeface="+mj-ea"/>
              <a:buAutoNum type="circleNumDbPlain"/>
            </a:pPr>
            <a:r>
              <a:rPr lang="en-US" altLang="ko-KR" dirty="0"/>
              <a:t>To implement QR code scan function, we should use BarcodeScanner plugin</a:t>
            </a:r>
          </a:p>
          <a:p>
            <a:pPr lvl="2"/>
            <a:r>
              <a:rPr lang="en-US" altLang="ko-KR" b="1" dirty="0">
                <a:solidFill>
                  <a:srgbClr val="0070C0"/>
                </a:solidFill>
              </a:rPr>
              <a:t>ionic cordova plugin add phonegap-plugin- barcodescanner</a:t>
            </a:r>
          </a:p>
          <a:p>
            <a:pPr lvl="2"/>
            <a:r>
              <a:rPr lang="en-US" altLang="ko-KR" dirty="0"/>
              <a:t>Run command at C:\desktop\ionic3API_v2\ionic3API_v2</a:t>
            </a:r>
          </a:p>
          <a:p>
            <a:pPr marL="914400" lvl="1" indent="-457200">
              <a:buFont typeface="+mj-ea"/>
              <a:buAutoNum type="circleNumDbPlain" startAt="2"/>
            </a:pPr>
            <a:r>
              <a:rPr lang="en-US" altLang="ko-KR" dirty="0"/>
              <a:t>Install Ionic native function</a:t>
            </a:r>
          </a:p>
          <a:p>
            <a:pPr lvl="2"/>
            <a:r>
              <a:rPr lang="en-US" altLang="ko-KR" b="1" dirty="0">
                <a:solidFill>
                  <a:srgbClr val="0070C0"/>
                </a:solidFill>
              </a:rPr>
              <a:t>Command “npm install --save @ionic-native/barcode-scanner</a:t>
            </a:r>
          </a:p>
          <a:p>
            <a:pPr lvl="2"/>
            <a:r>
              <a:rPr lang="en-US" altLang="ko-KR" dirty="0"/>
              <a:t>Run command at C:\desktop\ionic3API_v2\ionic3API_v2</a:t>
            </a:r>
          </a:p>
          <a:p>
            <a:pPr lvl="2"/>
            <a:endParaRPr lang="en-US" altLang="ko-KR" b="1" dirty="0">
              <a:solidFill>
                <a:srgbClr val="0070C0"/>
              </a:solidFill>
            </a:endParaRPr>
          </a:p>
        </p:txBody>
      </p:sp>
      <p:sp>
        <p:nvSpPr>
          <p:cNvPr id="4" name="제목 3"/>
          <p:cNvSpPr>
            <a:spLocks noGrp="1"/>
          </p:cNvSpPr>
          <p:nvPr>
            <p:ph type="title"/>
          </p:nvPr>
        </p:nvSpPr>
        <p:spPr>
          <a:xfrm>
            <a:off x="251520" y="16302"/>
            <a:ext cx="8712968" cy="873711"/>
          </a:xfrm>
        </p:spPr>
        <p:txBody>
          <a:bodyPr/>
          <a:lstStyle/>
          <a:p>
            <a:r>
              <a:rPr lang="en-US" altLang="ko-KR" dirty="0"/>
              <a:t>9.2 Implementing Pages of IMM</a:t>
            </a:r>
            <a:endParaRPr lang="ko-KR" altLang="en-US" dirty="0"/>
          </a:p>
        </p:txBody>
      </p:sp>
      <p:sp>
        <p:nvSpPr>
          <p:cNvPr id="2" name="슬라이드 번호 개체 틀 1"/>
          <p:cNvSpPr>
            <a:spLocks noGrp="1"/>
          </p:cNvSpPr>
          <p:nvPr>
            <p:ph type="sldNum" sz="quarter" idx="4"/>
          </p:nvPr>
        </p:nvSpPr>
        <p:spPr>
          <a:xfrm>
            <a:off x="179512" y="6500366"/>
            <a:ext cx="720080" cy="241002"/>
          </a:xfrm>
        </p:spPr>
        <p:txBody>
          <a:bodyPr/>
          <a:lstStyle/>
          <a:p>
            <a:fld id="{A287DA2E-0370-4E2E-ACA7-DA0E052C2769}" type="slidenum">
              <a:rPr lang="ko-KR" altLang="en-US" smtClean="0">
                <a:solidFill>
                  <a:prstClr val="black"/>
                </a:solidFill>
              </a:rPr>
              <a:pPr/>
              <a:t>31</a:t>
            </a:fld>
            <a:endParaRPr lang="ko-KR" altLang="en-US" dirty="0">
              <a:solidFill>
                <a:prstClr val="black"/>
              </a:solidFill>
            </a:endParaRPr>
          </a:p>
        </p:txBody>
      </p:sp>
    </p:spTree>
    <p:extLst>
      <p:ext uri="{BB962C8B-B14F-4D97-AF65-F5344CB8AC3E}">
        <p14:creationId xmlns:p14="http://schemas.microsoft.com/office/powerpoint/2010/main" val="17437489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179512" y="1124744"/>
            <a:ext cx="8568952" cy="5168705"/>
          </a:xfrm>
        </p:spPr>
        <p:txBody>
          <a:bodyPr>
            <a:normAutofit/>
          </a:bodyPr>
          <a:lstStyle/>
          <a:p>
            <a:pPr marL="0" indent="0">
              <a:buNone/>
            </a:pPr>
            <a:r>
              <a:rPr lang="en-US" altLang="ko-KR" sz="3000" dirty="0"/>
              <a:t>9.2.3 Search Page</a:t>
            </a:r>
          </a:p>
          <a:p>
            <a:r>
              <a:rPr lang="en-US" altLang="ko-KR" dirty="0"/>
              <a:t>QR Code Scanner</a:t>
            </a:r>
          </a:p>
          <a:p>
            <a:pPr marL="914400" lvl="1" indent="-457200">
              <a:buFont typeface="+mj-ea"/>
              <a:buAutoNum type="circleNumDbPlain" startAt="3"/>
            </a:pPr>
            <a:r>
              <a:rPr lang="en-US" altLang="ko-KR" dirty="0"/>
              <a:t>After installation, import module into app.module.ts and add to provider.</a:t>
            </a:r>
          </a:p>
        </p:txBody>
      </p:sp>
      <p:sp>
        <p:nvSpPr>
          <p:cNvPr id="4" name="제목 3"/>
          <p:cNvSpPr>
            <a:spLocks noGrp="1"/>
          </p:cNvSpPr>
          <p:nvPr>
            <p:ph type="title"/>
          </p:nvPr>
        </p:nvSpPr>
        <p:spPr>
          <a:xfrm>
            <a:off x="251520" y="16302"/>
            <a:ext cx="8712968" cy="873711"/>
          </a:xfrm>
        </p:spPr>
        <p:txBody>
          <a:bodyPr/>
          <a:lstStyle/>
          <a:p>
            <a:r>
              <a:rPr lang="en-US" altLang="ko-KR" dirty="0"/>
              <a:t>9.2 Implementing Pages of IMM</a:t>
            </a:r>
            <a:endParaRPr lang="ko-KR" altLang="en-US" dirty="0"/>
          </a:p>
        </p:txBody>
      </p:sp>
      <p:sp>
        <p:nvSpPr>
          <p:cNvPr id="2" name="슬라이드 번호 개체 틀 1"/>
          <p:cNvSpPr>
            <a:spLocks noGrp="1"/>
          </p:cNvSpPr>
          <p:nvPr>
            <p:ph type="sldNum" sz="quarter" idx="4"/>
          </p:nvPr>
        </p:nvSpPr>
        <p:spPr>
          <a:xfrm>
            <a:off x="179512" y="6500366"/>
            <a:ext cx="720080" cy="241002"/>
          </a:xfrm>
        </p:spPr>
        <p:txBody>
          <a:bodyPr/>
          <a:lstStyle/>
          <a:p>
            <a:fld id="{A287DA2E-0370-4E2E-ACA7-DA0E052C2769}" type="slidenum">
              <a:rPr lang="ko-KR" altLang="en-US" smtClean="0">
                <a:solidFill>
                  <a:prstClr val="black"/>
                </a:solidFill>
              </a:rPr>
              <a:pPr/>
              <a:t>32</a:t>
            </a:fld>
            <a:endParaRPr lang="ko-KR" altLang="en-US" dirty="0">
              <a:solidFill>
                <a:prstClr val="black"/>
              </a:solidFill>
            </a:endParaRPr>
          </a:p>
        </p:txBody>
      </p:sp>
      <p:pic>
        <p:nvPicPr>
          <p:cNvPr id="3" name="그림 2">
            <a:extLst>
              <a:ext uri="{FF2B5EF4-FFF2-40B4-BE49-F238E27FC236}">
                <a16:creationId xmlns:a16="http://schemas.microsoft.com/office/drawing/2014/main" id="{8662A366-5FD5-4155-BB66-B2BEAF865592}"/>
              </a:ext>
            </a:extLst>
          </p:cNvPr>
          <p:cNvPicPr>
            <a:picLocks noChangeAspect="1"/>
          </p:cNvPicPr>
          <p:nvPr/>
        </p:nvPicPr>
        <p:blipFill rotWithShape="1">
          <a:blip r:embed="rId2"/>
          <a:srcRect t="-1" r="3196" b="23072"/>
          <a:stretch/>
        </p:blipFill>
        <p:spPr>
          <a:xfrm>
            <a:off x="981075" y="3379920"/>
            <a:ext cx="6543253" cy="193096"/>
          </a:xfrm>
          <a:prstGeom prst="rect">
            <a:avLst/>
          </a:prstGeom>
        </p:spPr>
      </p:pic>
      <p:pic>
        <p:nvPicPr>
          <p:cNvPr id="5" name="그림 4">
            <a:extLst>
              <a:ext uri="{FF2B5EF4-FFF2-40B4-BE49-F238E27FC236}">
                <a16:creationId xmlns:a16="http://schemas.microsoft.com/office/drawing/2014/main" id="{BD214940-C099-4A6A-96C5-827ED6D152E1}"/>
              </a:ext>
            </a:extLst>
          </p:cNvPr>
          <p:cNvPicPr>
            <a:picLocks noChangeAspect="1"/>
          </p:cNvPicPr>
          <p:nvPr/>
        </p:nvPicPr>
        <p:blipFill>
          <a:blip r:embed="rId3"/>
          <a:stretch>
            <a:fillRect/>
          </a:stretch>
        </p:blipFill>
        <p:spPr>
          <a:xfrm>
            <a:off x="962025" y="3695663"/>
            <a:ext cx="6562303" cy="2173005"/>
          </a:xfrm>
          <a:prstGeom prst="rect">
            <a:avLst/>
          </a:prstGeom>
        </p:spPr>
      </p:pic>
      <p:sp>
        <p:nvSpPr>
          <p:cNvPr id="7" name="직사각형 6">
            <a:extLst>
              <a:ext uri="{FF2B5EF4-FFF2-40B4-BE49-F238E27FC236}">
                <a16:creationId xmlns:a16="http://schemas.microsoft.com/office/drawing/2014/main" id="{F5CE420A-11A6-4E69-B6AB-A195B1EE5B6C}"/>
              </a:ext>
            </a:extLst>
          </p:cNvPr>
          <p:cNvSpPr/>
          <p:nvPr/>
        </p:nvSpPr>
        <p:spPr>
          <a:xfrm>
            <a:off x="2267744" y="4941168"/>
            <a:ext cx="1584176" cy="2160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TextBox 7">
            <a:extLst>
              <a:ext uri="{FF2B5EF4-FFF2-40B4-BE49-F238E27FC236}">
                <a16:creationId xmlns:a16="http://schemas.microsoft.com/office/drawing/2014/main" id="{6F97BE0C-F9C2-4F4E-9BA3-D07DC1C09012}"/>
              </a:ext>
            </a:extLst>
          </p:cNvPr>
          <p:cNvSpPr txBox="1"/>
          <p:nvPr/>
        </p:nvSpPr>
        <p:spPr>
          <a:xfrm>
            <a:off x="6084168" y="3049215"/>
            <a:ext cx="1332416" cy="307777"/>
          </a:xfrm>
          <a:prstGeom prst="rect">
            <a:avLst/>
          </a:prstGeom>
          <a:noFill/>
        </p:spPr>
        <p:txBody>
          <a:bodyPr wrap="none" rtlCol="0">
            <a:spAutoFit/>
          </a:bodyPr>
          <a:lstStyle/>
          <a:p>
            <a:r>
              <a:rPr lang="en-US" altLang="ko-KR" sz="1400" dirty="0"/>
              <a:t>app.module.ts</a:t>
            </a:r>
            <a:endParaRPr lang="ko-KR" altLang="en-US" dirty="0"/>
          </a:p>
        </p:txBody>
      </p:sp>
    </p:spTree>
    <p:extLst>
      <p:ext uri="{BB962C8B-B14F-4D97-AF65-F5344CB8AC3E}">
        <p14:creationId xmlns:p14="http://schemas.microsoft.com/office/powerpoint/2010/main" val="19366872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179512" y="1124744"/>
            <a:ext cx="8568952" cy="5168705"/>
          </a:xfrm>
        </p:spPr>
        <p:txBody>
          <a:bodyPr>
            <a:normAutofit/>
          </a:bodyPr>
          <a:lstStyle/>
          <a:p>
            <a:pPr marL="0" indent="0">
              <a:buNone/>
            </a:pPr>
            <a:r>
              <a:rPr lang="en-US" altLang="ko-KR" sz="3000" dirty="0"/>
              <a:t>9.2.3 Search Page</a:t>
            </a:r>
          </a:p>
          <a:p>
            <a:r>
              <a:rPr lang="en-US" altLang="ko-KR" dirty="0"/>
              <a:t>QR Code Scanner</a:t>
            </a:r>
          </a:p>
          <a:p>
            <a:pPr marL="914400" lvl="1" indent="-457200">
              <a:buFont typeface="+mj-ea"/>
              <a:buAutoNum type="circleNumDbPlain" startAt="4"/>
            </a:pPr>
            <a:r>
              <a:rPr lang="en-US" altLang="ko-KR" dirty="0"/>
              <a:t>Import into .ts file and add constructor argument</a:t>
            </a:r>
          </a:p>
        </p:txBody>
      </p:sp>
      <p:sp>
        <p:nvSpPr>
          <p:cNvPr id="4" name="제목 3"/>
          <p:cNvSpPr>
            <a:spLocks noGrp="1"/>
          </p:cNvSpPr>
          <p:nvPr>
            <p:ph type="title"/>
          </p:nvPr>
        </p:nvSpPr>
        <p:spPr>
          <a:xfrm>
            <a:off x="251520" y="16302"/>
            <a:ext cx="8712968" cy="873711"/>
          </a:xfrm>
        </p:spPr>
        <p:txBody>
          <a:bodyPr/>
          <a:lstStyle/>
          <a:p>
            <a:r>
              <a:rPr lang="en-US" altLang="ko-KR" dirty="0"/>
              <a:t>9.2 Implementing Pages of IMM</a:t>
            </a:r>
            <a:endParaRPr lang="ko-KR" altLang="en-US" dirty="0"/>
          </a:p>
        </p:txBody>
      </p:sp>
      <p:sp>
        <p:nvSpPr>
          <p:cNvPr id="2" name="슬라이드 번호 개체 틀 1"/>
          <p:cNvSpPr>
            <a:spLocks noGrp="1"/>
          </p:cNvSpPr>
          <p:nvPr>
            <p:ph type="sldNum" sz="quarter" idx="4"/>
          </p:nvPr>
        </p:nvSpPr>
        <p:spPr>
          <a:xfrm>
            <a:off x="179512" y="6500366"/>
            <a:ext cx="720080" cy="241002"/>
          </a:xfrm>
        </p:spPr>
        <p:txBody>
          <a:bodyPr/>
          <a:lstStyle/>
          <a:p>
            <a:fld id="{A287DA2E-0370-4E2E-ACA7-DA0E052C2769}" type="slidenum">
              <a:rPr lang="ko-KR" altLang="en-US" smtClean="0">
                <a:solidFill>
                  <a:prstClr val="black"/>
                </a:solidFill>
              </a:rPr>
              <a:pPr/>
              <a:t>33</a:t>
            </a:fld>
            <a:endParaRPr lang="ko-KR" altLang="en-US" dirty="0">
              <a:solidFill>
                <a:prstClr val="black"/>
              </a:solidFill>
            </a:endParaRPr>
          </a:p>
        </p:txBody>
      </p:sp>
      <p:sp>
        <p:nvSpPr>
          <p:cNvPr id="8" name="TextBox 7">
            <a:extLst>
              <a:ext uri="{FF2B5EF4-FFF2-40B4-BE49-F238E27FC236}">
                <a16:creationId xmlns:a16="http://schemas.microsoft.com/office/drawing/2014/main" id="{6F97BE0C-F9C2-4F4E-9BA3-D07DC1C09012}"/>
              </a:ext>
            </a:extLst>
          </p:cNvPr>
          <p:cNvSpPr txBox="1"/>
          <p:nvPr/>
        </p:nvSpPr>
        <p:spPr>
          <a:xfrm>
            <a:off x="6767976" y="2924944"/>
            <a:ext cx="884216" cy="307777"/>
          </a:xfrm>
          <a:prstGeom prst="rect">
            <a:avLst/>
          </a:prstGeom>
          <a:noFill/>
        </p:spPr>
        <p:txBody>
          <a:bodyPr wrap="none" rtlCol="0">
            <a:spAutoFit/>
          </a:bodyPr>
          <a:lstStyle/>
          <a:p>
            <a:r>
              <a:rPr lang="en-US" altLang="ko-KR" sz="1400" dirty="0"/>
              <a:t>search.ts</a:t>
            </a:r>
            <a:endParaRPr lang="ko-KR" altLang="en-US" dirty="0"/>
          </a:p>
        </p:txBody>
      </p:sp>
      <p:pic>
        <p:nvPicPr>
          <p:cNvPr id="10" name="그림 9">
            <a:extLst>
              <a:ext uri="{FF2B5EF4-FFF2-40B4-BE49-F238E27FC236}">
                <a16:creationId xmlns:a16="http://schemas.microsoft.com/office/drawing/2014/main" id="{869F5110-1A57-4D4F-8C70-C5682F2BAF2D}"/>
              </a:ext>
            </a:extLst>
          </p:cNvPr>
          <p:cNvPicPr>
            <a:picLocks noChangeAspect="1"/>
          </p:cNvPicPr>
          <p:nvPr/>
        </p:nvPicPr>
        <p:blipFill>
          <a:blip r:embed="rId2"/>
          <a:stretch>
            <a:fillRect/>
          </a:stretch>
        </p:blipFill>
        <p:spPr>
          <a:xfrm>
            <a:off x="858775" y="3203103"/>
            <a:ext cx="7210425" cy="533400"/>
          </a:xfrm>
          <a:prstGeom prst="rect">
            <a:avLst/>
          </a:prstGeom>
        </p:spPr>
      </p:pic>
      <p:pic>
        <p:nvPicPr>
          <p:cNvPr id="11" name="그림 10">
            <a:extLst>
              <a:ext uri="{FF2B5EF4-FFF2-40B4-BE49-F238E27FC236}">
                <a16:creationId xmlns:a16="http://schemas.microsoft.com/office/drawing/2014/main" id="{C4DCC6B2-F92C-4D7B-8AAE-4C340DFAF3BA}"/>
              </a:ext>
            </a:extLst>
          </p:cNvPr>
          <p:cNvPicPr>
            <a:picLocks noChangeAspect="1"/>
          </p:cNvPicPr>
          <p:nvPr/>
        </p:nvPicPr>
        <p:blipFill>
          <a:blip r:embed="rId3"/>
          <a:stretch>
            <a:fillRect/>
          </a:stretch>
        </p:blipFill>
        <p:spPr>
          <a:xfrm>
            <a:off x="843150" y="4026381"/>
            <a:ext cx="6638925" cy="1314450"/>
          </a:xfrm>
          <a:prstGeom prst="rect">
            <a:avLst/>
          </a:prstGeom>
        </p:spPr>
      </p:pic>
      <p:sp>
        <p:nvSpPr>
          <p:cNvPr id="12" name="직사각형 11">
            <a:extLst>
              <a:ext uri="{FF2B5EF4-FFF2-40B4-BE49-F238E27FC236}">
                <a16:creationId xmlns:a16="http://schemas.microsoft.com/office/drawing/2014/main" id="{B02E5007-1312-450F-9AB4-EA7E4F99C66C}"/>
              </a:ext>
            </a:extLst>
          </p:cNvPr>
          <p:cNvSpPr/>
          <p:nvPr/>
        </p:nvSpPr>
        <p:spPr>
          <a:xfrm>
            <a:off x="3059832" y="3979374"/>
            <a:ext cx="3312368" cy="34242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37969242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179512" y="1124744"/>
            <a:ext cx="8568952" cy="5168705"/>
          </a:xfrm>
        </p:spPr>
        <p:txBody>
          <a:bodyPr>
            <a:normAutofit/>
          </a:bodyPr>
          <a:lstStyle/>
          <a:p>
            <a:pPr marL="0" indent="0">
              <a:buNone/>
            </a:pPr>
            <a:r>
              <a:rPr lang="en-US" altLang="ko-KR" sz="3000" dirty="0"/>
              <a:t>9.2.3 Search Page</a:t>
            </a:r>
          </a:p>
          <a:p>
            <a:r>
              <a:rPr lang="en-US" altLang="ko-KR" dirty="0"/>
              <a:t>QR Code Scanner</a:t>
            </a:r>
          </a:p>
        </p:txBody>
      </p:sp>
      <p:sp>
        <p:nvSpPr>
          <p:cNvPr id="4" name="제목 3"/>
          <p:cNvSpPr>
            <a:spLocks noGrp="1"/>
          </p:cNvSpPr>
          <p:nvPr>
            <p:ph type="title"/>
          </p:nvPr>
        </p:nvSpPr>
        <p:spPr>
          <a:xfrm>
            <a:off x="251520" y="16302"/>
            <a:ext cx="8712968" cy="873711"/>
          </a:xfrm>
        </p:spPr>
        <p:txBody>
          <a:bodyPr/>
          <a:lstStyle/>
          <a:p>
            <a:r>
              <a:rPr lang="en-US" altLang="ko-KR" dirty="0"/>
              <a:t>9.2 Implementing Pages of IMM</a:t>
            </a:r>
            <a:endParaRPr lang="ko-KR" altLang="en-US" dirty="0"/>
          </a:p>
        </p:txBody>
      </p:sp>
      <p:sp>
        <p:nvSpPr>
          <p:cNvPr id="2" name="슬라이드 번호 개체 틀 1"/>
          <p:cNvSpPr>
            <a:spLocks noGrp="1"/>
          </p:cNvSpPr>
          <p:nvPr>
            <p:ph type="sldNum" sz="quarter" idx="4"/>
          </p:nvPr>
        </p:nvSpPr>
        <p:spPr>
          <a:xfrm>
            <a:off x="179512" y="6500366"/>
            <a:ext cx="720080" cy="241002"/>
          </a:xfrm>
        </p:spPr>
        <p:txBody>
          <a:bodyPr/>
          <a:lstStyle/>
          <a:p>
            <a:fld id="{A287DA2E-0370-4E2E-ACA7-DA0E052C2769}" type="slidenum">
              <a:rPr lang="ko-KR" altLang="en-US" smtClean="0">
                <a:solidFill>
                  <a:prstClr val="black"/>
                </a:solidFill>
              </a:rPr>
              <a:pPr/>
              <a:t>34</a:t>
            </a:fld>
            <a:endParaRPr lang="ko-KR" altLang="en-US" dirty="0">
              <a:solidFill>
                <a:prstClr val="black"/>
              </a:solidFill>
            </a:endParaRPr>
          </a:p>
        </p:txBody>
      </p:sp>
      <p:sp>
        <p:nvSpPr>
          <p:cNvPr id="8" name="TextBox 7">
            <a:extLst>
              <a:ext uri="{FF2B5EF4-FFF2-40B4-BE49-F238E27FC236}">
                <a16:creationId xmlns:a16="http://schemas.microsoft.com/office/drawing/2014/main" id="{6F97BE0C-F9C2-4F4E-9BA3-D07DC1C09012}"/>
              </a:ext>
            </a:extLst>
          </p:cNvPr>
          <p:cNvSpPr txBox="1"/>
          <p:nvPr/>
        </p:nvSpPr>
        <p:spPr>
          <a:xfrm>
            <a:off x="7740352" y="2132856"/>
            <a:ext cx="884216" cy="307777"/>
          </a:xfrm>
          <a:prstGeom prst="rect">
            <a:avLst/>
          </a:prstGeom>
          <a:noFill/>
        </p:spPr>
        <p:txBody>
          <a:bodyPr wrap="none" rtlCol="0">
            <a:spAutoFit/>
          </a:bodyPr>
          <a:lstStyle/>
          <a:p>
            <a:r>
              <a:rPr lang="en-US" altLang="ko-KR" sz="1400" dirty="0"/>
              <a:t>search.ts</a:t>
            </a:r>
            <a:endParaRPr lang="ko-KR" altLang="en-US" dirty="0"/>
          </a:p>
        </p:txBody>
      </p:sp>
      <p:pic>
        <p:nvPicPr>
          <p:cNvPr id="13" name="그림 12">
            <a:extLst>
              <a:ext uri="{FF2B5EF4-FFF2-40B4-BE49-F238E27FC236}">
                <a16:creationId xmlns:a16="http://schemas.microsoft.com/office/drawing/2014/main" id="{B72B57B1-F9A4-488D-83B7-D5E18D8F2EC6}"/>
              </a:ext>
            </a:extLst>
          </p:cNvPr>
          <p:cNvPicPr>
            <a:picLocks noChangeAspect="1"/>
          </p:cNvPicPr>
          <p:nvPr/>
        </p:nvPicPr>
        <p:blipFill>
          <a:blip r:embed="rId2"/>
          <a:stretch>
            <a:fillRect/>
          </a:stretch>
        </p:blipFill>
        <p:spPr>
          <a:xfrm>
            <a:off x="319617" y="2449624"/>
            <a:ext cx="8428847" cy="3947284"/>
          </a:xfrm>
          <a:prstGeom prst="rect">
            <a:avLst/>
          </a:prstGeom>
        </p:spPr>
      </p:pic>
    </p:spTree>
    <p:extLst>
      <p:ext uri="{BB962C8B-B14F-4D97-AF65-F5344CB8AC3E}">
        <p14:creationId xmlns:p14="http://schemas.microsoft.com/office/powerpoint/2010/main" val="19607100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179512" y="1124744"/>
            <a:ext cx="8568952" cy="5168705"/>
          </a:xfrm>
        </p:spPr>
        <p:txBody>
          <a:bodyPr>
            <a:normAutofit/>
          </a:bodyPr>
          <a:lstStyle/>
          <a:p>
            <a:pPr marL="0" indent="0">
              <a:buNone/>
            </a:pPr>
            <a:r>
              <a:rPr lang="en-US" altLang="ko-KR" sz="3000" dirty="0"/>
              <a:t>9.2.3 Search Page</a:t>
            </a:r>
          </a:p>
          <a:p>
            <a:r>
              <a:rPr lang="en-US" altLang="ko-KR" dirty="0"/>
              <a:t>QR Code Scanner</a:t>
            </a:r>
          </a:p>
          <a:p>
            <a:pPr lvl="1"/>
            <a:r>
              <a:rPr lang="en-US" altLang="ko-KR" dirty="0"/>
              <a:t>.pdf file for an example QR code is in Tutorial_source.</a:t>
            </a:r>
          </a:p>
          <a:p>
            <a:pPr lvl="2"/>
            <a:r>
              <a:rPr lang="en-US" altLang="ko-KR" dirty="0"/>
              <a:t>Tutorial_source/Lab6/qr_code_example.pdf</a:t>
            </a:r>
          </a:p>
        </p:txBody>
      </p:sp>
      <p:sp>
        <p:nvSpPr>
          <p:cNvPr id="4" name="제목 3"/>
          <p:cNvSpPr>
            <a:spLocks noGrp="1"/>
          </p:cNvSpPr>
          <p:nvPr>
            <p:ph type="title"/>
          </p:nvPr>
        </p:nvSpPr>
        <p:spPr>
          <a:xfrm>
            <a:off x="251520" y="16302"/>
            <a:ext cx="8712968" cy="873711"/>
          </a:xfrm>
        </p:spPr>
        <p:txBody>
          <a:bodyPr/>
          <a:lstStyle/>
          <a:p>
            <a:r>
              <a:rPr lang="en-US" altLang="ko-KR" dirty="0"/>
              <a:t>9.2 Implementing Pages of IMM</a:t>
            </a:r>
            <a:endParaRPr lang="ko-KR" altLang="en-US" dirty="0"/>
          </a:p>
        </p:txBody>
      </p:sp>
      <p:sp>
        <p:nvSpPr>
          <p:cNvPr id="2" name="슬라이드 번호 개체 틀 1"/>
          <p:cNvSpPr>
            <a:spLocks noGrp="1"/>
          </p:cNvSpPr>
          <p:nvPr>
            <p:ph type="sldNum" sz="quarter" idx="4"/>
          </p:nvPr>
        </p:nvSpPr>
        <p:spPr>
          <a:xfrm>
            <a:off x="179512" y="6500366"/>
            <a:ext cx="720080" cy="241002"/>
          </a:xfrm>
        </p:spPr>
        <p:txBody>
          <a:bodyPr/>
          <a:lstStyle/>
          <a:p>
            <a:fld id="{A287DA2E-0370-4E2E-ACA7-DA0E052C2769}" type="slidenum">
              <a:rPr lang="ko-KR" altLang="en-US" smtClean="0">
                <a:solidFill>
                  <a:prstClr val="black"/>
                </a:solidFill>
              </a:rPr>
              <a:pPr/>
              <a:t>35</a:t>
            </a:fld>
            <a:endParaRPr lang="ko-KR" altLang="en-US" dirty="0">
              <a:solidFill>
                <a:prstClr val="black"/>
              </a:solidFill>
            </a:endParaRPr>
          </a:p>
        </p:txBody>
      </p:sp>
      <p:pic>
        <p:nvPicPr>
          <p:cNvPr id="3" name="그림 2">
            <a:extLst>
              <a:ext uri="{FF2B5EF4-FFF2-40B4-BE49-F238E27FC236}">
                <a16:creationId xmlns:a16="http://schemas.microsoft.com/office/drawing/2014/main" id="{B942B524-1016-4148-9A25-D8C690939C42}"/>
              </a:ext>
            </a:extLst>
          </p:cNvPr>
          <p:cNvPicPr>
            <a:picLocks noChangeAspect="1"/>
          </p:cNvPicPr>
          <p:nvPr/>
        </p:nvPicPr>
        <p:blipFill>
          <a:blip r:embed="rId2"/>
          <a:stretch>
            <a:fillRect/>
          </a:stretch>
        </p:blipFill>
        <p:spPr>
          <a:xfrm>
            <a:off x="2196101" y="3346673"/>
            <a:ext cx="4535773" cy="2946776"/>
          </a:xfrm>
          <a:prstGeom prst="rect">
            <a:avLst/>
          </a:prstGeom>
          <a:ln w="3175">
            <a:solidFill>
              <a:schemeClr val="tx1"/>
            </a:solidFill>
          </a:ln>
        </p:spPr>
      </p:pic>
    </p:spTree>
    <p:extLst>
      <p:ext uri="{BB962C8B-B14F-4D97-AF65-F5344CB8AC3E}">
        <p14:creationId xmlns:p14="http://schemas.microsoft.com/office/powerpoint/2010/main" val="14276297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pPr marL="0" indent="0">
              <a:buNone/>
            </a:pPr>
            <a:r>
              <a:rPr lang="en-US" altLang="ko-KR" sz="3200" dirty="0"/>
              <a:t>9.3.1 Preparation</a:t>
            </a:r>
          </a:p>
          <a:p>
            <a:r>
              <a:rPr lang="en-US" altLang="ko-KR" dirty="0"/>
              <a:t>Setting values</a:t>
            </a:r>
          </a:p>
          <a:p>
            <a:pPr lvl="1"/>
            <a:r>
              <a:rPr lang="en-US" altLang="ko-KR" dirty="0"/>
              <a:t>Set the widget id and app name in config.xml</a:t>
            </a:r>
          </a:p>
          <a:p>
            <a:pPr lvl="2"/>
            <a:r>
              <a:rPr lang="en-US" altLang="ko-KR" dirty="0"/>
              <a:t>Widget id is designated as UUID(Universally Unique Identifier).</a:t>
            </a:r>
          </a:p>
        </p:txBody>
      </p:sp>
      <p:sp>
        <p:nvSpPr>
          <p:cNvPr id="4" name="제목 3"/>
          <p:cNvSpPr>
            <a:spLocks noGrp="1"/>
          </p:cNvSpPr>
          <p:nvPr>
            <p:ph type="title"/>
          </p:nvPr>
        </p:nvSpPr>
        <p:spPr/>
        <p:txBody>
          <a:bodyPr/>
          <a:lstStyle/>
          <a:p>
            <a:r>
              <a:rPr lang="en-US" altLang="ko-KR" dirty="0"/>
              <a:t>9.3 Building an App for Android</a:t>
            </a:r>
            <a:endParaRPr lang="ko-KR" altLang="en-US" dirty="0"/>
          </a:p>
        </p:txBody>
      </p:sp>
      <p:sp>
        <p:nvSpPr>
          <p:cNvPr id="2" name="슬라이드 번호 개체 틀 1"/>
          <p:cNvSpPr>
            <a:spLocks noGrp="1"/>
          </p:cNvSpPr>
          <p:nvPr>
            <p:ph type="sldNum" sz="quarter" idx="4"/>
          </p:nvPr>
        </p:nvSpPr>
        <p:spPr/>
        <p:txBody>
          <a:bodyPr/>
          <a:lstStyle/>
          <a:p>
            <a:fld id="{A287DA2E-0370-4E2E-ACA7-DA0E052C2769}" type="slidenum">
              <a:rPr lang="ko-KR" altLang="en-US" smtClean="0">
                <a:solidFill>
                  <a:prstClr val="black"/>
                </a:solidFill>
              </a:rPr>
              <a:pPr/>
              <a:t>36</a:t>
            </a:fld>
            <a:endParaRPr lang="ko-KR" altLang="en-US" dirty="0">
              <a:solidFill>
                <a:prstClr val="black"/>
              </a:solidFill>
            </a:endParaRPr>
          </a:p>
        </p:txBody>
      </p:sp>
      <p:grpSp>
        <p:nvGrpSpPr>
          <p:cNvPr id="5" name="그룹 4">
            <a:extLst>
              <a:ext uri="{FF2B5EF4-FFF2-40B4-BE49-F238E27FC236}">
                <a16:creationId xmlns:a16="http://schemas.microsoft.com/office/drawing/2014/main" id="{189BF516-610E-4066-9A42-3C87053FB79E}"/>
              </a:ext>
            </a:extLst>
          </p:cNvPr>
          <p:cNvGrpSpPr/>
          <p:nvPr/>
        </p:nvGrpSpPr>
        <p:grpSpPr>
          <a:xfrm>
            <a:off x="683568" y="3212976"/>
            <a:ext cx="7416824" cy="1012455"/>
            <a:chOff x="683568" y="3212976"/>
            <a:chExt cx="7416824" cy="1012455"/>
          </a:xfrm>
        </p:grpSpPr>
        <p:pic>
          <p:nvPicPr>
            <p:cNvPr id="3" name="그림 2">
              <a:extLst>
                <a:ext uri="{FF2B5EF4-FFF2-40B4-BE49-F238E27FC236}">
                  <a16:creationId xmlns:a16="http://schemas.microsoft.com/office/drawing/2014/main" id="{E14D59A8-06B4-4ECC-A7E4-D655371B9721}"/>
                </a:ext>
              </a:extLst>
            </p:cNvPr>
            <p:cNvPicPr>
              <a:picLocks noChangeAspect="1"/>
            </p:cNvPicPr>
            <p:nvPr/>
          </p:nvPicPr>
          <p:blipFill>
            <a:blip r:embed="rId2"/>
            <a:stretch>
              <a:fillRect/>
            </a:stretch>
          </p:blipFill>
          <p:spPr>
            <a:xfrm>
              <a:off x="683568" y="3212976"/>
              <a:ext cx="7416824" cy="1012455"/>
            </a:xfrm>
            <a:prstGeom prst="rect">
              <a:avLst/>
            </a:prstGeom>
          </p:spPr>
        </p:pic>
        <p:sp>
          <p:nvSpPr>
            <p:cNvPr id="7" name="직사각형 6">
              <a:extLst>
                <a:ext uri="{FF2B5EF4-FFF2-40B4-BE49-F238E27FC236}">
                  <a16:creationId xmlns:a16="http://schemas.microsoft.com/office/drawing/2014/main" id="{1139B472-85EB-4916-8731-86F12F0489AB}"/>
                </a:ext>
              </a:extLst>
            </p:cNvPr>
            <p:cNvSpPr/>
            <p:nvPr/>
          </p:nvSpPr>
          <p:spPr>
            <a:xfrm>
              <a:off x="1331640" y="3501009"/>
              <a:ext cx="3926952" cy="3600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ko-KR" altLang="en-US" sz="1350" dirty="0"/>
            </a:p>
          </p:txBody>
        </p:sp>
        <p:sp>
          <p:nvSpPr>
            <p:cNvPr id="8" name="직사각형 7">
              <a:extLst>
                <a:ext uri="{FF2B5EF4-FFF2-40B4-BE49-F238E27FC236}">
                  <a16:creationId xmlns:a16="http://schemas.microsoft.com/office/drawing/2014/main" id="{003FDCE2-9424-4EBC-9E50-CDEC3EBC8F0B}"/>
                </a:ext>
              </a:extLst>
            </p:cNvPr>
            <p:cNvSpPr/>
            <p:nvPr/>
          </p:nvSpPr>
          <p:spPr>
            <a:xfrm>
              <a:off x="1691680" y="3928802"/>
              <a:ext cx="2448272" cy="2922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ko-KR" altLang="en-US" sz="1350" dirty="0"/>
            </a:p>
          </p:txBody>
        </p:sp>
      </p:grpSp>
      <p:sp>
        <p:nvSpPr>
          <p:cNvPr id="9" name="TextBox 8">
            <a:extLst>
              <a:ext uri="{FF2B5EF4-FFF2-40B4-BE49-F238E27FC236}">
                <a16:creationId xmlns:a16="http://schemas.microsoft.com/office/drawing/2014/main" id="{A250D75E-20A0-40CB-BB97-A7CC770AC8C0}"/>
              </a:ext>
            </a:extLst>
          </p:cNvPr>
          <p:cNvSpPr txBox="1"/>
          <p:nvPr/>
        </p:nvSpPr>
        <p:spPr>
          <a:xfrm>
            <a:off x="683568" y="4293096"/>
            <a:ext cx="1016625" cy="307777"/>
          </a:xfrm>
          <a:prstGeom prst="rect">
            <a:avLst/>
          </a:prstGeom>
          <a:noFill/>
        </p:spPr>
        <p:txBody>
          <a:bodyPr wrap="none" rtlCol="0">
            <a:spAutoFit/>
          </a:bodyPr>
          <a:lstStyle/>
          <a:p>
            <a:r>
              <a:rPr lang="en-US" altLang="ko-KR" sz="1400" dirty="0"/>
              <a:t>config.xml</a:t>
            </a:r>
            <a:endParaRPr lang="ko-KR" altLang="en-US" dirty="0"/>
          </a:p>
        </p:txBody>
      </p:sp>
    </p:spTree>
    <p:extLst>
      <p:ext uri="{BB962C8B-B14F-4D97-AF65-F5344CB8AC3E}">
        <p14:creationId xmlns:p14="http://schemas.microsoft.com/office/powerpoint/2010/main" val="3427101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pPr marL="0" indent="0">
              <a:buNone/>
            </a:pPr>
            <a:r>
              <a:rPr lang="en-US" altLang="ko-KR" sz="3200" dirty="0"/>
              <a:t>9.3.1 Preparation</a:t>
            </a:r>
          </a:p>
          <a:p>
            <a:r>
              <a:rPr lang="en-US" altLang="ko-KR" dirty="0"/>
              <a:t>Changing icon of application</a:t>
            </a:r>
          </a:p>
          <a:p>
            <a:pPr lvl="1"/>
            <a:r>
              <a:rPr lang="en-US" altLang="ko-KR" dirty="0"/>
              <a:t>Change icon images as adding images to the icon folder.</a:t>
            </a:r>
          </a:p>
          <a:p>
            <a:pPr lvl="2"/>
            <a:r>
              <a:rPr lang="en-US" altLang="ko-KR" dirty="0"/>
              <a:t>The location of icon sample image is Tutorial_source /Lab6/icon_img.</a:t>
            </a:r>
          </a:p>
          <a:p>
            <a:pPr lvl="2"/>
            <a:r>
              <a:rPr lang="en-US" altLang="ko-KR" dirty="0"/>
              <a:t>icon folder is in Ionic3API_v2/resources/android/icon</a:t>
            </a:r>
          </a:p>
          <a:p>
            <a:pPr lvl="2"/>
            <a:endParaRPr lang="en-US" altLang="ko-KR" dirty="0"/>
          </a:p>
        </p:txBody>
      </p:sp>
      <p:sp>
        <p:nvSpPr>
          <p:cNvPr id="4" name="제목 3"/>
          <p:cNvSpPr>
            <a:spLocks noGrp="1"/>
          </p:cNvSpPr>
          <p:nvPr>
            <p:ph type="title"/>
          </p:nvPr>
        </p:nvSpPr>
        <p:spPr/>
        <p:txBody>
          <a:bodyPr/>
          <a:lstStyle/>
          <a:p>
            <a:r>
              <a:rPr lang="en-US" altLang="ko-KR" dirty="0"/>
              <a:t>9.3 Building an App for Android</a:t>
            </a:r>
            <a:endParaRPr lang="ko-KR" altLang="en-US" dirty="0"/>
          </a:p>
        </p:txBody>
      </p:sp>
      <p:sp>
        <p:nvSpPr>
          <p:cNvPr id="2" name="슬라이드 번호 개체 틀 1"/>
          <p:cNvSpPr>
            <a:spLocks noGrp="1"/>
          </p:cNvSpPr>
          <p:nvPr>
            <p:ph type="sldNum" sz="quarter" idx="4"/>
          </p:nvPr>
        </p:nvSpPr>
        <p:spPr/>
        <p:txBody>
          <a:bodyPr/>
          <a:lstStyle/>
          <a:p>
            <a:fld id="{A287DA2E-0370-4E2E-ACA7-DA0E052C2769}" type="slidenum">
              <a:rPr lang="ko-KR" altLang="en-US" smtClean="0">
                <a:solidFill>
                  <a:prstClr val="black"/>
                </a:solidFill>
              </a:rPr>
              <a:pPr/>
              <a:t>37</a:t>
            </a:fld>
            <a:endParaRPr lang="ko-KR" altLang="en-US" dirty="0">
              <a:solidFill>
                <a:prstClr val="black"/>
              </a:solidFill>
            </a:endParaRPr>
          </a:p>
        </p:txBody>
      </p:sp>
      <p:pic>
        <p:nvPicPr>
          <p:cNvPr id="11" name="그림 10">
            <a:extLst>
              <a:ext uri="{FF2B5EF4-FFF2-40B4-BE49-F238E27FC236}">
                <a16:creationId xmlns:a16="http://schemas.microsoft.com/office/drawing/2014/main" id="{A48A6D80-6A56-4FBA-A5D1-9223BAAA0483}"/>
              </a:ext>
            </a:extLst>
          </p:cNvPr>
          <p:cNvPicPr>
            <a:picLocks noChangeAspect="1"/>
          </p:cNvPicPr>
          <p:nvPr/>
        </p:nvPicPr>
        <p:blipFill rotWithShape="1">
          <a:blip r:embed="rId2"/>
          <a:srcRect b="16710"/>
          <a:stretch/>
        </p:blipFill>
        <p:spPr>
          <a:xfrm>
            <a:off x="1475656" y="4149080"/>
            <a:ext cx="5520283" cy="2394971"/>
          </a:xfrm>
          <a:prstGeom prst="rect">
            <a:avLst/>
          </a:prstGeom>
        </p:spPr>
      </p:pic>
    </p:spTree>
    <p:extLst>
      <p:ext uri="{BB962C8B-B14F-4D97-AF65-F5344CB8AC3E}">
        <p14:creationId xmlns:p14="http://schemas.microsoft.com/office/powerpoint/2010/main" val="41972559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pPr marL="0" indent="0">
              <a:buNone/>
            </a:pPr>
            <a:r>
              <a:rPr lang="en-US" altLang="ko-KR" sz="3200" dirty="0"/>
              <a:t>9.3.1 Preparation</a:t>
            </a:r>
          </a:p>
          <a:p>
            <a:r>
              <a:rPr lang="en-US" altLang="ko-KR" dirty="0"/>
              <a:t>Installing plugins</a:t>
            </a:r>
          </a:p>
          <a:p>
            <a:pPr lvl="1"/>
            <a:r>
              <a:rPr lang="en-US" altLang="ko-KR" dirty="0"/>
              <a:t>When </a:t>
            </a:r>
            <a:r>
              <a:rPr lang="en-US" altLang="ko-KR" i="1" dirty="0"/>
              <a:t>mx.ferreyra.callnumber</a:t>
            </a:r>
            <a:r>
              <a:rPr lang="en-US" altLang="ko-KR" dirty="0"/>
              <a:t> modules shows error 404, follow those steps.</a:t>
            </a:r>
          </a:p>
          <a:p>
            <a:pPr marL="1371600" lvl="2" indent="-457200">
              <a:buFont typeface="+mj-ea"/>
              <a:buAutoNum type="circleNumDbPlain"/>
            </a:pPr>
            <a:r>
              <a:rPr lang="en-US" altLang="ko-KR" dirty="0"/>
              <a:t>Remove dependency in package.json.</a:t>
            </a:r>
          </a:p>
          <a:p>
            <a:pPr marL="1371600" lvl="2" indent="-457200">
              <a:buFont typeface="+mj-ea"/>
              <a:buAutoNum type="circleNumDbPlain"/>
            </a:pPr>
            <a:endParaRPr lang="en-US" altLang="ko-KR" dirty="0"/>
          </a:p>
          <a:p>
            <a:pPr marL="1371600" lvl="2" indent="-457200">
              <a:buFont typeface="+mj-ea"/>
              <a:buAutoNum type="circleNumDbPlain"/>
            </a:pPr>
            <a:endParaRPr lang="en-US" altLang="ko-KR" dirty="0"/>
          </a:p>
          <a:p>
            <a:pPr marL="1371600" lvl="2" indent="-457200">
              <a:buFont typeface="+mj-ea"/>
              <a:buAutoNum type="circleNumDbPlain"/>
            </a:pPr>
            <a:endParaRPr lang="en-US" altLang="ko-KR" dirty="0"/>
          </a:p>
          <a:p>
            <a:pPr marL="1371600" lvl="2" indent="-457200">
              <a:buFont typeface="+mj-ea"/>
              <a:buAutoNum type="circleNumDbPlain"/>
            </a:pPr>
            <a:r>
              <a:rPr lang="en-US" altLang="ko-KR" dirty="0"/>
              <a:t>Run this command </a:t>
            </a:r>
            <a:r>
              <a:rPr lang="en-US" altLang="ko-KR" b="1" dirty="0">
                <a:solidFill>
                  <a:srgbClr val="0070C0"/>
                </a:solidFill>
              </a:rPr>
              <a:t>ionic cordova plugin add call-number</a:t>
            </a:r>
          </a:p>
          <a:p>
            <a:pPr marL="1371600" lvl="2" indent="-457200">
              <a:buFont typeface="+mj-ea"/>
              <a:buAutoNum type="circleNumDbPlain"/>
            </a:pPr>
            <a:r>
              <a:rPr lang="en-US" altLang="ko-KR" dirty="0"/>
              <a:t>Run this command </a:t>
            </a:r>
          </a:p>
          <a:p>
            <a:pPr marL="914400" lvl="2" indent="0">
              <a:buNone/>
            </a:pPr>
            <a:r>
              <a:rPr lang="en-US" altLang="ko-KR" b="1" dirty="0">
                <a:solidFill>
                  <a:srgbClr val="0070C0"/>
                </a:solidFill>
              </a:rPr>
              <a:t>     npm install --save@ioinic-native/call-number</a:t>
            </a:r>
          </a:p>
          <a:p>
            <a:pPr lvl="1"/>
            <a:endParaRPr lang="en-US" altLang="ko-KR" dirty="0"/>
          </a:p>
        </p:txBody>
      </p:sp>
      <p:sp>
        <p:nvSpPr>
          <p:cNvPr id="4" name="제목 3"/>
          <p:cNvSpPr>
            <a:spLocks noGrp="1"/>
          </p:cNvSpPr>
          <p:nvPr>
            <p:ph type="title"/>
          </p:nvPr>
        </p:nvSpPr>
        <p:spPr/>
        <p:txBody>
          <a:bodyPr/>
          <a:lstStyle/>
          <a:p>
            <a:r>
              <a:rPr lang="en-US" altLang="ko-KR" dirty="0"/>
              <a:t>9.3 Building an App for Android</a:t>
            </a:r>
            <a:endParaRPr lang="ko-KR" altLang="en-US" dirty="0"/>
          </a:p>
        </p:txBody>
      </p:sp>
      <p:sp>
        <p:nvSpPr>
          <p:cNvPr id="2" name="슬라이드 번호 개체 틀 1"/>
          <p:cNvSpPr>
            <a:spLocks noGrp="1"/>
          </p:cNvSpPr>
          <p:nvPr>
            <p:ph type="sldNum" sz="quarter" idx="4"/>
          </p:nvPr>
        </p:nvSpPr>
        <p:spPr/>
        <p:txBody>
          <a:bodyPr/>
          <a:lstStyle/>
          <a:p>
            <a:fld id="{A287DA2E-0370-4E2E-ACA7-DA0E052C2769}" type="slidenum">
              <a:rPr lang="ko-KR" altLang="en-US" smtClean="0">
                <a:solidFill>
                  <a:prstClr val="black"/>
                </a:solidFill>
              </a:rPr>
              <a:pPr/>
              <a:t>38</a:t>
            </a:fld>
            <a:endParaRPr lang="ko-KR" altLang="en-US" dirty="0">
              <a:solidFill>
                <a:prstClr val="black"/>
              </a:solidFill>
            </a:endParaRPr>
          </a:p>
        </p:txBody>
      </p:sp>
      <p:pic>
        <p:nvPicPr>
          <p:cNvPr id="3" name="그림 2">
            <a:extLst>
              <a:ext uri="{FF2B5EF4-FFF2-40B4-BE49-F238E27FC236}">
                <a16:creationId xmlns:a16="http://schemas.microsoft.com/office/drawing/2014/main" id="{4F3BC43E-BDEF-48A9-A7EF-C1555C889B20}"/>
              </a:ext>
            </a:extLst>
          </p:cNvPr>
          <p:cNvPicPr>
            <a:picLocks noChangeAspect="1"/>
          </p:cNvPicPr>
          <p:nvPr/>
        </p:nvPicPr>
        <p:blipFill>
          <a:blip r:embed="rId2"/>
          <a:stretch>
            <a:fillRect/>
          </a:stretch>
        </p:blipFill>
        <p:spPr>
          <a:xfrm>
            <a:off x="899592" y="3501008"/>
            <a:ext cx="6768752" cy="292825"/>
          </a:xfrm>
          <a:prstGeom prst="rect">
            <a:avLst/>
          </a:prstGeom>
        </p:spPr>
      </p:pic>
      <p:pic>
        <p:nvPicPr>
          <p:cNvPr id="7" name="그림 6">
            <a:extLst>
              <a:ext uri="{FF2B5EF4-FFF2-40B4-BE49-F238E27FC236}">
                <a16:creationId xmlns:a16="http://schemas.microsoft.com/office/drawing/2014/main" id="{F1A9C3A6-7941-4327-BE47-CE806936ADEF}"/>
              </a:ext>
            </a:extLst>
          </p:cNvPr>
          <p:cNvPicPr>
            <a:picLocks noChangeAspect="1"/>
          </p:cNvPicPr>
          <p:nvPr/>
        </p:nvPicPr>
        <p:blipFill>
          <a:blip r:embed="rId2"/>
          <a:stretch>
            <a:fillRect/>
          </a:stretch>
        </p:blipFill>
        <p:spPr>
          <a:xfrm>
            <a:off x="899592" y="3986728"/>
            <a:ext cx="6768752" cy="292825"/>
          </a:xfrm>
          <a:prstGeom prst="rect">
            <a:avLst/>
          </a:prstGeom>
        </p:spPr>
      </p:pic>
      <p:cxnSp>
        <p:nvCxnSpPr>
          <p:cNvPr id="8" name="직선 연결선 7">
            <a:extLst>
              <a:ext uri="{FF2B5EF4-FFF2-40B4-BE49-F238E27FC236}">
                <a16:creationId xmlns:a16="http://schemas.microsoft.com/office/drawing/2014/main" id="{9D58ACE5-6B1F-4B63-9A60-ACFA1FBBDFFB}"/>
              </a:ext>
            </a:extLst>
          </p:cNvPr>
          <p:cNvCxnSpPr/>
          <p:nvPr/>
        </p:nvCxnSpPr>
        <p:spPr>
          <a:xfrm>
            <a:off x="1534442" y="4077072"/>
            <a:ext cx="547498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83623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pPr marL="0" indent="0">
              <a:buNone/>
            </a:pPr>
            <a:r>
              <a:rPr lang="en-US" altLang="ko-KR" sz="3200" dirty="0"/>
              <a:t>9.3.1 Preparation</a:t>
            </a:r>
          </a:p>
          <a:p>
            <a:r>
              <a:rPr lang="en-US" altLang="ko-KR" dirty="0"/>
              <a:t>Installing plugins</a:t>
            </a:r>
          </a:p>
          <a:p>
            <a:pPr lvl="1"/>
            <a:r>
              <a:rPr lang="en-US" altLang="ko-KR" dirty="0"/>
              <a:t>To implement a whitelist policy for navigation the application WebView, install </a:t>
            </a:r>
            <a:r>
              <a:rPr lang="en-US" altLang="ko-KR" b="1" dirty="0"/>
              <a:t>cordova whitelist</a:t>
            </a:r>
            <a:r>
              <a:rPr lang="en-US" altLang="ko-KR" dirty="0"/>
              <a:t> plugin.</a:t>
            </a:r>
          </a:p>
          <a:p>
            <a:pPr marL="1371600" lvl="2" indent="-457200">
              <a:buFont typeface="+mj-ea"/>
              <a:buAutoNum type="circleNumDbPlain"/>
            </a:pPr>
            <a:r>
              <a:rPr lang="en-US" altLang="ko-KR" dirty="0"/>
              <a:t>Install cordova whitelist plugin with the command </a:t>
            </a:r>
          </a:p>
          <a:p>
            <a:pPr marL="914400" lvl="2" indent="0">
              <a:buNone/>
            </a:pPr>
            <a:r>
              <a:rPr lang="en-US" altLang="ko-KR" dirty="0"/>
              <a:t>     </a:t>
            </a:r>
            <a:r>
              <a:rPr lang="en-US" altLang="ko-KR" b="1" dirty="0">
                <a:solidFill>
                  <a:srgbClr val="0070C0"/>
                </a:solidFill>
              </a:rPr>
              <a:t>cordova plugin add cordova-plugin-whitelist</a:t>
            </a:r>
          </a:p>
          <a:p>
            <a:pPr marL="1371600" lvl="2" indent="-457200">
              <a:buFont typeface="+mj-ea"/>
              <a:buAutoNum type="circleNumDbPlain" startAt="2"/>
            </a:pPr>
            <a:r>
              <a:rPr lang="en-US" altLang="ko-KR" dirty="0"/>
              <a:t>Write following code to whitelist the relevant domains in config.xml.</a:t>
            </a:r>
          </a:p>
        </p:txBody>
      </p:sp>
      <p:sp>
        <p:nvSpPr>
          <p:cNvPr id="4" name="제목 3"/>
          <p:cNvSpPr>
            <a:spLocks noGrp="1"/>
          </p:cNvSpPr>
          <p:nvPr>
            <p:ph type="title"/>
          </p:nvPr>
        </p:nvSpPr>
        <p:spPr/>
        <p:txBody>
          <a:bodyPr/>
          <a:lstStyle/>
          <a:p>
            <a:r>
              <a:rPr lang="en-US" altLang="ko-KR" dirty="0"/>
              <a:t>9.3 Building an App for Android</a:t>
            </a:r>
            <a:endParaRPr lang="ko-KR" altLang="en-US" dirty="0"/>
          </a:p>
        </p:txBody>
      </p:sp>
      <p:sp>
        <p:nvSpPr>
          <p:cNvPr id="2" name="슬라이드 번호 개체 틀 1"/>
          <p:cNvSpPr>
            <a:spLocks noGrp="1"/>
          </p:cNvSpPr>
          <p:nvPr>
            <p:ph type="sldNum" sz="quarter" idx="4"/>
          </p:nvPr>
        </p:nvSpPr>
        <p:spPr/>
        <p:txBody>
          <a:bodyPr/>
          <a:lstStyle/>
          <a:p>
            <a:fld id="{A287DA2E-0370-4E2E-ACA7-DA0E052C2769}" type="slidenum">
              <a:rPr lang="ko-KR" altLang="en-US" smtClean="0">
                <a:solidFill>
                  <a:prstClr val="black"/>
                </a:solidFill>
              </a:rPr>
              <a:pPr/>
              <a:t>39</a:t>
            </a:fld>
            <a:endParaRPr lang="ko-KR" altLang="en-US" dirty="0">
              <a:solidFill>
                <a:prstClr val="black"/>
              </a:solidFill>
            </a:endParaRPr>
          </a:p>
        </p:txBody>
      </p:sp>
      <p:pic>
        <p:nvPicPr>
          <p:cNvPr id="5" name="그림 4">
            <a:extLst>
              <a:ext uri="{FF2B5EF4-FFF2-40B4-BE49-F238E27FC236}">
                <a16:creationId xmlns:a16="http://schemas.microsoft.com/office/drawing/2014/main" id="{96D234F0-2A54-47A1-A600-F8B41D296846}"/>
              </a:ext>
            </a:extLst>
          </p:cNvPr>
          <p:cNvPicPr>
            <a:picLocks noChangeAspect="1"/>
          </p:cNvPicPr>
          <p:nvPr/>
        </p:nvPicPr>
        <p:blipFill>
          <a:blip r:embed="rId2"/>
          <a:stretch>
            <a:fillRect/>
          </a:stretch>
        </p:blipFill>
        <p:spPr>
          <a:xfrm>
            <a:off x="1547663" y="4509120"/>
            <a:ext cx="6384709" cy="360040"/>
          </a:xfrm>
          <a:prstGeom prst="rect">
            <a:avLst/>
          </a:prstGeom>
        </p:spPr>
      </p:pic>
      <p:sp>
        <p:nvSpPr>
          <p:cNvPr id="9" name="TextBox 8">
            <a:extLst>
              <a:ext uri="{FF2B5EF4-FFF2-40B4-BE49-F238E27FC236}">
                <a16:creationId xmlns:a16="http://schemas.microsoft.com/office/drawing/2014/main" id="{4533795F-0F37-4642-A4A5-7375959162B6}"/>
              </a:ext>
            </a:extLst>
          </p:cNvPr>
          <p:cNvSpPr txBox="1"/>
          <p:nvPr/>
        </p:nvSpPr>
        <p:spPr>
          <a:xfrm>
            <a:off x="1547663" y="4869160"/>
            <a:ext cx="1016625" cy="307777"/>
          </a:xfrm>
          <a:prstGeom prst="rect">
            <a:avLst/>
          </a:prstGeom>
          <a:noFill/>
        </p:spPr>
        <p:txBody>
          <a:bodyPr wrap="none" rtlCol="0">
            <a:spAutoFit/>
          </a:bodyPr>
          <a:lstStyle/>
          <a:p>
            <a:r>
              <a:rPr lang="en-US" altLang="ko-KR" sz="1400" dirty="0"/>
              <a:t>config.xml</a:t>
            </a:r>
            <a:endParaRPr lang="ko-KR" altLang="en-US" sz="1400" dirty="0"/>
          </a:p>
        </p:txBody>
      </p:sp>
    </p:spTree>
    <p:extLst>
      <p:ext uri="{BB962C8B-B14F-4D97-AF65-F5344CB8AC3E}">
        <p14:creationId xmlns:p14="http://schemas.microsoft.com/office/powerpoint/2010/main" val="3224727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r>
              <a:rPr lang="en-US" altLang="ko-KR" sz="2800" dirty="0"/>
              <a:t>Using GitHub for running server on EC2 instance</a:t>
            </a:r>
          </a:p>
          <a:p>
            <a:pPr lvl="1"/>
            <a:r>
              <a:rPr lang="en-US" altLang="ko-KR" dirty="0"/>
              <a:t>The Lab 5 introduces how to install git, Node.js, and MongoDB and in the Lab 2 and Lab 4, server application was created.</a:t>
            </a:r>
          </a:p>
          <a:p>
            <a:pPr lvl="2"/>
            <a:r>
              <a:rPr lang="en-US" altLang="ko-KR" dirty="0"/>
              <a:t>Server project: C:\desktop\server\example</a:t>
            </a:r>
          </a:p>
          <a:p>
            <a:pPr lvl="1"/>
            <a:r>
              <a:rPr lang="en-US" altLang="ko-KR" dirty="0"/>
              <a:t>In this section we shows how to run this server application on EC2 instance.</a:t>
            </a:r>
          </a:p>
          <a:p>
            <a:pPr lvl="1"/>
            <a:endParaRPr lang="en-US" altLang="ko-KR" dirty="0"/>
          </a:p>
        </p:txBody>
      </p:sp>
      <p:sp>
        <p:nvSpPr>
          <p:cNvPr id="4" name="제목 3"/>
          <p:cNvSpPr>
            <a:spLocks noGrp="1"/>
          </p:cNvSpPr>
          <p:nvPr>
            <p:ph type="title"/>
          </p:nvPr>
        </p:nvSpPr>
        <p:spPr/>
        <p:txBody>
          <a:bodyPr/>
          <a:lstStyle/>
          <a:p>
            <a:r>
              <a:rPr lang="en-US" altLang="ko-KR" dirty="0"/>
              <a:t>9.1 Running Server on EC2 instance</a:t>
            </a:r>
            <a:endParaRPr lang="ko-KR" altLang="en-US" dirty="0"/>
          </a:p>
        </p:txBody>
      </p:sp>
      <p:sp>
        <p:nvSpPr>
          <p:cNvPr id="2" name="슬라이드 번호 개체 틀 1"/>
          <p:cNvSpPr>
            <a:spLocks noGrp="1"/>
          </p:cNvSpPr>
          <p:nvPr>
            <p:ph type="sldNum" sz="quarter" idx="4"/>
          </p:nvPr>
        </p:nvSpPr>
        <p:spPr/>
        <p:txBody>
          <a:bodyPr/>
          <a:lstStyle/>
          <a:p>
            <a:fld id="{A287DA2E-0370-4E2E-ACA7-DA0E052C2769}" type="slidenum">
              <a:rPr lang="ko-KR" altLang="en-US" smtClean="0">
                <a:solidFill>
                  <a:prstClr val="black"/>
                </a:solidFill>
              </a:rPr>
              <a:pPr/>
              <a:t>4</a:t>
            </a:fld>
            <a:endParaRPr lang="ko-KR" altLang="en-US" dirty="0">
              <a:solidFill>
                <a:prstClr val="black"/>
              </a:solidFill>
            </a:endParaRPr>
          </a:p>
        </p:txBody>
      </p:sp>
    </p:spTree>
    <p:extLst>
      <p:ext uri="{BB962C8B-B14F-4D97-AF65-F5344CB8AC3E}">
        <p14:creationId xmlns:p14="http://schemas.microsoft.com/office/powerpoint/2010/main" val="40553044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179512" y="1124744"/>
            <a:ext cx="8784976" cy="5112568"/>
          </a:xfrm>
        </p:spPr>
        <p:txBody>
          <a:bodyPr>
            <a:normAutofit/>
          </a:bodyPr>
          <a:lstStyle/>
          <a:p>
            <a:pPr marL="0" indent="0">
              <a:buNone/>
            </a:pPr>
            <a:r>
              <a:rPr lang="en-US" altLang="ko-KR" sz="3200" dirty="0"/>
              <a:t>9.3.2 Build</a:t>
            </a:r>
          </a:p>
          <a:p>
            <a:r>
              <a:rPr lang="en-US" altLang="ko-KR" dirty="0"/>
              <a:t>Generating .apk file</a:t>
            </a:r>
          </a:p>
          <a:p>
            <a:pPr lvl="1"/>
            <a:r>
              <a:rPr lang="en-US" altLang="ko-KR" dirty="0"/>
              <a:t>Follow these step to generate .apk file.</a:t>
            </a:r>
          </a:p>
          <a:p>
            <a:pPr marL="1371600" lvl="2" indent="-457200">
              <a:buFont typeface="+mj-ea"/>
              <a:buAutoNum type="circleNumDbPlain"/>
            </a:pPr>
            <a:r>
              <a:rPr lang="en-US" altLang="ko-KR" dirty="0"/>
              <a:t>Build and check that android-release.apk file is generated with the command</a:t>
            </a:r>
          </a:p>
          <a:p>
            <a:pPr marL="914400" lvl="2" indent="0">
              <a:buNone/>
            </a:pPr>
            <a:r>
              <a:rPr lang="en-US" altLang="ko-KR" dirty="0"/>
              <a:t>     </a:t>
            </a:r>
            <a:r>
              <a:rPr lang="en-US" altLang="ko-KR" b="1" dirty="0">
                <a:solidFill>
                  <a:srgbClr val="0070C0"/>
                </a:solidFill>
              </a:rPr>
              <a:t>ionic cordova build android --release</a:t>
            </a:r>
          </a:p>
          <a:p>
            <a:pPr marL="1371600" lvl="2" indent="-457200">
              <a:buFont typeface="+mj-ea"/>
              <a:buAutoNum type="circleNumDbPlain" startAt="2"/>
            </a:pPr>
            <a:r>
              <a:rPr lang="en-US" altLang="ko-KR" dirty="0"/>
              <a:t>Move to location of apk file with command </a:t>
            </a:r>
          </a:p>
          <a:p>
            <a:pPr marL="914400" lvl="2" indent="0">
              <a:buNone/>
            </a:pPr>
            <a:r>
              <a:rPr lang="en-US" altLang="ko-KR" dirty="0"/>
              <a:t>     </a:t>
            </a:r>
            <a:r>
              <a:rPr lang="en-US" altLang="ko-KR" b="1" dirty="0">
                <a:solidFill>
                  <a:srgbClr val="0070C0"/>
                </a:solidFill>
              </a:rPr>
              <a:t>cd platforms/android/build/outputs/apk</a:t>
            </a:r>
          </a:p>
          <a:p>
            <a:pPr marL="914400" lvl="2" indent="0">
              <a:buNone/>
            </a:pPr>
            <a:endParaRPr lang="en-US" altLang="ko-KR" sz="2000" dirty="0"/>
          </a:p>
        </p:txBody>
      </p:sp>
      <p:sp>
        <p:nvSpPr>
          <p:cNvPr id="4" name="제목 3"/>
          <p:cNvSpPr>
            <a:spLocks noGrp="1"/>
          </p:cNvSpPr>
          <p:nvPr>
            <p:ph type="title"/>
          </p:nvPr>
        </p:nvSpPr>
        <p:spPr/>
        <p:txBody>
          <a:bodyPr/>
          <a:lstStyle/>
          <a:p>
            <a:r>
              <a:rPr lang="en-US" altLang="ko-KR" dirty="0"/>
              <a:t>9.3 Building an App for Android</a:t>
            </a:r>
            <a:endParaRPr lang="ko-KR" altLang="en-US" dirty="0"/>
          </a:p>
        </p:txBody>
      </p:sp>
      <p:sp>
        <p:nvSpPr>
          <p:cNvPr id="2" name="슬라이드 번호 개체 틀 1"/>
          <p:cNvSpPr>
            <a:spLocks noGrp="1"/>
          </p:cNvSpPr>
          <p:nvPr>
            <p:ph type="sldNum" sz="quarter" idx="4"/>
          </p:nvPr>
        </p:nvSpPr>
        <p:spPr/>
        <p:txBody>
          <a:bodyPr/>
          <a:lstStyle/>
          <a:p>
            <a:fld id="{A287DA2E-0370-4E2E-ACA7-DA0E052C2769}" type="slidenum">
              <a:rPr lang="ko-KR" altLang="en-US" smtClean="0">
                <a:solidFill>
                  <a:prstClr val="black"/>
                </a:solidFill>
              </a:rPr>
              <a:pPr/>
              <a:t>40</a:t>
            </a:fld>
            <a:endParaRPr lang="ko-KR" altLang="en-US" dirty="0">
              <a:solidFill>
                <a:prstClr val="black"/>
              </a:solidFill>
            </a:endParaRPr>
          </a:p>
        </p:txBody>
      </p:sp>
    </p:spTree>
    <p:extLst>
      <p:ext uri="{BB962C8B-B14F-4D97-AF65-F5344CB8AC3E}">
        <p14:creationId xmlns:p14="http://schemas.microsoft.com/office/powerpoint/2010/main" val="41772381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179512" y="1124744"/>
            <a:ext cx="8784976" cy="5112568"/>
          </a:xfrm>
        </p:spPr>
        <p:txBody>
          <a:bodyPr>
            <a:normAutofit/>
          </a:bodyPr>
          <a:lstStyle/>
          <a:p>
            <a:pPr marL="0" indent="0">
              <a:buNone/>
            </a:pPr>
            <a:r>
              <a:rPr lang="en-US" altLang="ko-KR" sz="3200" dirty="0"/>
              <a:t>9.3.2 Build</a:t>
            </a:r>
          </a:p>
          <a:p>
            <a:r>
              <a:rPr lang="en-US" altLang="ko-KR" dirty="0"/>
              <a:t>Generating .apk file</a:t>
            </a:r>
          </a:p>
          <a:p>
            <a:pPr lvl="1"/>
            <a:r>
              <a:rPr lang="en-US" altLang="ko-KR" dirty="0"/>
              <a:t>Follow these step to generate .apk file.</a:t>
            </a:r>
          </a:p>
          <a:p>
            <a:pPr marL="1371600" lvl="2" indent="-457200">
              <a:buFont typeface="+mj-ea"/>
              <a:buAutoNum type="circleNumDbPlain" startAt="3"/>
            </a:pPr>
            <a:r>
              <a:rPr lang="en-US" altLang="ko-KR" dirty="0"/>
              <a:t>To sign android application, keystore file should be created.</a:t>
            </a:r>
          </a:p>
          <a:p>
            <a:pPr lvl="3">
              <a:buFont typeface="Arial" panose="020B0604020202020204" pitchFamily="34" charset="0"/>
              <a:buChar char="•"/>
            </a:pPr>
            <a:r>
              <a:rPr lang="en-US" altLang="ko-KR" dirty="0"/>
              <a:t>keystore file will be used to sign android application. If Android SDK is not installed on your PC, set up on your machine.</a:t>
            </a:r>
          </a:p>
          <a:p>
            <a:pPr marL="1371600" lvl="3" indent="0">
              <a:buNone/>
            </a:pPr>
            <a:r>
              <a:rPr lang="en-US" altLang="ko-KR" sz="2000" dirty="0"/>
              <a:t>Run the following command to generate keystore file with an alias of “ALIAS”</a:t>
            </a:r>
          </a:p>
          <a:p>
            <a:pPr marL="1371600" lvl="3" indent="0">
              <a:buNone/>
            </a:pPr>
            <a:r>
              <a:rPr lang="en-US" altLang="ko-KR" sz="2000" b="1" dirty="0">
                <a:solidFill>
                  <a:srgbClr val="0070C0"/>
                </a:solidFill>
              </a:rPr>
              <a:t>keytool -genkey -v -keystore release.keystore -alias ALIAS -keyalg RSA -keysize 2048 -validity 10000</a:t>
            </a:r>
          </a:p>
        </p:txBody>
      </p:sp>
      <p:sp>
        <p:nvSpPr>
          <p:cNvPr id="4" name="제목 3"/>
          <p:cNvSpPr>
            <a:spLocks noGrp="1"/>
          </p:cNvSpPr>
          <p:nvPr>
            <p:ph type="title"/>
          </p:nvPr>
        </p:nvSpPr>
        <p:spPr/>
        <p:txBody>
          <a:bodyPr/>
          <a:lstStyle/>
          <a:p>
            <a:r>
              <a:rPr lang="en-US" altLang="ko-KR" dirty="0"/>
              <a:t>9.3 Building an App for Android</a:t>
            </a:r>
            <a:endParaRPr lang="ko-KR" altLang="en-US" dirty="0"/>
          </a:p>
        </p:txBody>
      </p:sp>
      <p:sp>
        <p:nvSpPr>
          <p:cNvPr id="2" name="슬라이드 번호 개체 틀 1"/>
          <p:cNvSpPr>
            <a:spLocks noGrp="1"/>
          </p:cNvSpPr>
          <p:nvPr>
            <p:ph type="sldNum" sz="quarter" idx="4"/>
          </p:nvPr>
        </p:nvSpPr>
        <p:spPr/>
        <p:txBody>
          <a:bodyPr/>
          <a:lstStyle/>
          <a:p>
            <a:fld id="{A287DA2E-0370-4E2E-ACA7-DA0E052C2769}" type="slidenum">
              <a:rPr lang="ko-KR" altLang="en-US" smtClean="0">
                <a:solidFill>
                  <a:prstClr val="black"/>
                </a:solidFill>
              </a:rPr>
              <a:pPr/>
              <a:t>41</a:t>
            </a:fld>
            <a:endParaRPr lang="ko-KR" altLang="en-US" dirty="0">
              <a:solidFill>
                <a:prstClr val="black"/>
              </a:solidFill>
            </a:endParaRPr>
          </a:p>
        </p:txBody>
      </p:sp>
    </p:spTree>
    <p:extLst>
      <p:ext uri="{BB962C8B-B14F-4D97-AF65-F5344CB8AC3E}">
        <p14:creationId xmlns:p14="http://schemas.microsoft.com/office/powerpoint/2010/main" val="1329186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179512" y="1124744"/>
            <a:ext cx="8784976" cy="5112568"/>
          </a:xfrm>
        </p:spPr>
        <p:txBody>
          <a:bodyPr>
            <a:normAutofit/>
          </a:bodyPr>
          <a:lstStyle/>
          <a:p>
            <a:pPr marL="0" indent="0">
              <a:buNone/>
            </a:pPr>
            <a:r>
              <a:rPr lang="en-US" altLang="ko-KR" sz="3200" dirty="0"/>
              <a:t>9.3.2 Build</a:t>
            </a:r>
          </a:p>
          <a:p>
            <a:r>
              <a:rPr lang="en-US" altLang="ko-KR" dirty="0"/>
              <a:t>Generating .apk file</a:t>
            </a:r>
          </a:p>
          <a:p>
            <a:pPr lvl="1"/>
            <a:r>
              <a:rPr lang="en-US" altLang="ko-KR" dirty="0"/>
              <a:t>Follow these step to generate .apk file.</a:t>
            </a:r>
          </a:p>
          <a:p>
            <a:pPr marL="1371600" lvl="2" indent="-457200">
              <a:buFont typeface="+mj-ea"/>
              <a:buAutoNum type="circleNumDbPlain" startAt="4"/>
            </a:pPr>
            <a:r>
              <a:rPr lang="en-US" altLang="ko-KR" dirty="0"/>
              <a:t>To sign the unsigned APK, run the jarsigner tool which is also included in the JDK.</a:t>
            </a:r>
            <a:endParaRPr lang="en-US" altLang="ko-KR" sz="2000" dirty="0"/>
          </a:p>
          <a:p>
            <a:pPr marL="1371600" lvl="3" indent="0">
              <a:buNone/>
            </a:pPr>
            <a:r>
              <a:rPr lang="en-US" altLang="ko-KR" sz="2000" b="1" dirty="0">
                <a:solidFill>
                  <a:srgbClr val="0070C0"/>
                </a:solidFill>
              </a:rPr>
              <a:t>jarsigner -verbose -sigalg SHA1withRSA -digestalg SHA1 -keystore release.keystore android-release-unsigned.apk ALIAS</a:t>
            </a:r>
          </a:p>
          <a:p>
            <a:pPr marL="1371600" lvl="2" indent="-457200">
              <a:buFont typeface="+mj-lt"/>
              <a:buAutoNum type="circleNumDbPlain" startAt="4"/>
            </a:pPr>
            <a:r>
              <a:rPr lang="en-US" altLang="ko-KR" dirty="0"/>
              <a:t>Move zipalign.exe to platforms/android/build/outputs/apk folder. The zipalign tool can be found in following path.</a:t>
            </a:r>
          </a:p>
          <a:p>
            <a:pPr lvl="3">
              <a:buFont typeface="Arial" panose="020B0604020202020204" pitchFamily="34" charset="0"/>
              <a:buChar char="•"/>
            </a:pPr>
            <a:r>
              <a:rPr lang="en-US" altLang="ko-KR" dirty="0"/>
              <a:t>/path/to/Android/sdk/build-tools/VERSION/zipalign.</a:t>
            </a:r>
          </a:p>
          <a:p>
            <a:pPr marL="1371600" lvl="2" indent="-457200">
              <a:buFont typeface="+mj-lt"/>
              <a:buAutoNum type="circleNumDbPlain" startAt="4"/>
            </a:pPr>
            <a:r>
              <a:rPr lang="en-US" altLang="ko-KR" dirty="0"/>
              <a:t>Run the zip align tool to optimize the APK.</a:t>
            </a:r>
          </a:p>
          <a:p>
            <a:pPr marL="914400" lvl="2" indent="0">
              <a:buNone/>
            </a:pPr>
            <a:r>
              <a:rPr lang="en-US" altLang="ko-KR" dirty="0"/>
              <a:t>     </a:t>
            </a:r>
            <a:r>
              <a:rPr lang="en-US" altLang="ko-KR" b="1" dirty="0">
                <a:solidFill>
                  <a:srgbClr val="0070C0"/>
                </a:solidFill>
              </a:rPr>
              <a:t>./zipalign –v 4 android-release-unsigned.apk IMM.apk</a:t>
            </a:r>
            <a:endParaRPr lang="en-US" altLang="ko-KR" dirty="0"/>
          </a:p>
          <a:p>
            <a:pPr marL="1371600" lvl="2" indent="-457200">
              <a:buFont typeface="+mj-lt"/>
              <a:buAutoNum type="circleNumDbPlain" startAt="4"/>
            </a:pPr>
            <a:endParaRPr lang="en-US" altLang="ko-KR" sz="2200" dirty="0"/>
          </a:p>
          <a:p>
            <a:pPr marL="1371600" lvl="3" indent="0">
              <a:buNone/>
            </a:pPr>
            <a:endParaRPr lang="en-US" altLang="ko-KR" sz="2000" b="1" dirty="0">
              <a:solidFill>
                <a:srgbClr val="0070C0"/>
              </a:solidFill>
            </a:endParaRPr>
          </a:p>
        </p:txBody>
      </p:sp>
      <p:sp>
        <p:nvSpPr>
          <p:cNvPr id="4" name="제목 3"/>
          <p:cNvSpPr>
            <a:spLocks noGrp="1"/>
          </p:cNvSpPr>
          <p:nvPr>
            <p:ph type="title"/>
          </p:nvPr>
        </p:nvSpPr>
        <p:spPr/>
        <p:txBody>
          <a:bodyPr/>
          <a:lstStyle/>
          <a:p>
            <a:r>
              <a:rPr lang="en-US" altLang="ko-KR" dirty="0"/>
              <a:t>9.3 Building an App for Android</a:t>
            </a:r>
            <a:endParaRPr lang="ko-KR" altLang="en-US" dirty="0"/>
          </a:p>
        </p:txBody>
      </p:sp>
      <p:sp>
        <p:nvSpPr>
          <p:cNvPr id="2" name="슬라이드 번호 개체 틀 1"/>
          <p:cNvSpPr>
            <a:spLocks noGrp="1"/>
          </p:cNvSpPr>
          <p:nvPr>
            <p:ph type="sldNum" sz="quarter" idx="4"/>
          </p:nvPr>
        </p:nvSpPr>
        <p:spPr/>
        <p:txBody>
          <a:bodyPr/>
          <a:lstStyle/>
          <a:p>
            <a:fld id="{A287DA2E-0370-4E2E-ACA7-DA0E052C2769}" type="slidenum">
              <a:rPr lang="ko-KR" altLang="en-US" smtClean="0">
                <a:solidFill>
                  <a:prstClr val="black"/>
                </a:solidFill>
              </a:rPr>
              <a:pPr/>
              <a:t>42</a:t>
            </a:fld>
            <a:endParaRPr lang="ko-KR" altLang="en-US" dirty="0">
              <a:solidFill>
                <a:prstClr val="black"/>
              </a:solidFill>
            </a:endParaRPr>
          </a:p>
        </p:txBody>
      </p:sp>
      <p:sp>
        <p:nvSpPr>
          <p:cNvPr id="3" name="TextBox 2">
            <a:extLst>
              <a:ext uri="{FF2B5EF4-FFF2-40B4-BE49-F238E27FC236}">
                <a16:creationId xmlns:a16="http://schemas.microsoft.com/office/drawing/2014/main" id="{80FD8DCF-BA6B-4ABF-BCA4-AF51DE8DA391}"/>
              </a:ext>
            </a:extLst>
          </p:cNvPr>
          <p:cNvSpPr txBox="1"/>
          <p:nvPr/>
        </p:nvSpPr>
        <p:spPr>
          <a:xfrm>
            <a:off x="4067944" y="6001543"/>
            <a:ext cx="4942956" cy="307777"/>
          </a:xfrm>
          <a:prstGeom prst="rect">
            <a:avLst/>
          </a:prstGeom>
          <a:noFill/>
        </p:spPr>
        <p:txBody>
          <a:bodyPr wrap="none" rtlCol="0">
            <a:spAutoFit/>
          </a:bodyPr>
          <a:lstStyle/>
          <a:p>
            <a:r>
              <a:rPr lang="en-US" altLang="ko-KR" sz="1400" dirty="0"/>
              <a:t>(source: http://ionicframework.com/docs/intro/deploying/)</a:t>
            </a:r>
            <a:endParaRPr lang="ko-KR" altLang="en-US" dirty="0"/>
          </a:p>
        </p:txBody>
      </p:sp>
    </p:spTree>
    <p:extLst>
      <p:ext uri="{BB962C8B-B14F-4D97-AF65-F5344CB8AC3E}">
        <p14:creationId xmlns:p14="http://schemas.microsoft.com/office/powerpoint/2010/main" val="36217770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normAutofit/>
          </a:bodyPr>
          <a:lstStyle/>
          <a:p>
            <a:pPr marL="514350" indent="-514350">
              <a:buFont typeface="+mj-lt"/>
              <a:buAutoNum type="arabicPeriod"/>
            </a:pPr>
            <a:r>
              <a:rPr lang="en-US" altLang="ko-KR" dirty="0"/>
              <a:t>We used EC2 instance for running server application.</a:t>
            </a:r>
          </a:p>
          <a:p>
            <a:pPr marL="514350" indent="-514350">
              <a:buFont typeface="+mj-lt"/>
              <a:buAutoNum type="arabicPeriod"/>
            </a:pPr>
            <a:r>
              <a:rPr lang="en-US" altLang="ko-KR" dirty="0"/>
              <a:t>We used barcode scanner plugin for implementing QR scan function.</a:t>
            </a:r>
          </a:p>
          <a:p>
            <a:pPr marL="514350" indent="-514350">
              <a:buFont typeface="+mj-lt"/>
              <a:buAutoNum type="arabicPeriod"/>
            </a:pPr>
            <a:r>
              <a:rPr lang="en-US" altLang="ko-KR" dirty="0"/>
              <a:t>We generated .apk file for android.</a:t>
            </a:r>
          </a:p>
          <a:p>
            <a:pPr lvl="1"/>
            <a:r>
              <a:rPr lang="en-US" altLang="ko-KR" dirty="0"/>
              <a:t>Setting app name and widget id.</a:t>
            </a:r>
          </a:p>
          <a:p>
            <a:pPr lvl="1"/>
            <a:r>
              <a:rPr lang="en-US" altLang="ko-KR" dirty="0"/>
              <a:t>Changing app icon.</a:t>
            </a:r>
          </a:p>
          <a:p>
            <a:pPr lvl="1"/>
            <a:r>
              <a:rPr lang="en-US" altLang="ko-KR" dirty="0"/>
              <a:t>Generating private key using the keytool command.</a:t>
            </a:r>
          </a:p>
          <a:p>
            <a:pPr lvl="1"/>
            <a:r>
              <a:rPr lang="en-US" altLang="ko-KR" dirty="0"/>
              <a:t>Running the jarsigner tool.</a:t>
            </a:r>
          </a:p>
          <a:p>
            <a:pPr lvl="1"/>
            <a:r>
              <a:rPr lang="en-US" altLang="ko-KR" dirty="0"/>
              <a:t>Optimizing the APL using zipalign tool.</a:t>
            </a:r>
          </a:p>
          <a:p>
            <a:pPr lvl="1"/>
            <a:endParaRPr lang="en-US" altLang="ko-KR" dirty="0"/>
          </a:p>
          <a:p>
            <a:pPr lvl="1"/>
            <a:endParaRPr lang="en-US" altLang="ko-KR" dirty="0"/>
          </a:p>
        </p:txBody>
      </p:sp>
      <p:sp>
        <p:nvSpPr>
          <p:cNvPr id="4" name="제목 3"/>
          <p:cNvSpPr>
            <a:spLocks noGrp="1"/>
          </p:cNvSpPr>
          <p:nvPr>
            <p:ph type="title"/>
          </p:nvPr>
        </p:nvSpPr>
        <p:spPr/>
        <p:txBody>
          <a:bodyPr/>
          <a:lstStyle/>
          <a:p>
            <a:r>
              <a:rPr lang="en-US" altLang="ko-KR" dirty="0"/>
              <a:t>Summary</a:t>
            </a:r>
            <a:endParaRPr lang="ko-KR" altLang="en-US" dirty="0"/>
          </a:p>
        </p:txBody>
      </p:sp>
      <p:sp>
        <p:nvSpPr>
          <p:cNvPr id="2" name="슬라이드 번호 개체 틀 1"/>
          <p:cNvSpPr>
            <a:spLocks noGrp="1"/>
          </p:cNvSpPr>
          <p:nvPr>
            <p:ph type="sldNum" sz="quarter" idx="4"/>
          </p:nvPr>
        </p:nvSpPr>
        <p:spPr/>
        <p:txBody>
          <a:bodyPr/>
          <a:lstStyle/>
          <a:p>
            <a:fld id="{A287DA2E-0370-4E2E-ACA7-DA0E052C2769}" type="slidenum">
              <a:rPr lang="ko-KR" altLang="en-US" smtClean="0">
                <a:solidFill>
                  <a:prstClr val="black"/>
                </a:solidFill>
              </a:rPr>
              <a:pPr/>
              <a:t>43</a:t>
            </a:fld>
            <a:endParaRPr lang="ko-KR" altLang="en-US" dirty="0">
              <a:solidFill>
                <a:prstClr val="black"/>
              </a:solidFill>
            </a:endParaRPr>
          </a:p>
        </p:txBody>
      </p:sp>
    </p:spTree>
    <p:extLst>
      <p:ext uri="{BB962C8B-B14F-4D97-AF65-F5344CB8AC3E}">
        <p14:creationId xmlns:p14="http://schemas.microsoft.com/office/powerpoint/2010/main" val="23825849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en-US" altLang="ko-KR" dirty="0"/>
              <a:t>Summary</a:t>
            </a:r>
            <a:endParaRPr lang="ko-KR" altLang="en-US" dirty="0"/>
          </a:p>
        </p:txBody>
      </p:sp>
      <p:sp>
        <p:nvSpPr>
          <p:cNvPr id="2" name="슬라이드 번호 개체 틀 1"/>
          <p:cNvSpPr>
            <a:spLocks noGrp="1"/>
          </p:cNvSpPr>
          <p:nvPr>
            <p:ph type="sldNum" sz="quarter" idx="4"/>
          </p:nvPr>
        </p:nvSpPr>
        <p:spPr/>
        <p:txBody>
          <a:bodyPr/>
          <a:lstStyle/>
          <a:p>
            <a:fld id="{A287DA2E-0370-4E2E-ACA7-DA0E052C2769}" type="slidenum">
              <a:rPr lang="ko-KR" altLang="en-US" smtClean="0">
                <a:solidFill>
                  <a:prstClr val="black"/>
                </a:solidFill>
              </a:rPr>
              <a:pPr/>
              <a:t>44</a:t>
            </a:fld>
            <a:endParaRPr lang="ko-KR" altLang="en-US" dirty="0">
              <a:solidFill>
                <a:prstClr val="black"/>
              </a:solidFill>
            </a:endParaRPr>
          </a:p>
        </p:txBody>
      </p:sp>
      <p:grpSp>
        <p:nvGrpSpPr>
          <p:cNvPr id="7" name="그룹 6">
            <a:extLst>
              <a:ext uri="{FF2B5EF4-FFF2-40B4-BE49-F238E27FC236}">
                <a16:creationId xmlns:a16="http://schemas.microsoft.com/office/drawing/2014/main" id="{CC1D0043-BEE8-4E6E-A2DD-0AA767C424D6}"/>
              </a:ext>
            </a:extLst>
          </p:cNvPr>
          <p:cNvGrpSpPr/>
          <p:nvPr/>
        </p:nvGrpSpPr>
        <p:grpSpPr>
          <a:xfrm>
            <a:off x="899592" y="-93649"/>
            <a:ext cx="7672589" cy="5034817"/>
            <a:chOff x="206344" y="-547285"/>
            <a:chExt cx="9165681" cy="5864086"/>
          </a:xfrm>
        </p:grpSpPr>
        <p:pic>
          <p:nvPicPr>
            <p:cNvPr id="8" name="그래픽 7" descr="모니터">
              <a:extLst>
                <a:ext uri="{FF2B5EF4-FFF2-40B4-BE49-F238E27FC236}">
                  <a16:creationId xmlns:a16="http://schemas.microsoft.com/office/drawing/2014/main" id="{35C6716C-8A58-4753-83F8-5E4BDDA241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6344" y="1700599"/>
              <a:ext cx="2339245" cy="2339244"/>
            </a:xfrm>
            <a:prstGeom prst="rect">
              <a:avLst/>
            </a:prstGeom>
          </p:spPr>
        </p:pic>
        <p:pic>
          <p:nvPicPr>
            <p:cNvPr id="9" name="그래픽 8" descr="폴더">
              <a:extLst>
                <a:ext uri="{FF2B5EF4-FFF2-40B4-BE49-F238E27FC236}">
                  <a16:creationId xmlns:a16="http://schemas.microsoft.com/office/drawing/2014/main" id="{96217FF8-7233-4C7C-BD95-334C286527E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88911" y="2159509"/>
              <a:ext cx="814137" cy="814137"/>
            </a:xfrm>
            <a:prstGeom prst="rect">
              <a:avLst/>
            </a:prstGeom>
          </p:spPr>
        </p:pic>
        <p:sp>
          <p:nvSpPr>
            <p:cNvPr id="10" name="TextBox 9">
              <a:extLst>
                <a:ext uri="{FF2B5EF4-FFF2-40B4-BE49-F238E27FC236}">
                  <a16:creationId xmlns:a16="http://schemas.microsoft.com/office/drawing/2014/main" id="{EEA07AED-2DC8-49B1-8F01-3BFE6B01B7CD}"/>
                </a:ext>
              </a:extLst>
            </p:cNvPr>
            <p:cNvSpPr txBox="1"/>
            <p:nvPr/>
          </p:nvSpPr>
          <p:spPr>
            <a:xfrm>
              <a:off x="376493" y="3690871"/>
              <a:ext cx="1998945" cy="646331"/>
            </a:xfrm>
            <a:prstGeom prst="rect">
              <a:avLst/>
            </a:prstGeom>
            <a:noFill/>
          </p:spPr>
          <p:txBody>
            <a:bodyPr wrap="none" rtlCol="0">
              <a:spAutoFit/>
            </a:bodyPr>
            <a:lstStyle/>
            <a:p>
              <a:r>
                <a:rPr lang="en-US" altLang="ko-KR" dirty="0"/>
                <a:t>-</a:t>
              </a:r>
              <a:r>
                <a:rPr lang="en-US" altLang="ko-KR" dirty="0" err="1"/>
                <a:t>npm</a:t>
              </a:r>
              <a:r>
                <a:rPr lang="en-US" altLang="ko-KR" dirty="0"/>
                <a:t> install</a:t>
              </a:r>
            </a:p>
            <a:p>
              <a:r>
                <a:rPr lang="en-US" altLang="ko-KR" dirty="0"/>
                <a:t>-call number plugin</a:t>
              </a:r>
              <a:endParaRPr lang="ko-KR" altLang="en-US" dirty="0"/>
            </a:p>
          </p:txBody>
        </p:sp>
        <p:sp>
          <p:nvSpPr>
            <p:cNvPr id="11" name="화살표: 오른쪽 10">
              <a:extLst>
                <a:ext uri="{FF2B5EF4-FFF2-40B4-BE49-F238E27FC236}">
                  <a16:creationId xmlns:a16="http://schemas.microsoft.com/office/drawing/2014/main" id="{3CAABF47-5566-4101-8343-5186EBCDDF2E}"/>
                </a:ext>
              </a:extLst>
            </p:cNvPr>
            <p:cNvSpPr/>
            <p:nvPr/>
          </p:nvSpPr>
          <p:spPr>
            <a:xfrm rot="19610020">
              <a:off x="2457543" y="2096552"/>
              <a:ext cx="795233" cy="338747"/>
            </a:xfrm>
            <a:prstGeom prst="rightArrow">
              <a:avLst/>
            </a:prstGeom>
            <a:solidFill>
              <a:schemeClr val="bg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화살표: 오른쪽 11">
              <a:extLst>
                <a:ext uri="{FF2B5EF4-FFF2-40B4-BE49-F238E27FC236}">
                  <a16:creationId xmlns:a16="http://schemas.microsoft.com/office/drawing/2014/main" id="{A5A3E54D-815A-44EC-AA7F-6143B756FF4E}"/>
                </a:ext>
              </a:extLst>
            </p:cNvPr>
            <p:cNvSpPr/>
            <p:nvPr/>
          </p:nvSpPr>
          <p:spPr>
            <a:xfrm rot="2025423">
              <a:off x="2493957" y="3051824"/>
              <a:ext cx="778141" cy="346747"/>
            </a:xfrm>
            <a:prstGeom prst="rightArrow">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3" name="그룹 12">
              <a:extLst>
                <a:ext uri="{FF2B5EF4-FFF2-40B4-BE49-F238E27FC236}">
                  <a16:creationId xmlns:a16="http://schemas.microsoft.com/office/drawing/2014/main" id="{0698A45D-1C4F-44CD-B808-BCF66861B8E7}"/>
                </a:ext>
              </a:extLst>
            </p:cNvPr>
            <p:cNvGrpSpPr/>
            <p:nvPr/>
          </p:nvGrpSpPr>
          <p:grpSpPr>
            <a:xfrm>
              <a:off x="3086852" y="-547285"/>
              <a:ext cx="3346631" cy="5864086"/>
              <a:chOff x="3398204" y="-579369"/>
              <a:chExt cx="3346631" cy="5864086"/>
            </a:xfrm>
          </p:grpSpPr>
          <p:grpSp>
            <p:nvGrpSpPr>
              <p:cNvPr id="20" name="그룹 19">
                <a:extLst>
                  <a:ext uri="{FF2B5EF4-FFF2-40B4-BE49-F238E27FC236}">
                    <a16:creationId xmlns:a16="http://schemas.microsoft.com/office/drawing/2014/main" id="{15343445-F2BB-41E1-962E-AF893405770C}"/>
                  </a:ext>
                </a:extLst>
              </p:cNvPr>
              <p:cNvGrpSpPr/>
              <p:nvPr/>
            </p:nvGrpSpPr>
            <p:grpSpPr>
              <a:xfrm>
                <a:off x="3398204" y="-579369"/>
                <a:ext cx="3346631" cy="3346631"/>
                <a:chOff x="3218444" y="-563327"/>
                <a:chExt cx="3346631" cy="3346631"/>
              </a:xfrm>
            </p:grpSpPr>
            <p:grpSp>
              <p:nvGrpSpPr>
                <p:cNvPr id="25" name="그룹 24">
                  <a:extLst>
                    <a:ext uri="{FF2B5EF4-FFF2-40B4-BE49-F238E27FC236}">
                      <a16:creationId xmlns:a16="http://schemas.microsoft.com/office/drawing/2014/main" id="{17DC8F23-994B-46DD-ACFC-4FED7B9036A5}"/>
                    </a:ext>
                  </a:extLst>
                </p:cNvPr>
                <p:cNvGrpSpPr/>
                <p:nvPr/>
              </p:nvGrpSpPr>
              <p:grpSpPr>
                <a:xfrm>
                  <a:off x="3218444" y="-563327"/>
                  <a:ext cx="3346631" cy="3346631"/>
                  <a:chOff x="592065" y="-661997"/>
                  <a:chExt cx="3346631" cy="3346631"/>
                </a:xfrm>
              </p:grpSpPr>
              <p:grpSp>
                <p:nvGrpSpPr>
                  <p:cNvPr id="30" name="그룹 29">
                    <a:extLst>
                      <a:ext uri="{FF2B5EF4-FFF2-40B4-BE49-F238E27FC236}">
                        <a16:creationId xmlns:a16="http://schemas.microsoft.com/office/drawing/2014/main" id="{5809A2B6-741A-40F4-8FC0-4B29551C931A}"/>
                      </a:ext>
                    </a:extLst>
                  </p:cNvPr>
                  <p:cNvGrpSpPr/>
                  <p:nvPr/>
                </p:nvGrpSpPr>
                <p:grpSpPr>
                  <a:xfrm>
                    <a:off x="592065" y="-661997"/>
                    <a:ext cx="3346631" cy="3346631"/>
                    <a:chOff x="592065" y="-661997"/>
                    <a:chExt cx="3346631" cy="3346631"/>
                  </a:xfrm>
                </p:grpSpPr>
                <p:pic>
                  <p:nvPicPr>
                    <p:cNvPr id="32" name="그래픽 31" descr="흐림">
                      <a:extLst>
                        <a:ext uri="{FF2B5EF4-FFF2-40B4-BE49-F238E27FC236}">
                          <a16:creationId xmlns:a16="http://schemas.microsoft.com/office/drawing/2014/main" id="{1DFA00CD-F38D-4280-9B53-06B928528AF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92065" y="-661997"/>
                      <a:ext cx="3346631" cy="3346631"/>
                    </a:xfrm>
                    <a:prstGeom prst="rect">
                      <a:avLst/>
                    </a:prstGeom>
                  </p:spPr>
                </p:pic>
                <p:sp>
                  <p:nvSpPr>
                    <p:cNvPr id="33" name="TextBox 32">
                      <a:extLst>
                        <a:ext uri="{FF2B5EF4-FFF2-40B4-BE49-F238E27FC236}">
                          <a16:creationId xmlns:a16="http://schemas.microsoft.com/office/drawing/2014/main" id="{778913B4-8565-47CE-9E0F-38AAC3645874}"/>
                        </a:ext>
                      </a:extLst>
                    </p:cNvPr>
                    <p:cNvSpPr txBox="1"/>
                    <p:nvPr/>
                  </p:nvSpPr>
                  <p:spPr>
                    <a:xfrm>
                      <a:off x="1386198" y="1844844"/>
                      <a:ext cx="1454694" cy="523220"/>
                    </a:xfrm>
                    <a:prstGeom prst="rect">
                      <a:avLst/>
                    </a:prstGeom>
                    <a:noFill/>
                  </p:spPr>
                  <p:txBody>
                    <a:bodyPr wrap="none" rtlCol="0">
                      <a:spAutoFit/>
                    </a:bodyPr>
                    <a:lstStyle/>
                    <a:p>
                      <a:r>
                        <a:rPr lang="en-US" altLang="ko-KR" sz="2800" dirty="0"/>
                        <a:t>REST API</a:t>
                      </a:r>
                      <a:endParaRPr lang="ko-KR" altLang="en-US" sz="2800" dirty="0"/>
                    </a:p>
                  </p:txBody>
                </p:sp>
                <p:pic>
                  <p:nvPicPr>
                    <p:cNvPr id="34" name="그래픽 33" descr="목록">
                      <a:extLst>
                        <a:ext uri="{FF2B5EF4-FFF2-40B4-BE49-F238E27FC236}">
                          <a16:creationId xmlns:a16="http://schemas.microsoft.com/office/drawing/2014/main" id="{51E67867-104D-4ECE-BF37-443FF360E1A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96041" y="885174"/>
                      <a:ext cx="850232" cy="850232"/>
                    </a:xfrm>
                    <a:prstGeom prst="rect">
                      <a:avLst/>
                    </a:prstGeom>
                  </p:spPr>
                </p:pic>
              </p:grpSp>
              <p:sp>
                <p:nvSpPr>
                  <p:cNvPr id="31" name="TextBox 30">
                    <a:extLst>
                      <a:ext uri="{FF2B5EF4-FFF2-40B4-BE49-F238E27FC236}">
                        <a16:creationId xmlns:a16="http://schemas.microsoft.com/office/drawing/2014/main" id="{4066C416-2BC4-44A9-AE6D-8DFBC07DD3E1}"/>
                      </a:ext>
                    </a:extLst>
                  </p:cNvPr>
                  <p:cNvSpPr txBox="1"/>
                  <p:nvPr/>
                </p:nvSpPr>
                <p:spPr>
                  <a:xfrm>
                    <a:off x="1481801" y="2217151"/>
                    <a:ext cx="1263487" cy="369332"/>
                  </a:xfrm>
                  <a:prstGeom prst="rect">
                    <a:avLst/>
                  </a:prstGeom>
                  <a:noFill/>
                </p:spPr>
                <p:txBody>
                  <a:bodyPr wrap="none" rtlCol="0">
                    <a:spAutoFit/>
                  </a:bodyPr>
                  <a:lstStyle/>
                  <a:p>
                    <a:r>
                      <a:rPr lang="en-US" altLang="ko-KR" dirty="0">
                        <a:solidFill>
                          <a:schemeClr val="bg2">
                            <a:lumMod val="50000"/>
                          </a:schemeClr>
                        </a:solidFill>
                      </a:rPr>
                      <a:t>(MongoDB)</a:t>
                    </a:r>
                    <a:endParaRPr lang="ko-KR" altLang="en-US" dirty="0">
                      <a:solidFill>
                        <a:schemeClr val="bg2">
                          <a:lumMod val="50000"/>
                        </a:schemeClr>
                      </a:solidFill>
                    </a:endParaRPr>
                  </a:p>
                </p:txBody>
              </p:sp>
            </p:grpSp>
            <p:grpSp>
              <p:nvGrpSpPr>
                <p:cNvPr id="26" name="그룹 25">
                  <a:extLst>
                    <a:ext uri="{FF2B5EF4-FFF2-40B4-BE49-F238E27FC236}">
                      <a16:creationId xmlns:a16="http://schemas.microsoft.com/office/drawing/2014/main" id="{538343E6-1AD3-4834-9B6B-C07B2C81C6FD}"/>
                    </a:ext>
                  </a:extLst>
                </p:cNvPr>
                <p:cNvGrpSpPr/>
                <p:nvPr/>
              </p:nvGrpSpPr>
              <p:grpSpPr>
                <a:xfrm>
                  <a:off x="4592849" y="961942"/>
                  <a:ext cx="1390565" cy="944166"/>
                  <a:chOff x="1929860" y="817563"/>
                  <a:chExt cx="1390565" cy="944166"/>
                </a:xfrm>
              </p:grpSpPr>
              <p:pic>
                <p:nvPicPr>
                  <p:cNvPr id="27" name="그래픽 26" descr="데이터베이스">
                    <a:extLst>
                      <a:ext uri="{FF2B5EF4-FFF2-40B4-BE49-F238E27FC236}">
                        <a16:creationId xmlns:a16="http://schemas.microsoft.com/office/drawing/2014/main" id="{AC92CE09-1346-4B62-8F8B-C830C39D278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406025" y="847329"/>
                    <a:ext cx="914400" cy="914400"/>
                  </a:xfrm>
                  <a:prstGeom prst="rect">
                    <a:avLst/>
                  </a:prstGeom>
                </p:spPr>
              </p:pic>
              <p:pic>
                <p:nvPicPr>
                  <p:cNvPr id="28" name="그래픽 27" descr="줄 화살표: 일자형">
                    <a:extLst>
                      <a:ext uri="{FF2B5EF4-FFF2-40B4-BE49-F238E27FC236}">
                        <a16:creationId xmlns:a16="http://schemas.microsoft.com/office/drawing/2014/main" id="{6BCA2D11-A3FF-4077-9282-A0F82C1CB61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929860" y="817563"/>
                    <a:ext cx="612048" cy="612048"/>
                  </a:xfrm>
                  <a:prstGeom prst="rect">
                    <a:avLst/>
                  </a:prstGeom>
                </p:spPr>
              </p:pic>
              <p:pic>
                <p:nvPicPr>
                  <p:cNvPr id="29" name="그래픽 28" descr="줄 화살표: 일자형">
                    <a:extLst>
                      <a:ext uri="{FF2B5EF4-FFF2-40B4-BE49-F238E27FC236}">
                        <a16:creationId xmlns:a16="http://schemas.microsoft.com/office/drawing/2014/main" id="{0C4A0FA8-E5B7-4BCF-AFD3-D61E0F77ADD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10800000">
                    <a:off x="1929860" y="1123587"/>
                    <a:ext cx="612048" cy="612048"/>
                  </a:xfrm>
                  <a:prstGeom prst="rect">
                    <a:avLst/>
                  </a:prstGeom>
                </p:spPr>
              </p:pic>
            </p:grpSp>
          </p:grpSp>
          <p:pic>
            <p:nvPicPr>
              <p:cNvPr id="21" name="그래픽 20" descr="흐림">
                <a:extLst>
                  <a:ext uri="{FF2B5EF4-FFF2-40B4-BE49-F238E27FC236}">
                    <a16:creationId xmlns:a16="http://schemas.microsoft.com/office/drawing/2014/main" id="{6E328F10-C5B4-4A51-ABD9-2FBADFD3D1F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45916" y="2269578"/>
                <a:ext cx="2903077" cy="2903076"/>
              </a:xfrm>
              <a:prstGeom prst="rect">
                <a:avLst/>
              </a:prstGeom>
            </p:spPr>
          </p:pic>
          <p:pic>
            <p:nvPicPr>
              <p:cNvPr id="22" name="그래픽 21" descr="목록">
                <a:extLst>
                  <a:ext uri="{FF2B5EF4-FFF2-40B4-BE49-F238E27FC236}">
                    <a16:creationId xmlns:a16="http://schemas.microsoft.com/office/drawing/2014/main" id="{A3E18A2A-478D-412C-9A8F-356017C8E78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47492" y="3475553"/>
                <a:ext cx="850232" cy="850231"/>
              </a:xfrm>
              <a:prstGeom prst="rect">
                <a:avLst/>
              </a:prstGeom>
            </p:spPr>
          </p:pic>
          <p:sp>
            <p:nvSpPr>
              <p:cNvPr id="23" name="TextBox 22">
                <a:extLst>
                  <a:ext uri="{FF2B5EF4-FFF2-40B4-BE49-F238E27FC236}">
                    <a16:creationId xmlns:a16="http://schemas.microsoft.com/office/drawing/2014/main" id="{C40FB416-B184-4FB7-80B3-86410072F6F1}"/>
                  </a:ext>
                </a:extLst>
              </p:cNvPr>
              <p:cNvSpPr txBox="1"/>
              <p:nvPr/>
            </p:nvSpPr>
            <p:spPr>
              <a:xfrm>
                <a:off x="4539772" y="4915385"/>
                <a:ext cx="759823" cy="369332"/>
              </a:xfrm>
              <a:prstGeom prst="rect">
                <a:avLst/>
              </a:prstGeom>
              <a:noFill/>
            </p:spPr>
            <p:txBody>
              <a:bodyPr wrap="none" rtlCol="0">
                <a:spAutoFit/>
              </a:bodyPr>
              <a:lstStyle/>
              <a:p>
                <a:r>
                  <a:rPr lang="en-US" altLang="ko-KR" dirty="0">
                    <a:solidFill>
                      <a:schemeClr val="bg2">
                        <a:lumMod val="50000"/>
                      </a:schemeClr>
                    </a:solidFill>
                  </a:rPr>
                  <a:t>(local)</a:t>
                </a:r>
                <a:endParaRPr lang="ko-KR" altLang="en-US" dirty="0">
                  <a:solidFill>
                    <a:schemeClr val="bg2">
                      <a:lumMod val="50000"/>
                    </a:schemeClr>
                  </a:solidFill>
                </a:endParaRPr>
              </a:p>
            </p:txBody>
          </p:sp>
          <p:sp>
            <p:nvSpPr>
              <p:cNvPr id="24" name="TextBox 23">
                <a:extLst>
                  <a:ext uri="{FF2B5EF4-FFF2-40B4-BE49-F238E27FC236}">
                    <a16:creationId xmlns:a16="http://schemas.microsoft.com/office/drawing/2014/main" id="{2ACBB352-DE19-478E-983C-0E913B37F51E}"/>
                  </a:ext>
                </a:extLst>
              </p:cNvPr>
              <p:cNvSpPr txBox="1"/>
              <p:nvPr/>
            </p:nvSpPr>
            <p:spPr>
              <a:xfrm>
                <a:off x="4477148" y="4451308"/>
                <a:ext cx="750526" cy="523220"/>
              </a:xfrm>
              <a:prstGeom prst="rect">
                <a:avLst/>
              </a:prstGeom>
              <a:noFill/>
            </p:spPr>
            <p:txBody>
              <a:bodyPr wrap="none" rtlCol="0">
                <a:spAutoFit/>
              </a:bodyPr>
              <a:lstStyle/>
              <a:p>
                <a:r>
                  <a:rPr lang="en-US" altLang="ko-KR" sz="2800" dirty="0"/>
                  <a:t> API</a:t>
                </a:r>
                <a:endParaRPr lang="ko-KR" altLang="en-US" sz="2800" dirty="0"/>
              </a:p>
            </p:txBody>
          </p:sp>
        </p:grpSp>
        <p:pic>
          <p:nvPicPr>
            <p:cNvPr id="14" name="그래픽 13" descr="모니터">
              <a:extLst>
                <a:ext uri="{FF2B5EF4-FFF2-40B4-BE49-F238E27FC236}">
                  <a16:creationId xmlns:a16="http://schemas.microsoft.com/office/drawing/2014/main" id="{51865B88-23B6-4945-91C2-21A24C7ACC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79665" y="1696734"/>
              <a:ext cx="2492360" cy="2492360"/>
            </a:xfrm>
            <a:prstGeom prst="rect">
              <a:avLst/>
            </a:prstGeom>
          </p:spPr>
        </p:pic>
        <p:sp>
          <p:nvSpPr>
            <p:cNvPr id="15" name="화살표: 오른쪽 14">
              <a:extLst>
                <a:ext uri="{FF2B5EF4-FFF2-40B4-BE49-F238E27FC236}">
                  <a16:creationId xmlns:a16="http://schemas.microsoft.com/office/drawing/2014/main" id="{E1A45773-57FC-45FB-9111-3575E8D5F46C}"/>
                </a:ext>
              </a:extLst>
            </p:cNvPr>
            <p:cNvSpPr/>
            <p:nvPr/>
          </p:nvSpPr>
          <p:spPr>
            <a:xfrm rot="1755586">
              <a:off x="6134815" y="2132289"/>
              <a:ext cx="795233" cy="338747"/>
            </a:xfrm>
            <a:prstGeom prst="rightArrow">
              <a:avLst/>
            </a:prstGeom>
            <a:solidFill>
              <a:schemeClr val="bg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화살표: 오른쪽 15">
              <a:extLst>
                <a:ext uri="{FF2B5EF4-FFF2-40B4-BE49-F238E27FC236}">
                  <a16:creationId xmlns:a16="http://schemas.microsoft.com/office/drawing/2014/main" id="{C832FBC0-969F-4CC1-9587-13EC5CED29E1}"/>
                </a:ext>
              </a:extLst>
            </p:cNvPr>
            <p:cNvSpPr/>
            <p:nvPr/>
          </p:nvSpPr>
          <p:spPr>
            <a:xfrm rot="20300072">
              <a:off x="6100085" y="3107398"/>
              <a:ext cx="778141" cy="346747"/>
            </a:xfrm>
            <a:prstGeom prst="rightArrow">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5FE4D78C-3170-4165-8D04-C336D77325A5}"/>
                </a:ext>
              </a:extLst>
            </p:cNvPr>
            <p:cNvSpPr txBox="1"/>
            <p:nvPr/>
          </p:nvSpPr>
          <p:spPr>
            <a:xfrm>
              <a:off x="7235962" y="2401669"/>
              <a:ext cx="1451616" cy="646331"/>
            </a:xfrm>
            <a:prstGeom prst="rect">
              <a:avLst/>
            </a:prstGeom>
            <a:noFill/>
          </p:spPr>
          <p:txBody>
            <a:bodyPr wrap="none" rtlCol="0">
              <a:spAutoFit/>
            </a:bodyPr>
            <a:lstStyle/>
            <a:p>
              <a:r>
                <a:rPr lang="en-US" altLang="ko-KR" b="1" dirty="0"/>
                <a:t>Native plugin</a:t>
              </a:r>
            </a:p>
            <a:p>
              <a:r>
                <a:rPr lang="en-US" altLang="ko-KR" b="1" dirty="0"/>
                <a:t>installation</a:t>
              </a:r>
              <a:endParaRPr lang="ko-KR" altLang="en-US" b="1" dirty="0"/>
            </a:p>
          </p:txBody>
        </p:sp>
        <p:sp>
          <p:nvSpPr>
            <p:cNvPr id="18" name="TextBox 17">
              <a:extLst>
                <a:ext uri="{FF2B5EF4-FFF2-40B4-BE49-F238E27FC236}">
                  <a16:creationId xmlns:a16="http://schemas.microsoft.com/office/drawing/2014/main" id="{BF2C387C-EF98-4958-AEF7-1C88B0D60696}"/>
                </a:ext>
              </a:extLst>
            </p:cNvPr>
            <p:cNvSpPr txBox="1"/>
            <p:nvPr/>
          </p:nvSpPr>
          <p:spPr>
            <a:xfrm>
              <a:off x="7074762" y="3832880"/>
              <a:ext cx="1774012" cy="646331"/>
            </a:xfrm>
            <a:prstGeom prst="rect">
              <a:avLst/>
            </a:prstGeom>
            <a:noFill/>
          </p:spPr>
          <p:txBody>
            <a:bodyPr wrap="none" rtlCol="0">
              <a:spAutoFit/>
            </a:bodyPr>
            <a:lstStyle/>
            <a:p>
              <a:r>
                <a:rPr lang="en-US" altLang="ko-KR" dirty="0"/>
                <a:t>-</a:t>
              </a:r>
              <a:r>
                <a:rPr lang="en-US" altLang="ko-KR" dirty="0" err="1"/>
                <a:t>BarcodeScanner</a:t>
              </a:r>
              <a:endParaRPr lang="en-US" altLang="ko-KR" dirty="0"/>
            </a:p>
            <a:p>
              <a:r>
                <a:rPr lang="en-US" altLang="ko-KR" dirty="0"/>
                <a:t>-import module</a:t>
              </a:r>
              <a:endParaRPr lang="ko-KR" altLang="en-US" dirty="0"/>
            </a:p>
          </p:txBody>
        </p:sp>
        <p:sp>
          <p:nvSpPr>
            <p:cNvPr id="19" name="TextBox 18">
              <a:extLst>
                <a:ext uri="{FF2B5EF4-FFF2-40B4-BE49-F238E27FC236}">
                  <a16:creationId xmlns:a16="http://schemas.microsoft.com/office/drawing/2014/main" id="{8F4D8F1C-9A02-49AC-BB36-75AA430D7627}"/>
                </a:ext>
              </a:extLst>
            </p:cNvPr>
            <p:cNvSpPr txBox="1"/>
            <p:nvPr/>
          </p:nvSpPr>
          <p:spPr>
            <a:xfrm>
              <a:off x="557443" y="2818231"/>
              <a:ext cx="1422184" cy="369332"/>
            </a:xfrm>
            <a:prstGeom prst="rect">
              <a:avLst/>
            </a:prstGeom>
            <a:noFill/>
          </p:spPr>
          <p:txBody>
            <a:bodyPr wrap="none" rtlCol="0">
              <a:spAutoFit/>
            </a:bodyPr>
            <a:lstStyle/>
            <a:p>
              <a:r>
                <a:rPr lang="en-US" altLang="ko-KR" b="1" dirty="0"/>
                <a:t>ionic3API_v2</a:t>
              </a:r>
              <a:endParaRPr lang="ko-KR" altLang="en-US" b="1" dirty="0"/>
            </a:p>
          </p:txBody>
        </p:sp>
      </p:grpSp>
      <p:grpSp>
        <p:nvGrpSpPr>
          <p:cNvPr id="35" name="그룹 34">
            <a:extLst>
              <a:ext uri="{FF2B5EF4-FFF2-40B4-BE49-F238E27FC236}">
                <a16:creationId xmlns:a16="http://schemas.microsoft.com/office/drawing/2014/main" id="{518966D0-AFCD-418A-8DFB-35E2D06C9619}"/>
              </a:ext>
            </a:extLst>
          </p:cNvPr>
          <p:cNvGrpSpPr/>
          <p:nvPr/>
        </p:nvGrpSpPr>
        <p:grpSpPr>
          <a:xfrm>
            <a:off x="780921" y="4462003"/>
            <a:ext cx="5898112" cy="2423381"/>
            <a:chOff x="2382251" y="572985"/>
            <a:chExt cx="5898112" cy="2423381"/>
          </a:xfrm>
        </p:grpSpPr>
        <p:grpSp>
          <p:nvGrpSpPr>
            <p:cNvPr id="36" name="그룹 35">
              <a:extLst>
                <a:ext uri="{FF2B5EF4-FFF2-40B4-BE49-F238E27FC236}">
                  <a16:creationId xmlns:a16="http://schemas.microsoft.com/office/drawing/2014/main" id="{1D709316-EE66-4D4A-8673-C964B6076DA4}"/>
                </a:ext>
              </a:extLst>
            </p:cNvPr>
            <p:cNvGrpSpPr/>
            <p:nvPr/>
          </p:nvGrpSpPr>
          <p:grpSpPr>
            <a:xfrm>
              <a:off x="2382251" y="886325"/>
              <a:ext cx="2144629" cy="2063922"/>
              <a:chOff x="2173704" y="389020"/>
              <a:chExt cx="2144629" cy="2063922"/>
            </a:xfrm>
          </p:grpSpPr>
          <p:grpSp>
            <p:nvGrpSpPr>
              <p:cNvPr id="39" name="그룹 38">
                <a:extLst>
                  <a:ext uri="{FF2B5EF4-FFF2-40B4-BE49-F238E27FC236}">
                    <a16:creationId xmlns:a16="http://schemas.microsoft.com/office/drawing/2014/main" id="{9D3C3EB3-0E52-4E3D-998A-BF5AE74D3559}"/>
                  </a:ext>
                </a:extLst>
              </p:cNvPr>
              <p:cNvGrpSpPr/>
              <p:nvPr/>
            </p:nvGrpSpPr>
            <p:grpSpPr>
              <a:xfrm>
                <a:off x="2173704" y="389020"/>
                <a:ext cx="1985211" cy="1985211"/>
                <a:chOff x="2173704" y="389020"/>
                <a:chExt cx="1985211" cy="1985211"/>
              </a:xfrm>
            </p:grpSpPr>
            <p:pic>
              <p:nvPicPr>
                <p:cNvPr id="41" name="그래픽 40" descr="기중기">
                  <a:extLst>
                    <a:ext uri="{FF2B5EF4-FFF2-40B4-BE49-F238E27FC236}">
                      <a16:creationId xmlns:a16="http://schemas.microsoft.com/office/drawing/2014/main" id="{F6AB2562-2DD8-446F-B506-B2EE95A6ABE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173704" y="389020"/>
                  <a:ext cx="1985211" cy="1985211"/>
                </a:xfrm>
                <a:prstGeom prst="rect">
                  <a:avLst/>
                </a:prstGeom>
              </p:spPr>
            </p:pic>
            <p:sp>
              <p:nvSpPr>
                <p:cNvPr id="42" name="직사각형 41">
                  <a:extLst>
                    <a:ext uri="{FF2B5EF4-FFF2-40B4-BE49-F238E27FC236}">
                      <a16:creationId xmlns:a16="http://schemas.microsoft.com/office/drawing/2014/main" id="{35FB10D8-5287-4E15-80E9-941D2D206384}"/>
                    </a:ext>
                  </a:extLst>
                </p:cNvPr>
                <p:cNvSpPr/>
                <p:nvPr/>
              </p:nvSpPr>
              <p:spPr>
                <a:xfrm>
                  <a:off x="3356810" y="1381625"/>
                  <a:ext cx="802105" cy="5604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40" name="그래픽 39" descr="스마트폰">
                <a:extLst>
                  <a:ext uri="{FF2B5EF4-FFF2-40B4-BE49-F238E27FC236}">
                    <a16:creationId xmlns:a16="http://schemas.microsoft.com/office/drawing/2014/main" id="{12A78770-8119-4F06-9E1A-BE2CE531E76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197391" y="1332000"/>
                <a:ext cx="1120942" cy="1120942"/>
              </a:xfrm>
              <a:prstGeom prst="rect">
                <a:avLst/>
              </a:prstGeom>
            </p:spPr>
          </p:pic>
        </p:grpSp>
        <p:sp>
          <p:nvSpPr>
            <p:cNvPr id="37" name="TextBox 36">
              <a:extLst>
                <a:ext uri="{FF2B5EF4-FFF2-40B4-BE49-F238E27FC236}">
                  <a16:creationId xmlns:a16="http://schemas.microsoft.com/office/drawing/2014/main" id="{2CAD9120-9430-41F0-B88B-04F2036D2B92}"/>
                </a:ext>
              </a:extLst>
            </p:cNvPr>
            <p:cNvSpPr txBox="1"/>
            <p:nvPr/>
          </p:nvSpPr>
          <p:spPr>
            <a:xfrm>
              <a:off x="2458243" y="572985"/>
              <a:ext cx="947695" cy="523220"/>
            </a:xfrm>
            <a:prstGeom prst="rect">
              <a:avLst/>
            </a:prstGeom>
            <a:noFill/>
          </p:spPr>
          <p:txBody>
            <a:bodyPr wrap="none" rtlCol="0">
              <a:spAutoFit/>
            </a:bodyPr>
            <a:lstStyle/>
            <a:p>
              <a:r>
                <a:rPr lang="en-US" altLang="ko-KR" sz="2800" b="1" dirty="0"/>
                <a:t>Build</a:t>
              </a:r>
              <a:endParaRPr lang="ko-KR" altLang="en-US" sz="2800" b="1" dirty="0"/>
            </a:p>
          </p:txBody>
        </p:sp>
        <p:sp>
          <p:nvSpPr>
            <p:cNvPr id="38" name="TextBox 37">
              <a:extLst>
                <a:ext uri="{FF2B5EF4-FFF2-40B4-BE49-F238E27FC236}">
                  <a16:creationId xmlns:a16="http://schemas.microsoft.com/office/drawing/2014/main" id="{3F1DC611-08FE-4FEA-907F-20BB592E203D}"/>
                </a:ext>
              </a:extLst>
            </p:cNvPr>
            <p:cNvSpPr txBox="1"/>
            <p:nvPr/>
          </p:nvSpPr>
          <p:spPr>
            <a:xfrm>
              <a:off x="4506766" y="965041"/>
              <a:ext cx="3773597" cy="2031325"/>
            </a:xfrm>
            <a:prstGeom prst="rect">
              <a:avLst/>
            </a:prstGeom>
            <a:noFill/>
          </p:spPr>
          <p:txBody>
            <a:bodyPr wrap="none" rtlCol="0">
              <a:spAutoFit/>
            </a:bodyPr>
            <a:lstStyle/>
            <a:p>
              <a:r>
                <a:rPr lang="en-US" altLang="ko-KR" dirty="0"/>
                <a:t>-config.xml</a:t>
              </a:r>
            </a:p>
            <a:p>
              <a:r>
                <a:rPr lang="en-US" altLang="ko-KR" dirty="0"/>
                <a:t>	-app name</a:t>
              </a:r>
            </a:p>
            <a:p>
              <a:r>
                <a:rPr lang="en-US" altLang="ko-KR" dirty="0"/>
                <a:t>	-widget id</a:t>
              </a:r>
            </a:p>
            <a:p>
              <a:r>
                <a:rPr lang="en-US" altLang="ko-KR" dirty="0"/>
                <a:t>	-&lt;allow-navigation </a:t>
              </a:r>
              <a:r>
                <a:rPr lang="en-US" altLang="ko-KR" dirty="0" err="1"/>
                <a:t>href</a:t>
              </a:r>
              <a:r>
                <a:rPr lang="en-US" altLang="ko-KR" dirty="0"/>
                <a:t>=“*” /&gt;</a:t>
              </a:r>
            </a:p>
            <a:p>
              <a:r>
                <a:rPr lang="en-US" altLang="ko-KR" dirty="0"/>
                <a:t>-Install plugin</a:t>
              </a:r>
            </a:p>
            <a:p>
              <a:r>
                <a:rPr lang="en-US" altLang="ko-KR" dirty="0"/>
                <a:t>	-whitelist</a:t>
              </a:r>
            </a:p>
            <a:p>
              <a:r>
                <a:rPr lang="en-US" altLang="ko-KR" dirty="0"/>
                <a:t>-%ionic </a:t>
              </a:r>
              <a:r>
                <a:rPr lang="en-US" altLang="ko-KR" dirty="0" err="1"/>
                <a:t>cordova</a:t>
              </a:r>
              <a:r>
                <a:rPr lang="en-US" altLang="ko-KR" dirty="0"/>
                <a:t> build android -release</a:t>
              </a:r>
              <a:endParaRPr lang="ko-KR" altLang="en-US" dirty="0"/>
            </a:p>
          </p:txBody>
        </p:sp>
      </p:grpSp>
      <p:sp>
        <p:nvSpPr>
          <p:cNvPr id="43" name="화살표: 오른쪽 42">
            <a:extLst>
              <a:ext uri="{FF2B5EF4-FFF2-40B4-BE49-F238E27FC236}">
                <a16:creationId xmlns:a16="http://schemas.microsoft.com/office/drawing/2014/main" id="{3601A223-E72D-4ADE-A9D8-63D1CF0730C9}"/>
              </a:ext>
            </a:extLst>
          </p:cNvPr>
          <p:cNvSpPr/>
          <p:nvPr/>
        </p:nvSpPr>
        <p:spPr>
          <a:xfrm rot="8517181">
            <a:off x="5494630" y="4281018"/>
            <a:ext cx="1151519" cy="334284"/>
          </a:xfrm>
          <a:prstGeom prst="rightArrow">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084815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r>
              <a:rPr lang="en-US" altLang="ko-KR" sz="2800" dirty="0"/>
              <a:t>Using GitHub for running server on EC2 instance</a:t>
            </a:r>
          </a:p>
          <a:p>
            <a:pPr marL="914400" lvl="1" indent="-457200">
              <a:buFont typeface="+mj-ea"/>
              <a:buAutoNum type="circleNumDbPlain"/>
            </a:pPr>
            <a:r>
              <a:rPr lang="en-US" altLang="ko-KR" dirty="0"/>
              <a:t>Sign in GitHub and create repository.</a:t>
            </a:r>
          </a:p>
          <a:p>
            <a:pPr marL="1200150" lvl="2" indent="-342900"/>
            <a:r>
              <a:rPr lang="en-US" altLang="ko-KR" dirty="0"/>
              <a:t>The repository name is </a:t>
            </a:r>
            <a:r>
              <a:rPr lang="en-US" altLang="ko-KR" i="1" dirty="0"/>
              <a:t>example-server</a:t>
            </a:r>
            <a:r>
              <a:rPr lang="en-US" altLang="ko-KR" dirty="0"/>
              <a:t>.</a:t>
            </a:r>
          </a:p>
          <a:p>
            <a:pPr marL="914400" lvl="1" indent="-457200">
              <a:buFont typeface="+mj-ea"/>
              <a:buAutoNum type="circleNumDbPlain"/>
            </a:pPr>
            <a:endParaRPr lang="en-US" altLang="ko-KR" dirty="0"/>
          </a:p>
          <a:p>
            <a:pPr marL="914400" lvl="1" indent="-457200">
              <a:buFont typeface="+mj-ea"/>
              <a:buAutoNum type="circleNumDbPlain"/>
            </a:pPr>
            <a:endParaRPr lang="en-US" altLang="ko-KR" dirty="0"/>
          </a:p>
          <a:p>
            <a:pPr marL="914400" lvl="1" indent="-457200">
              <a:buFont typeface="+mj-ea"/>
              <a:buAutoNum type="circleNumDbPlain"/>
            </a:pPr>
            <a:endParaRPr lang="en-US" altLang="ko-KR" dirty="0"/>
          </a:p>
          <a:p>
            <a:pPr marL="914400" lvl="1" indent="-457200">
              <a:buFont typeface="+mj-ea"/>
              <a:buAutoNum type="circleNumDbPlain"/>
            </a:pPr>
            <a:endParaRPr lang="en-US" altLang="ko-KR" dirty="0"/>
          </a:p>
          <a:p>
            <a:pPr marL="457200" lvl="1" indent="0">
              <a:buNone/>
            </a:pPr>
            <a:endParaRPr lang="en-US" altLang="ko-KR" dirty="0"/>
          </a:p>
        </p:txBody>
      </p:sp>
      <p:sp>
        <p:nvSpPr>
          <p:cNvPr id="4" name="제목 3"/>
          <p:cNvSpPr>
            <a:spLocks noGrp="1"/>
          </p:cNvSpPr>
          <p:nvPr>
            <p:ph type="title"/>
          </p:nvPr>
        </p:nvSpPr>
        <p:spPr/>
        <p:txBody>
          <a:bodyPr/>
          <a:lstStyle/>
          <a:p>
            <a:r>
              <a:rPr lang="en-US" altLang="ko-KR" dirty="0"/>
              <a:t>9.1 Running Server on EC2 instance</a:t>
            </a:r>
            <a:endParaRPr lang="ko-KR" altLang="en-US" dirty="0"/>
          </a:p>
        </p:txBody>
      </p:sp>
      <p:sp>
        <p:nvSpPr>
          <p:cNvPr id="2" name="슬라이드 번호 개체 틀 1"/>
          <p:cNvSpPr>
            <a:spLocks noGrp="1"/>
          </p:cNvSpPr>
          <p:nvPr>
            <p:ph type="sldNum" sz="quarter" idx="4"/>
          </p:nvPr>
        </p:nvSpPr>
        <p:spPr/>
        <p:txBody>
          <a:bodyPr/>
          <a:lstStyle/>
          <a:p>
            <a:fld id="{A287DA2E-0370-4E2E-ACA7-DA0E052C2769}" type="slidenum">
              <a:rPr lang="ko-KR" altLang="en-US" smtClean="0">
                <a:solidFill>
                  <a:prstClr val="black"/>
                </a:solidFill>
              </a:rPr>
              <a:pPr/>
              <a:t>5</a:t>
            </a:fld>
            <a:endParaRPr lang="ko-KR" altLang="en-US" dirty="0">
              <a:solidFill>
                <a:prstClr val="black"/>
              </a:solidFill>
            </a:endParaRPr>
          </a:p>
        </p:txBody>
      </p:sp>
      <p:grpSp>
        <p:nvGrpSpPr>
          <p:cNvPr id="8" name="그룹 7">
            <a:extLst>
              <a:ext uri="{FF2B5EF4-FFF2-40B4-BE49-F238E27FC236}">
                <a16:creationId xmlns:a16="http://schemas.microsoft.com/office/drawing/2014/main" id="{285569ED-2ABB-423F-9C17-9D0161FE447D}"/>
              </a:ext>
            </a:extLst>
          </p:cNvPr>
          <p:cNvGrpSpPr/>
          <p:nvPr/>
        </p:nvGrpSpPr>
        <p:grpSpPr>
          <a:xfrm>
            <a:off x="2483768" y="2420888"/>
            <a:ext cx="3816424" cy="1340743"/>
            <a:chOff x="2483768" y="2132856"/>
            <a:chExt cx="4448175" cy="1628775"/>
          </a:xfrm>
        </p:grpSpPr>
        <p:pic>
          <p:nvPicPr>
            <p:cNvPr id="5" name="그림 4">
              <a:extLst>
                <a:ext uri="{FF2B5EF4-FFF2-40B4-BE49-F238E27FC236}">
                  <a16:creationId xmlns:a16="http://schemas.microsoft.com/office/drawing/2014/main" id="{26DBFA25-9CE0-4758-8864-B62058710B77}"/>
                </a:ext>
              </a:extLst>
            </p:cNvPr>
            <p:cNvPicPr>
              <a:picLocks noChangeAspect="1"/>
            </p:cNvPicPr>
            <p:nvPr/>
          </p:nvPicPr>
          <p:blipFill>
            <a:blip r:embed="rId2"/>
            <a:stretch>
              <a:fillRect/>
            </a:stretch>
          </p:blipFill>
          <p:spPr>
            <a:xfrm>
              <a:off x="2483768" y="2132856"/>
              <a:ext cx="4448175" cy="1628775"/>
            </a:xfrm>
            <a:prstGeom prst="rect">
              <a:avLst/>
            </a:prstGeom>
          </p:spPr>
        </p:pic>
        <p:sp>
          <p:nvSpPr>
            <p:cNvPr id="7" name="직사각형 6">
              <a:extLst>
                <a:ext uri="{FF2B5EF4-FFF2-40B4-BE49-F238E27FC236}">
                  <a16:creationId xmlns:a16="http://schemas.microsoft.com/office/drawing/2014/main" id="{9ED1FA9A-205C-42B8-8A7F-A29106AD06EA}"/>
                </a:ext>
              </a:extLst>
            </p:cNvPr>
            <p:cNvSpPr/>
            <p:nvPr/>
          </p:nvSpPr>
          <p:spPr>
            <a:xfrm>
              <a:off x="5148064" y="2276872"/>
              <a:ext cx="1368152" cy="43204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11" name="그룹 10">
            <a:extLst>
              <a:ext uri="{FF2B5EF4-FFF2-40B4-BE49-F238E27FC236}">
                <a16:creationId xmlns:a16="http://schemas.microsoft.com/office/drawing/2014/main" id="{F2740189-EA0B-4FAB-9FA9-2B80C321DD53}"/>
              </a:ext>
            </a:extLst>
          </p:cNvPr>
          <p:cNvGrpSpPr/>
          <p:nvPr/>
        </p:nvGrpSpPr>
        <p:grpSpPr>
          <a:xfrm>
            <a:off x="1619672" y="4049113"/>
            <a:ext cx="5688632" cy="2188199"/>
            <a:chOff x="1187624" y="3923255"/>
            <a:chExt cx="6535452" cy="2545617"/>
          </a:xfrm>
        </p:grpSpPr>
        <p:pic>
          <p:nvPicPr>
            <p:cNvPr id="9" name="그림 8">
              <a:extLst>
                <a:ext uri="{FF2B5EF4-FFF2-40B4-BE49-F238E27FC236}">
                  <a16:creationId xmlns:a16="http://schemas.microsoft.com/office/drawing/2014/main" id="{AFCBB30A-622E-46AE-9012-5DFCB205486A}"/>
                </a:ext>
              </a:extLst>
            </p:cNvPr>
            <p:cNvPicPr>
              <a:picLocks noChangeAspect="1"/>
            </p:cNvPicPr>
            <p:nvPr/>
          </p:nvPicPr>
          <p:blipFill>
            <a:blip r:embed="rId3"/>
            <a:stretch>
              <a:fillRect/>
            </a:stretch>
          </p:blipFill>
          <p:spPr>
            <a:xfrm>
              <a:off x="1187624" y="3923255"/>
              <a:ext cx="6535452" cy="2545617"/>
            </a:xfrm>
            <a:prstGeom prst="rect">
              <a:avLst/>
            </a:prstGeom>
            <a:ln>
              <a:solidFill>
                <a:schemeClr val="tx1"/>
              </a:solidFill>
            </a:ln>
          </p:spPr>
        </p:pic>
        <p:sp>
          <p:nvSpPr>
            <p:cNvPr id="10" name="직사각형 9">
              <a:extLst>
                <a:ext uri="{FF2B5EF4-FFF2-40B4-BE49-F238E27FC236}">
                  <a16:creationId xmlns:a16="http://schemas.microsoft.com/office/drawing/2014/main" id="{6150773C-97B7-42C6-B71A-2154C6C1F15F}"/>
                </a:ext>
              </a:extLst>
            </p:cNvPr>
            <p:cNvSpPr/>
            <p:nvPr/>
          </p:nvSpPr>
          <p:spPr>
            <a:xfrm>
              <a:off x="3059832" y="4221088"/>
              <a:ext cx="1395518" cy="43204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Tree>
    <p:extLst>
      <p:ext uri="{BB962C8B-B14F-4D97-AF65-F5344CB8AC3E}">
        <p14:creationId xmlns:p14="http://schemas.microsoft.com/office/powerpoint/2010/main" val="2384136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r>
              <a:rPr lang="en-US" altLang="ko-KR" sz="2800" dirty="0"/>
              <a:t>Using GitHub for running server on EC2 instance</a:t>
            </a:r>
          </a:p>
          <a:p>
            <a:pPr marL="914400" lvl="1" indent="-457200">
              <a:buFont typeface="+mj-ea"/>
              <a:buAutoNum type="circleNumDbPlain" startAt="2"/>
            </a:pPr>
            <a:r>
              <a:rPr lang="en-US" altLang="ko-KR" dirty="0"/>
              <a:t>Open server folder and execute git bash.</a:t>
            </a:r>
          </a:p>
          <a:p>
            <a:pPr lvl="2"/>
            <a:r>
              <a:rPr lang="en-US" altLang="ko-KR" dirty="0"/>
              <a:t>C\desktop\server\example</a:t>
            </a:r>
          </a:p>
          <a:p>
            <a:pPr marL="914400" lvl="1" indent="-457200">
              <a:buFont typeface="+mj-ea"/>
              <a:buAutoNum type="circleNumDbPlain" startAt="2"/>
            </a:pPr>
            <a:endParaRPr lang="en-US" altLang="ko-KR" dirty="0"/>
          </a:p>
          <a:p>
            <a:pPr marL="914400" lvl="1" indent="-457200">
              <a:buFont typeface="+mj-ea"/>
              <a:buAutoNum type="circleNumDbPlain" startAt="2"/>
            </a:pPr>
            <a:endParaRPr lang="en-US" altLang="ko-KR" dirty="0"/>
          </a:p>
          <a:p>
            <a:pPr marL="914400" lvl="1" indent="-457200">
              <a:buFont typeface="+mj-ea"/>
              <a:buAutoNum type="circleNumDbPlain" startAt="2"/>
            </a:pPr>
            <a:endParaRPr lang="en-US" altLang="ko-KR" dirty="0"/>
          </a:p>
          <a:p>
            <a:pPr marL="457200" lvl="1" indent="0">
              <a:buNone/>
            </a:pPr>
            <a:endParaRPr lang="en-US" altLang="ko-KR" dirty="0"/>
          </a:p>
        </p:txBody>
      </p:sp>
      <p:sp>
        <p:nvSpPr>
          <p:cNvPr id="4" name="제목 3"/>
          <p:cNvSpPr>
            <a:spLocks noGrp="1"/>
          </p:cNvSpPr>
          <p:nvPr>
            <p:ph type="title"/>
          </p:nvPr>
        </p:nvSpPr>
        <p:spPr/>
        <p:txBody>
          <a:bodyPr/>
          <a:lstStyle/>
          <a:p>
            <a:r>
              <a:rPr lang="en-US" altLang="ko-KR" dirty="0"/>
              <a:t>9.1 Running Server on EC2 instance</a:t>
            </a:r>
            <a:endParaRPr lang="ko-KR" altLang="en-US" dirty="0"/>
          </a:p>
        </p:txBody>
      </p:sp>
      <p:sp>
        <p:nvSpPr>
          <p:cNvPr id="2" name="슬라이드 번호 개체 틀 1"/>
          <p:cNvSpPr>
            <a:spLocks noGrp="1"/>
          </p:cNvSpPr>
          <p:nvPr>
            <p:ph type="sldNum" sz="quarter" idx="4"/>
          </p:nvPr>
        </p:nvSpPr>
        <p:spPr/>
        <p:txBody>
          <a:bodyPr/>
          <a:lstStyle/>
          <a:p>
            <a:fld id="{A287DA2E-0370-4E2E-ACA7-DA0E052C2769}" type="slidenum">
              <a:rPr lang="ko-KR" altLang="en-US" smtClean="0">
                <a:solidFill>
                  <a:prstClr val="black"/>
                </a:solidFill>
              </a:rPr>
              <a:pPr/>
              <a:t>6</a:t>
            </a:fld>
            <a:endParaRPr lang="ko-KR" altLang="en-US" dirty="0">
              <a:solidFill>
                <a:prstClr val="black"/>
              </a:solidFill>
            </a:endParaRPr>
          </a:p>
        </p:txBody>
      </p:sp>
      <p:pic>
        <p:nvPicPr>
          <p:cNvPr id="13" name="그림 12">
            <a:extLst>
              <a:ext uri="{FF2B5EF4-FFF2-40B4-BE49-F238E27FC236}">
                <a16:creationId xmlns:a16="http://schemas.microsoft.com/office/drawing/2014/main" id="{29ADCA98-06A8-473F-85FB-61FDFEA8BC40}"/>
              </a:ext>
            </a:extLst>
          </p:cNvPr>
          <p:cNvPicPr>
            <a:picLocks noChangeAspect="1"/>
          </p:cNvPicPr>
          <p:nvPr/>
        </p:nvPicPr>
        <p:blipFill rotWithShape="1">
          <a:blip r:embed="rId2"/>
          <a:srcRect l="12201" t="10801" r="65750" b="38800"/>
          <a:stretch/>
        </p:blipFill>
        <p:spPr>
          <a:xfrm>
            <a:off x="569422" y="2829619"/>
            <a:ext cx="2706434" cy="3479701"/>
          </a:xfrm>
          <a:prstGeom prst="rect">
            <a:avLst/>
          </a:prstGeom>
        </p:spPr>
      </p:pic>
      <p:sp>
        <p:nvSpPr>
          <p:cNvPr id="14" name="직사각형 13">
            <a:extLst>
              <a:ext uri="{FF2B5EF4-FFF2-40B4-BE49-F238E27FC236}">
                <a16:creationId xmlns:a16="http://schemas.microsoft.com/office/drawing/2014/main" id="{AAAFDFD6-CB02-4932-97C0-35C27DEF4ACE}"/>
              </a:ext>
            </a:extLst>
          </p:cNvPr>
          <p:cNvSpPr/>
          <p:nvPr/>
        </p:nvSpPr>
        <p:spPr>
          <a:xfrm>
            <a:off x="755576" y="4773836"/>
            <a:ext cx="2160240" cy="2160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pic>
        <p:nvPicPr>
          <p:cNvPr id="15" name="그림 14">
            <a:extLst>
              <a:ext uri="{FF2B5EF4-FFF2-40B4-BE49-F238E27FC236}">
                <a16:creationId xmlns:a16="http://schemas.microsoft.com/office/drawing/2014/main" id="{66873690-AA63-4C7B-B199-4A4004C05FAA}"/>
              </a:ext>
            </a:extLst>
          </p:cNvPr>
          <p:cNvPicPr>
            <a:picLocks noChangeAspect="1"/>
          </p:cNvPicPr>
          <p:nvPr/>
        </p:nvPicPr>
        <p:blipFill rotWithShape="1">
          <a:blip r:embed="rId3"/>
          <a:srcRect r="31185" b="52759"/>
          <a:stretch/>
        </p:blipFill>
        <p:spPr>
          <a:xfrm>
            <a:off x="3456276" y="2829619"/>
            <a:ext cx="5364196" cy="1944217"/>
          </a:xfrm>
          <a:prstGeom prst="rect">
            <a:avLst/>
          </a:prstGeom>
          <a:ln w="3175">
            <a:solidFill>
              <a:schemeClr val="bg1">
                <a:lumMod val="65000"/>
              </a:schemeClr>
            </a:solidFill>
          </a:ln>
        </p:spPr>
      </p:pic>
    </p:spTree>
    <p:extLst>
      <p:ext uri="{BB962C8B-B14F-4D97-AF65-F5344CB8AC3E}">
        <p14:creationId xmlns:p14="http://schemas.microsoft.com/office/powerpoint/2010/main" val="468742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r>
              <a:rPr lang="en-US" altLang="ko-KR" sz="2800" dirty="0"/>
              <a:t>Using GitHub for running server on EC2 instance</a:t>
            </a:r>
          </a:p>
          <a:p>
            <a:pPr marL="914400" lvl="1" indent="-457200">
              <a:buFont typeface="+mj-ea"/>
              <a:buAutoNum type="circleNumDbPlain" startAt="3"/>
            </a:pPr>
            <a:r>
              <a:rPr lang="en-US" altLang="ko-KR" dirty="0"/>
              <a:t>Create a new repository on the command line with following commands.</a:t>
            </a:r>
          </a:p>
          <a:p>
            <a:pPr marL="857250" lvl="2" indent="0">
              <a:buNone/>
            </a:pPr>
            <a:r>
              <a:rPr lang="en-US" altLang="ko-KR" dirty="0"/>
              <a:t>% echo “# example-server” &gt;&gt; README.md</a:t>
            </a:r>
          </a:p>
          <a:p>
            <a:pPr marL="857250" lvl="2" indent="0">
              <a:buNone/>
            </a:pPr>
            <a:r>
              <a:rPr lang="en-US" altLang="ko-KR" dirty="0"/>
              <a:t>% git init</a:t>
            </a:r>
          </a:p>
          <a:p>
            <a:pPr marL="857250" lvl="2" indent="0">
              <a:buNone/>
            </a:pPr>
            <a:r>
              <a:rPr lang="en-US" altLang="ko-KR" dirty="0"/>
              <a:t>% git add README.md</a:t>
            </a:r>
          </a:p>
          <a:p>
            <a:pPr marL="857250" lvl="2" indent="0">
              <a:buNone/>
            </a:pPr>
            <a:r>
              <a:rPr lang="en-US" altLang="ko-KR" dirty="0"/>
              <a:t>% git commit –m “first commit”</a:t>
            </a:r>
          </a:p>
          <a:p>
            <a:pPr marL="857250" lvl="2" indent="0" algn="dist">
              <a:buNone/>
            </a:pPr>
            <a:r>
              <a:rPr lang="en-US" altLang="ko-KR" dirty="0"/>
              <a:t>% </a:t>
            </a:r>
            <a:r>
              <a:rPr lang="en-US" altLang="ko-KR" spc="-150" dirty="0"/>
              <a:t>git remote add origin https://github.com/[user-name]/example- server.git</a:t>
            </a:r>
          </a:p>
          <a:p>
            <a:pPr marL="857250" lvl="2" indent="0">
              <a:buNone/>
            </a:pPr>
            <a:r>
              <a:rPr lang="en-US" altLang="ko-KR" dirty="0"/>
              <a:t>% git push –u origin master</a:t>
            </a:r>
          </a:p>
          <a:p>
            <a:pPr marL="857250" lvl="2" indent="0">
              <a:buNone/>
            </a:pPr>
            <a:r>
              <a:rPr lang="en-US" altLang="ko-KR" dirty="0"/>
              <a:t>% git add .</a:t>
            </a:r>
          </a:p>
          <a:p>
            <a:pPr marL="857250" lvl="2" indent="0">
              <a:buNone/>
            </a:pPr>
            <a:r>
              <a:rPr lang="en-US" altLang="ko-KR" dirty="0"/>
              <a:t>% git commit –m “commit all”</a:t>
            </a:r>
          </a:p>
          <a:p>
            <a:pPr marL="857250" lvl="2" indent="0">
              <a:buNone/>
            </a:pPr>
            <a:r>
              <a:rPr lang="en-US" altLang="ko-KR" dirty="0"/>
              <a:t>% git push</a:t>
            </a:r>
          </a:p>
          <a:p>
            <a:pPr marL="1200150" lvl="2" indent="-342900"/>
            <a:endParaRPr lang="en-US" altLang="ko-KR" dirty="0"/>
          </a:p>
          <a:p>
            <a:pPr marL="914400" lvl="1" indent="-457200">
              <a:buFont typeface="+mj-ea"/>
              <a:buAutoNum type="circleNumDbPlain" startAt="3"/>
            </a:pPr>
            <a:endParaRPr lang="en-US" altLang="ko-KR" dirty="0"/>
          </a:p>
          <a:p>
            <a:pPr marL="914400" lvl="1" indent="-457200">
              <a:buFont typeface="+mj-ea"/>
              <a:buAutoNum type="circleNumDbPlain" startAt="3"/>
            </a:pPr>
            <a:endParaRPr lang="en-US" altLang="ko-KR" dirty="0"/>
          </a:p>
          <a:p>
            <a:pPr marL="914400" lvl="1" indent="-457200">
              <a:buFont typeface="+mj-ea"/>
              <a:buAutoNum type="circleNumDbPlain" startAt="3"/>
            </a:pPr>
            <a:endParaRPr lang="en-US" altLang="ko-KR" dirty="0"/>
          </a:p>
          <a:p>
            <a:pPr marL="457200" lvl="1" indent="0">
              <a:buNone/>
            </a:pPr>
            <a:endParaRPr lang="en-US" altLang="ko-KR" dirty="0"/>
          </a:p>
        </p:txBody>
      </p:sp>
      <p:sp>
        <p:nvSpPr>
          <p:cNvPr id="4" name="제목 3"/>
          <p:cNvSpPr>
            <a:spLocks noGrp="1"/>
          </p:cNvSpPr>
          <p:nvPr>
            <p:ph type="title"/>
          </p:nvPr>
        </p:nvSpPr>
        <p:spPr/>
        <p:txBody>
          <a:bodyPr/>
          <a:lstStyle/>
          <a:p>
            <a:r>
              <a:rPr lang="en-US" altLang="ko-KR" dirty="0"/>
              <a:t>9.1 Running Server on EC2 instance</a:t>
            </a:r>
            <a:endParaRPr lang="ko-KR" altLang="en-US" dirty="0"/>
          </a:p>
        </p:txBody>
      </p:sp>
      <p:sp>
        <p:nvSpPr>
          <p:cNvPr id="2" name="슬라이드 번호 개체 틀 1"/>
          <p:cNvSpPr>
            <a:spLocks noGrp="1"/>
          </p:cNvSpPr>
          <p:nvPr>
            <p:ph type="sldNum" sz="quarter" idx="4"/>
          </p:nvPr>
        </p:nvSpPr>
        <p:spPr/>
        <p:txBody>
          <a:bodyPr/>
          <a:lstStyle/>
          <a:p>
            <a:fld id="{A287DA2E-0370-4E2E-ACA7-DA0E052C2769}" type="slidenum">
              <a:rPr lang="ko-KR" altLang="en-US" smtClean="0">
                <a:solidFill>
                  <a:prstClr val="black"/>
                </a:solidFill>
              </a:rPr>
              <a:pPr/>
              <a:t>7</a:t>
            </a:fld>
            <a:endParaRPr lang="ko-KR" altLang="en-US" dirty="0">
              <a:solidFill>
                <a:prstClr val="black"/>
              </a:solidFill>
            </a:endParaRPr>
          </a:p>
        </p:txBody>
      </p:sp>
    </p:spTree>
    <p:extLst>
      <p:ext uri="{BB962C8B-B14F-4D97-AF65-F5344CB8AC3E}">
        <p14:creationId xmlns:p14="http://schemas.microsoft.com/office/powerpoint/2010/main" val="2484179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r>
              <a:rPr lang="en-US" altLang="ko-KR" sz="2800" dirty="0"/>
              <a:t>Using GitHub for running server on EC2 instance</a:t>
            </a:r>
          </a:p>
          <a:p>
            <a:pPr marL="914400" lvl="1" indent="-457200">
              <a:buFont typeface="+mj-ea"/>
              <a:buAutoNum type="circleNumDbPlain" startAt="4"/>
            </a:pPr>
            <a:r>
              <a:rPr lang="en-US" altLang="ko-KR" dirty="0"/>
              <a:t>Open putty and access EC2 instance.</a:t>
            </a:r>
          </a:p>
          <a:p>
            <a:pPr marL="914400" lvl="1" indent="-457200">
              <a:buFont typeface="+mj-ea"/>
              <a:buAutoNum type="circleNumDbPlain" startAt="4"/>
            </a:pPr>
            <a:endParaRPr lang="en-US" altLang="ko-KR" dirty="0"/>
          </a:p>
          <a:p>
            <a:pPr marL="914400" lvl="1" indent="-457200">
              <a:buFont typeface="+mj-ea"/>
              <a:buAutoNum type="circleNumDbPlain" startAt="4"/>
            </a:pPr>
            <a:endParaRPr lang="en-US" altLang="ko-KR" dirty="0"/>
          </a:p>
          <a:p>
            <a:pPr marL="914400" lvl="1" indent="-457200">
              <a:buFont typeface="+mj-ea"/>
              <a:buAutoNum type="circleNumDbPlain" startAt="4"/>
            </a:pPr>
            <a:endParaRPr lang="en-US" altLang="ko-KR" dirty="0"/>
          </a:p>
          <a:p>
            <a:pPr marL="914400" lvl="1" indent="-457200">
              <a:buFont typeface="+mj-ea"/>
              <a:buAutoNum type="circleNumDbPlain" startAt="4"/>
            </a:pPr>
            <a:r>
              <a:rPr lang="en-US" altLang="ko-KR" dirty="0"/>
              <a:t>Copy the URL of the repository.</a:t>
            </a:r>
          </a:p>
          <a:p>
            <a:pPr marL="1200150" lvl="2" indent="-342900"/>
            <a:endParaRPr lang="en-US" altLang="ko-KR" dirty="0"/>
          </a:p>
          <a:p>
            <a:pPr marL="457200" lvl="1" indent="0">
              <a:buNone/>
            </a:pPr>
            <a:endParaRPr lang="en-US" altLang="ko-KR" dirty="0"/>
          </a:p>
        </p:txBody>
      </p:sp>
      <p:sp>
        <p:nvSpPr>
          <p:cNvPr id="4" name="제목 3"/>
          <p:cNvSpPr>
            <a:spLocks noGrp="1"/>
          </p:cNvSpPr>
          <p:nvPr>
            <p:ph type="title"/>
          </p:nvPr>
        </p:nvSpPr>
        <p:spPr/>
        <p:txBody>
          <a:bodyPr/>
          <a:lstStyle/>
          <a:p>
            <a:r>
              <a:rPr lang="en-US" altLang="ko-KR" dirty="0"/>
              <a:t>9.1 Running Server on EC2 instance</a:t>
            </a:r>
            <a:endParaRPr lang="ko-KR" altLang="en-US" dirty="0"/>
          </a:p>
        </p:txBody>
      </p:sp>
      <p:sp>
        <p:nvSpPr>
          <p:cNvPr id="2" name="슬라이드 번호 개체 틀 1"/>
          <p:cNvSpPr>
            <a:spLocks noGrp="1"/>
          </p:cNvSpPr>
          <p:nvPr>
            <p:ph type="sldNum" sz="quarter" idx="4"/>
          </p:nvPr>
        </p:nvSpPr>
        <p:spPr/>
        <p:txBody>
          <a:bodyPr/>
          <a:lstStyle/>
          <a:p>
            <a:fld id="{A287DA2E-0370-4E2E-ACA7-DA0E052C2769}" type="slidenum">
              <a:rPr lang="ko-KR" altLang="en-US" smtClean="0">
                <a:solidFill>
                  <a:prstClr val="black"/>
                </a:solidFill>
              </a:rPr>
              <a:pPr/>
              <a:t>8</a:t>
            </a:fld>
            <a:endParaRPr lang="ko-KR" altLang="en-US" dirty="0">
              <a:solidFill>
                <a:prstClr val="black"/>
              </a:solidFill>
            </a:endParaRPr>
          </a:p>
        </p:txBody>
      </p:sp>
      <p:pic>
        <p:nvPicPr>
          <p:cNvPr id="3" name="그림 2">
            <a:extLst>
              <a:ext uri="{FF2B5EF4-FFF2-40B4-BE49-F238E27FC236}">
                <a16:creationId xmlns:a16="http://schemas.microsoft.com/office/drawing/2014/main" id="{5D3DAA9F-E2BC-4F4E-9F42-4EFEC4B11DE3}"/>
              </a:ext>
            </a:extLst>
          </p:cNvPr>
          <p:cNvPicPr>
            <a:picLocks noChangeAspect="1"/>
          </p:cNvPicPr>
          <p:nvPr/>
        </p:nvPicPr>
        <p:blipFill>
          <a:blip r:embed="rId2"/>
          <a:stretch>
            <a:fillRect/>
          </a:stretch>
        </p:blipFill>
        <p:spPr>
          <a:xfrm>
            <a:off x="899592" y="2132856"/>
            <a:ext cx="5122422" cy="1154349"/>
          </a:xfrm>
          <a:prstGeom prst="rect">
            <a:avLst/>
          </a:prstGeom>
        </p:spPr>
      </p:pic>
      <p:grpSp>
        <p:nvGrpSpPr>
          <p:cNvPr id="11" name="그룹 10">
            <a:extLst>
              <a:ext uri="{FF2B5EF4-FFF2-40B4-BE49-F238E27FC236}">
                <a16:creationId xmlns:a16="http://schemas.microsoft.com/office/drawing/2014/main" id="{F9044C49-4BA6-4C43-88C1-327E1149AA37}"/>
              </a:ext>
            </a:extLst>
          </p:cNvPr>
          <p:cNvGrpSpPr/>
          <p:nvPr/>
        </p:nvGrpSpPr>
        <p:grpSpPr>
          <a:xfrm>
            <a:off x="899592" y="3864243"/>
            <a:ext cx="2428056" cy="2781632"/>
            <a:chOff x="1115616" y="3541365"/>
            <a:chExt cx="2448272" cy="2911971"/>
          </a:xfrm>
        </p:grpSpPr>
        <p:pic>
          <p:nvPicPr>
            <p:cNvPr id="5" name="그림 4">
              <a:extLst>
                <a:ext uri="{FF2B5EF4-FFF2-40B4-BE49-F238E27FC236}">
                  <a16:creationId xmlns:a16="http://schemas.microsoft.com/office/drawing/2014/main" id="{6314DF1C-678A-4A1E-B0DD-19AEF671D9FE}"/>
                </a:ext>
              </a:extLst>
            </p:cNvPr>
            <p:cNvPicPr>
              <a:picLocks noChangeAspect="1"/>
            </p:cNvPicPr>
            <p:nvPr/>
          </p:nvPicPr>
          <p:blipFill rotWithShape="1">
            <a:blip r:embed="rId3"/>
            <a:srcRect l="64962" t="40201" r="8263" b="3185"/>
            <a:stretch/>
          </p:blipFill>
          <p:spPr>
            <a:xfrm>
              <a:off x="1115616" y="3541365"/>
              <a:ext cx="2448272" cy="2911971"/>
            </a:xfrm>
            <a:prstGeom prst="rect">
              <a:avLst/>
            </a:prstGeom>
          </p:spPr>
        </p:pic>
        <p:sp>
          <p:nvSpPr>
            <p:cNvPr id="7" name="직사각형 6">
              <a:extLst>
                <a:ext uri="{FF2B5EF4-FFF2-40B4-BE49-F238E27FC236}">
                  <a16:creationId xmlns:a16="http://schemas.microsoft.com/office/drawing/2014/main" id="{00323CFD-C1DD-4B5E-B560-66EBBC5A2B00}"/>
                </a:ext>
              </a:extLst>
            </p:cNvPr>
            <p:cNvSpPr/>
            <p:nvPr/>
          </p:nvSpPr>
          <p:spPr>
            <a:xfrm>
              <a:off x="2524487" y="4509120"/>
              <a:ext cx="387795" cy="3877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Tree>
    <p:extLst>
      <p:ext uri="{BB962C8B-B14F-4D97-AF65-F5344CB8AC3E}">
        <p14:creationId xmlns:p14="http://schemas.microsoft.com/office/powerpoint/2010/main" val="1021043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r>
              <a:rPr lang="en-US" altLang="ko-KR" sz="2800" dirty="0"/>
              <a:t>Using GitHub for running server on EC2 instance</a:t>
            </a:r>
          </a:p>
          <a:p>
            <a:pPr marL="914400" lvl="1" indent="-457200">
              <a:buFont typeface="+mj-ea"/>
              <a:buAutoNum type="circleNumDbPlain" startAt="6"/>
            </a:pPr>
            <a:r>
              <a:rPr lang="en-US" altLang="ko-KR" dirty="0"/>
              <a:t>Go to /usr/local with the command </a:t>
            </a:r>
            <a:r>
              <a:rPr lang="en-US" altLang="ko-KR" b="1" dirty="0">
                <a:solidFill>
                  <a:srgbClr val="0070C0"/>
                </a:solidFill>
              </a:rPr>
              <a:t>cd /usr/local</a:t>
            </a:r>
            <a:r>
              <a:rPr lang="en-US" altLang="ko-KR" dirty="0"/>
              <a:t>.</a:t>
            </a:r>
          </a:p>
          <a:p>
            <a:pPr marL="914400" lvl="1" indent="-457200">
              <a:buFont typeface="+mj-ea"/>
              <a:buAutoNum type="circleNumDbPlain" startAt="6"/>
            </a:pPr>
            <a:r>
              <a:rPr lang="en-US" altLang="ko-KR" dirty="0"/>
              <a:t>Make new directory for the server project.</a:t>
            </a:r>
          </a:p>
          <a:p>
            <a:pPr marL="1200150" lvl="2" indent="-342900"/>
            <a:r>
              <a:rPr lang="en-US" altLang="ko-KR" b="1" dirty="0">
                <a:solidFill>
                  <a:srgbClr val="0070C0"/>
                </a:solidFill>
              </a:rPr>
              <a:t>mkdir server</a:t>
            </a:r>
          </a:p>
          <a:p>
            <a:pPr marL="1200150" lvl="2" indent="-342900"/>
            <a:endParaRPr lang="en-US" altLang="ko-KR" b="1" dirty="0">
              <a:solidFill>
                <a:srgbClr val="0070C0"/>
              </a:solidFill>
            </a:endParaRPr>
          </a:p>
          <a:p>
            <a:pPr marL="1200150" lvl="2" indent="-342900"/>
            <a:endParaRPr lang="en-US" altLang="ko-KR" b="1" dirty="0">
              <a:solidFill>
                <a:srgbClr val="0070C0"/>
              </a:solidFill>
            </a:endParaRPr>
          </a:p>
          <a:p>
            <a:pPr marL="1200150" lvl="2" indent="-342900"/>
            <a:endParaRPr lang="en-US" altLang="ko-KR" b="1" dirty="0">
              <a:solidFill>
                <a:srgbClr val="0070C0"/>
              </a:solidFill>
            </a:endParaRPr>
          </a:p>
          <a:p>
            <a:pPr marL="914400" lvl="1" indent="-457200">
              <a:buFont typeface="+mj-ea"/>
              <a:buAutoNum type="circleNumDbPlain" startAt="8"/>
            </a:pPr>
            <a:r>
              <a:rPr lang="en-US" altLang="ko-KR" dirty="0"/>
              <a:t>Go to the new folder and clone the project by using the URL.</a:t>
            </a:r>
          </a:p>
          <a:p>
            <a:pPr marL="1314450" lvl="2" indent="-457200"/>
            <a:r>
              <a:rPr lang="en-US" altLang="ko-KR" b="1" dirty="0">
                <a:solidFill>
                  <a:srgbClr val="0070C0"/>
                </a:solidFill>
              </a:rPr>
              <a:t>cd server</a:t>
            </a:r>
          </a:p>
          <a:p>
            <a:pPr marL="1314450" lvl="2" indent="-457200"/>
            <a:r>
              <a:rPr lang="en-US" altLang="ko-KR" b="1" dirty="0">
                <a:solidFill>
                  <a:srgbClr val="0070C0"/>
                </a:solidFill>
              </a:rPr>
              <a:t>sudo git clone [the web URL]</a:t>
            </a:r>
          </a:p>
          <a:p>
            <a:pPr marL="1200150" lvl="2" indent="-342900"/>
            <a:endParaRPr lang="en-US" altLang="ko-KR" dirty="0"/>
          </a:p>
          <a:p>
            <a:pPr marL="457200" lvl="1" indent="0">
              <a:buNone/>
            </a:pPr>
            <a:endParaRPr lang="en-US" altLang="ko-KR" dirty="0"/>
          </a:p>
        </p:txBody>
      </p:sp>
      <p:sp>
        <p:nvSpPr>
          <p:cNvPr id="4" name="제목 3"/>
          <p:cNvSpPr>
            <a:spLocks noGrp="1"/>
          </p:cNvSpPr>
          <p:nvPr>
            <p:ph type="title"/>
          </p:nvPr>
        </p:nvSpPr>
        <p:spPr/>
        <p:txBody>
          <a:bodyPr/>
          <a:lstStyle/>
          <a:p>
            <a:r>
              <a:rPr lang="en-US" altLang="ko-KR" dirty="0"/>
              <a:t>9.1 Running Server on EC2 instance</a:t>
            </a:r>
            <a:endParaRPr lang="ko-KR" altLang="en-US" dirty="0"/>
          </a:p>
        </p:txBody>
      </p:sp>
      <p:sp>
        <p:nvSpPr>
          <p:cNvPr id="2" name="슬라이드 번호 개체 틀 1"/>
          <p:cNvSpPr>
            <a:spLocks noGrp="1"/>
          </p:cNvSpPr>
          <p:nvPr>
            <p:ph type="sldNum" sz="quarter" idx="4"/>
          </p:nvPr>
        </p:nvSpPr>
        <p:spPr/>
        <p:txBody>
          <a:bodyPr/>
          <a:lstStyle/>
          <a:p>
            <a:fld id="{A287DA2E-0370-4E2E-ACA7-DA0E052C2769}" type="slidenum">
              <a:rPr lang="ko-KR" altLang="en-US" smtClean="0">
                <a:solidFill>
                  <a:prstClr val="black"/>
                </a:solidFill>
              </a:rPr>
              <a:pPr/>
              <a:t>9</a:t>
            </a:fld>
            <a:endParaRPr lang="ko-KR" altLang="en-US" dirty="0">
              <a:solidFill>
                <a:prstClr val="black"/>
              </a:solidFill>
            </a:endParaRPr>
          </a:p>
        </p:txBody>
      </p:sp>
      <p:pic>
        <p:nvPicPr>
          <p:cNvPr id="3" name="그림 2">
            <a:extLst>
              <a:ext uri="{FF2B5EF4-FFF2-40B4-BE49-F238E27FC236}">
                <a16:creationId xmlns:a16="http://schemas.microsoft.com/office/drawing/2014/main" id="{5D3DAA9F-E2BC-4F4E-9F42-4EFEC4B11DE3}"/>
              </a:ext>
            </a:extLst>
          </p:cNvPr>
          <p:cNvPicPr>
            <a:picLocks noChangeAspect="1"/>
          </p:cNvPicPr>
          <p:nvPr/>
        </p:nvPicPr>
        <p:blipFill rotWithShape="1">
          <a:blip r:embed="rId2"/>
          <a:srcRect b="35679"/>
          <a:stretch/>
        </p:blipFill>
        <p:spPr>
          <a:xfrm>
            <a:off x="892573" y="2974547"/>
            <a:ext cx="5122422" cy="742485"/>
          </a:xfrm>
          <a:prstGeom prst="rect">
            <a:avLst/>
          </a:prstGeom>
        </p:spPr>
      </p:pic>
      <p:pic>
        <p:nvPicPr>
          <p:cNvPr id="8" name="그림 7">
            <a:extLst>
              <a:ext uri="{FF2B5EF4-FFF2-40B4-BE49-F238E27FC236}">
                <a16:creationId xmlns:a16="http://schemas.microsoft.com/office/drawing/2014/main" id="{80F84937-B13A-40B5-B64F-25386500E661}"/>
              </a:ext>
            </a:extLst>
          </p:cNvPr>
          <p:cNvPicPr>
            <a:picLocks noChangeAspect="1"/>
          </p:cNvPicPr>
          <p:nvPr/>
        </p:nvPicPr>
        <p:blipFill rotWithShape="1">
          <a:blip r:embed="rId3"/>
          <a:srcRect t="23800" r="44088" b="63600"/>
          <a:stretch/>
        </p:blipFill>
        <p:spPr>
          <a:xfrm>
            <a:off x="899592" y="5554363"/>
            <a:ext cx="6231173" cy="789867"/>
          </a:xfrm>
          <a:prstGeom prst="rect">
            <a:avLst/>
          </a:prstGeom>
        </p:spPr>
      </p:pic>
    </p:spTree>
    <p:extLst>
      <p:ext uri="{BB962C8B-B14F-4D97-AF65-F5344CB8AC3E}">
        <p14:creationId xmlns:p14="http://schemas.microsoft.com/office/powerpoint/2010/main" val="278259009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8575">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12010</TotalTime>
  <Words>1858</Words>
  <Application>Microsoft Office PowerPoint</Application>
  <PresentationFormat>화면 슬라이드 쇼(4:3)</PresentationFormat>
  <Paragraphs>377</Paragraphs>
  <Slides>44</Slides>
  <Notes>1</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44</vt:i4>
      </vt:variant>
    </vt:vector>
  </HeadingPairs>
  <TitlesOfParts>
    <vt:vector size="48" baseType="lpstr">
      <vt:lpstr>맑은 고딕</vt:lpstr>
      <vt:lpstr>Arial</vt:lpstr>
      <vt:lpstr>Wingdings</vt:lpstr>
      <vt:lpstr>Office 테마</vt:lpstr>
      <vt:lpstr>9. [Lab6]  Developing and Building  IMM Application</vt:lpstr>
      <vt:lpstr>Objectives</vt:lpstr>
      <vt:lpstr>Contents</vt:lpstr>
      <vt:lpstr>9.1 Running Server on EC2 instance</vt:lpstr>
      <vt:lpstr>9.1 Running Server on EC2 instance</vt:lpstr>
      <vt:lpstr>9.1 Running Server on EC2 instance</vt:lpstr>
      <vt:lpstr>9.1 Running Server on EC2 instance</vt:lpstr>
      <vt:lpstr>9.1 Running Server on EC2 instance</vt:lpstr>
      <vt:lpstr>9.1 Running Server on EC2 instance</vt:lpstr>
      <vt:lpstr>9.1 Running Server on EC2 instance</vt:lpstr>
      <vt:lpstr>9.1 Running Server on EC2 instance</vt:lpstr>
      <vt:lpstr>9.2 Implementing Pages of IMM</vt:lpstr>
      <vt:lpstr>9.2 Implementing Pages of IMM</vt:lpstr>
      <vt:lpstr>9.2 Implementing Pages of IMM</vt:lpstr>
      <vt:lpstr>9.2 Implementing Pages of IMM</vt:lpstr>
      <vt:lpstr>9.2 Implementing Pages of IMM</vt:lpstr>
      <vt:lpstr>9.2 Implementing Pages of IMM</vt:lpstr>
      <vt:lpstr>9.2 Implementing Pages of IMM</vt:lpstr>
      <vt:lpstr>9.2 Implementing Pages of IMM</vt:lpstr>
      <vt:lpstr>9.2 Implementing Pages of IMM</vt:lpstr>
      <vt:lpstr>9.2 Implementing Pages of IMM</vt:lpstr>
      <vt:lpstr>9.2 Implementing Pages of IMM</vt:lpstr>
      <vt:lpstr>9.2 Implementing Pages of IMM</vt:lpstr>
      <vt:lpstr>9.2 Implementing Pages of IMM</vt:lpstr>
      <vt:lpstr>9.2 Implementing Pages of IMM</vt:lpstr>
      <vt:lpstr>9.2 Implementing Pages of IMM</vt:lpstr>
      <vt:lpstr>9.2 Implementing Pages of IMM</vt:lpstr>
      <vt:lpstr>9.2 Implementing Pages of IMM</vt:lpstr>
      <vt:lpstr>9.2 Implementing Pages of IMM</vt:lpstr>
      <vt:lpstr>9.2 Implementing Pages of IMM</vt:lpstr>
      <vt:lpstr>9.2 Implementing Pages of IMM</vt:lpstr>
      <vt:lpstr>9.2 Implementing Pages of IMM</vt:lpstr>
      <vt:lpstr>9.2 Implementing Pages of IMM</vt:lpstr>
      <vt:lpstr>9.2 Implementing Pages of IMM</vt:lpstr>
      <vt:lpstr>9.2 Implementing Pages of IMM</vt:lpstr>
      <vt:lpstr>9.3 Building an App for Android</vt:lpstr>
      <vt:lpstr>9.3 Building an App for Android</vt:lpstr>
      <vt:lpstr>9.3 Building an App for Android</vt:lpstr>
      <vt:lpstr>9.3 Building an App for Android</vt:lpstr>
      <vt:lpstr>9.3 Building an App for Android</vt:lpstr>
      <vt:lpstr>9.3 Building an App for Android</vt:lpstr>
      <vt:lpstr>9.3 Building an App for Android</vt:lpstr>
      <vt:lpstr>Summary</vt:lpstr>
      <vt:lpstr>Summary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교육지원 IT시스템 선진화</dc:title>
  <dc:subject/>
  <dc:creator>user</dc:creator>
  <cp:keywords/>
  <dc:description/>
  <cp:lastModifiedBy>박찬주</cp:lastModifiedBy>
  <cp:revision>373</cp:revision>
  <cp:lastPrinted>2014-06-12T03:03:23Z</cp:lastPrinted>
  <dcterms:created xsi:type="dcterms:W3CDTF">2013-02-16T07:37:15Z</dcterms:created>
  <dcterms:modified xsi:type="dcterms:W3CDTF">2017-09-05T11:21:47Z</dcterms:modified>
  <cp:category/>
</cp:coreProperties>
</file>