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4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3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1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5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9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B92C-0981-42B7-B676-AB789884519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953A-1C8B-4170-913C-189F8AFE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5F264C-F947-4F9C-86E6-E8E65370C40E}"/>
              </a:ext>
            </a:extLst>
          </p:cNvPr>
          <p:cNvGrpSpPr/>
          <p:nvPr/>
        </p:nvGrpSpPr>
        <p:grpSpPr>
          <a:xfrm>
            <a:off x="6232357" y="3998494"/>
            <a:ext cx="2065421" cy="2206869"/>
            <a:chOff x="6232357" y="3998494"/>
            <a:chExt cx="2065421" cy="2206869"/>
          </a:xfrm>
        </p:grpSpPr>
        <p:pic>
          <p:nvPicPr>
            <p:cNvPr id="13" name="그래픽 12" descr="모니터">
              <a:extLst>
                <a:ext uri="{FF2B5EF4-FFF2-40B4-BE49-F238E27FC236}">
                  <a16:creationId xmlns:a16="http://schemas.microsoft.com/office/drawing/2014/main" id="{2A3A9E94-6797-4FBA-956C-5B8D9480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32357" y="3998494"/>
              <a:ext cx="2065421" cy="2065421"/>
            </a:xfrm>
            <a:prstGeom prst="rect">
              <a:avLst/>
            </a:prstGeom>
          </p:spPr>
        </p:pic>
        <p:pic>
          <p:nvPicPr>
            <p:cNvPr id="15" name="그래픽 14" descr="클라우드에서 다운로드">
              <a:extLst>
                <a:ext uri="{FF2B5EF4-FFF2-40B4-BE49-F238E27FC236}">
                  <a16:creationId xmlns:a16="http://schemas.microsoft.com/office/drawing/2014/main" id="{D1C38991-75C1-43BA-8B6C-BD250653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7867" y="4447674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E24C72-3E3D-4635-842D-EFD68C92F2DC}"/>
                </a:ext>
              </a:extLst>
            </p:cNvPr>
            <p:cNvSpPr txBox="1"/>
            <p:nvPr/>
          </p:nvSpPr>
          <p:spPr>
            <a:xfrm>
              <a:off x="6465097" y="5682143"/>
              <a:ext cx="1832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Application</a:t>
              </a:r>
              <a:endParaRPr lang="ko-KR" altLang="en-US" sz="28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0A21D3-77C7-4E63-AD59-FD14CB35AC74}"/>
              </a:ext>
            </a:extLst>
          </p:cNvPr>
          <p:cNvGrpSpPr/>
          <p:nvPr/>
        </p:nvGrpSpPr>
        <p:grpSpPr>
          <a:xfrm>
            <a:off x="592065" y="-661997"/>
            <a:ext cx="3346631" cy="3346631"/>
            <a:chOff x="592065" y="-661997"/>
            <a:chExt cx="3346631" cy="33466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C8123B-BBB5-49B8-8A5E-224D68B7A83C}"/>
                </a:ext>
              </a:extLst>
            </p:cNvPr>
            <p:cNvGrpSpPr/>
            <p:nvPr/>
          </p:nvGrpSpPr>
          <p:grpSpPr>
            <a:xfrm>
              <a:off x="592065" y="-661997"/>
              <a:ext cx="3346631" cy="3346631"/>
              <a:chOff x="592065" y="-661997"/>
              <a:chExt cx="3346631" cy="3346631"/>
            </a:xfrm>
          </p:grpSpPr>
          <p:pic>
            <p:nvPicPr>
              <p:cNvPr id="5" name="그래픽 4" descr="흐림">
                <a:extLst>
                  <a:ext uri="{FF2B5EF4-FFF2-40B4-BE49-F238E27FC236}">
                    <a16:creationId xmlns:a16="http://schemas.microsoft.com/office/drawing/2014/main" id="{11011DC3-B4E7-4E75-B19A-BD647D1F2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2065" y="-661997"/>
                <a:ext cx="3346631" cy="334663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D01E-8A0B-46E8-AF53-03C030D43175}"/>
                  </a:ext>
                </a:extLst>
              </p:cNvPr>
              <p:cNvSpPr txBox="1"/>
              <p:nvPr/>
            </p:nvSpPr>
            <p:spPr>
              <a:xfrm>
                <a:off x="1386198" y="1844844"/>
                <a:ext cx="1454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REST API</a:t>
                </a:r>
                <a:endParaRPr lang="ko-KR" altLang="en-US" sz="2800" dirty="0"/>
              </a:p>
            </p:txBody>
          </p:sp>
          <p:pic>
            <p:nvPicPr>
              <p:cNvPr id="8" name="그래픽 7" descr="목록">
                <a:extLst>
                  <a:ext uri="{FF2B5EF4-FFF2-40B4-BE49-F238E27FC236}">
                    <a16:creationId xmlns:a16="http://schemas.microsoft.com/office/drawing/2014/main" id="{ED800CD0-7D7C-4200-8C1B-4748F36DF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96041" y="885174"/>
                <a:ext cx="850232" cy="850232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BF42E-F96B-413C-A3BC-140AC5D08BD8}"/>
                </a:ext>
              </a:extLst>
            </p:cNvPr>
            <p:cNvSpPr txBox="1"/>
            <p:nvPr/>
          </p:nvSpPr>
          <p:spPr>
            <a:xfrm>
              <a:off x="1481801" y="2217151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(MongoDB)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B36CAD-2CBC-485B-BE8B-27208459B3E5}"/>
              </a:ext>
            </a:extLst>
          </p:cNvPr>
          <p:cNvCxnSpPr>
            <a:cxnSpLocks/>
          </p:cNvCxnSpPr>
          <p:nvPr/>
        </p:nvCxnSpPr>
        <p:spPr>
          <a:xfrm>
            <a:off x="2382253" y="2586483"/>
            <a:ext cx="3702718" cy="244472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F028D3-D864-4C8C-9D2E-7F07608FD96B}"/>
              </a:ext>
            </a:extLst>
          </p:cNvPr>
          <p:cNvCxnSpPr/>
          <p:nvPr/>
        </p:nvCxnSpPr>
        <p:spPr>
          <a:xfrm flipH="1" flipV="1">
            <a:off x="2840892" y="2217151"/>
            <a:ext cx="3391465" cy="223052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BAD8D-D916-4CE9-8B2F-24377A098C56}"/>
              </a:ext>
            </a:extLst>
          </p:cNvPr>
          <p:cNvSpPr txBox="1"/>
          <p:nvPr/>
        </p:nvSpPr>
        <p:spPr>
          <a:xfrm rot="2007676">
            <a:off x="3502363" y="2919168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 URI (HTTP)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BED3F-A1E3-4F27-9A56-2CA130BB9D7C}"/>
              </a:ext>
            </a:extLst>
          </p:cNvPr>
          <p:cNvSpPr txBox="1"/>
          <p:nvPr/>
        </p:nvSpPr>
        <p:spPr>
          <a:xfrm rot="2007676">
            <a:off x="2922858" y="3627863"/>
            <a:ext cx="21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 URI (HTTP)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C93BF9-0C77-4254-885F-94C034466113}"/>
              </a:ext>
            </a:extLst>
          </p:cNvPr>
          <p:cNvSpPr/>
          <p:nvPr/>
        </p:nvSpPr>
        <p:spPr>
          <a:xfrm>
            <a:off x="4869258" y="1759994"/>
            <a:ext cx="3877218" cy="893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URI: http://localhost:3000/museum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E10E3D7-6FB4-4733-8B0E-FD527B71C2A7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5621484" y="1962267"/>
            <a:ext cx="494866" cy="18779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1E29D3-1206-408E-B34E-C7DE2F8F4854}"/>
              </a:ext>
            </a:extLst>
          </p:cNvPr>
          <p:cNvSpPr/>
          <p:nvPr/>
        </p:nvSpPr>
        <p:spPr>
          <a:xfrm>
            <a:off x="328592" y="3341984"/>
            <a:ext cx="2416696" cy="336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app.use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museum.js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{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info_img</a:t>
            </a:r>
            <a:r>
              <a:rPr lang="en-US" altLang="ko-KR" dirty="0">
                <a:solidFill>
                  <a:schemeClr val="tx1"/>
                </a:solidFill>
              </a:rPr>
              <a:t>: 	http://localhost:30	00/public/...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“info:…”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C1E99A6-0360-4C6A-B729-E2B94359C014}"/>
              </a:ext>
            </a:extLst>
          </p:cNvPr>
          <p:cNvCxnSpPr>
            <a:stCxn id="34" idx="3"/>
            <a:endCxn id="29" idx="2"/>
          </p:cNvCxnSpPr>
          <p:nvPr/>
        </p:nvCxnSpPr>
        <p:spPr>
          <a:xfrm flipV="1">
            <a:off x="2745288" y="3966588"/>
            <a:ext cx="1150275" cy="10572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데이터베이스">
            <a:extLst>
              <a:ext uri="{FF2B5EF4-FFF2-40B4-BE49-F238E27FC236}">
                <a16:creationId xmlns:a16="http://schemas.microsoft.com/office/drawing/2014/main" id="{53076B83-93DC-4526-91A8-5CA6B04082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6025" y="847329"/>
            <a:ext cx="914400" cy="914400"/>
          </a:xfrm>
          <a:prstGeom prst="rect">
            <a:avLst/>
          </a:prstGeom>
        </p:spPr>
      </p:pic>
      <p:pic>
        <p:nvPicPr>
          <p:cNvPr id="41" name="그래픽 40" descr="줄 화살표: 일자형">
            <a:extLst>
              <a:ext uri="{FF2B5EF4-FFF2-40B4-BE49-F238E27FC236}">
                <a16:creationId xmlns:a16="http://schemas.microsoft.com/office/drawing/2014/main" id="{ECEA81B0-4090-426A-A438-047846BBBB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9860" y="817563"/>
            <a:ext cx="612048" cy="612048"/>
          </a:xfrm>
          <a:prstGeom prst="rect">
            <a:avLst/>
          </a:prstGeom>
        </p:spPr>
      </p:pic>
      <p:pic>
        <p:nvPicPr>
          <p:cNvPr id="42" name="그래픽 41" descr="줄 화살표: 일자형">
            <a:extLst>
              <a:ext uri="{FF2B5EF4-FFF2-40B4-BE49-F238E27FC236}">
                <a16:creationId xmlns:a16="http://schemas.microsoft.com/office/drawing/2014/main" id="{E974C166-2882-490F-AE67-987CAADC3C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1929860" y="1123587"/>
            <a:ext cx="612048" cy="6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7FCC5D-FECD-42BC-AE12-47C9E64112EE}"/>
              </a:ext>
            </a:extLst>
          </p:cNvPr>
          <p:cNvGrpSpPr/>
          <p:nvPr/>
        </p:nvGrpSpPr>
        <p:grpSpPr>
          <a:xfrm>
            <a:off x="328592" y="-405588"/>
            <a:ext cx="8417884" cy="7111187"/>
            <a:chOff x="328592" y="-405588"/>
            <a:chExt cx="8417884" cy="711118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55F264C-F947-4F9C-86E6-E8E65370C40E}"/>
                </a:ext>
              </a:extLst>
            </p:cNvPr>
            <p:cNvGrpSpPr/>
            <p:nvPr/>
          </p:nvGrpSpPr>
          <p:grpSpPr>
            <a:xfrm>
              <a:off x="6232357" y="3998494"/>
              <a:ext cx="2065421" cy="2206869"/>
              <a:chOff x="6232357" y="3998494"/>
              <a:chExt cx="2065421" cy="2206869"/>
            </a:xfrm>
          </p:grpSpPr>
          <p:pic>
            <p:nvPicPr>
              <p:cNvPr id="13" name="그래픽 12" descr="모니터">
                <a:extLst>
                  <a:ext uri="{FF2B5EF4-FFF2-40B4-BE49-F238E27FC236}">
                    <a16:creationId xmlns:a16="http://schemas.microsoft.com/office/drawing/2014/main" id="{2A3A9E94-6797-4FBA-956C-5B8D9480C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32357" y="3998494"/>
                <a:ext cx="2065421" cy="2065421"/>
              </a:xfrm>
              <a:prstGeom prst="rect">
                <a:avLst/>
              </a:prstGeom>
            </p:spPr>
          </p:pic>
          <p:pic>
            <p:nvPicPr>
              <p:cNvPr id="15" name="그래픽 14" descr="클라우드에서 다운로드">
                <a:extLst>
                  <a:ext uri="{FF2B5EF4-FFF2-40B4-BE49-F238E27FC236}">
                    <a16:creationId xmlns:a16="http://schemas.microsoft.com/office/drawing/2014/main" id="{D1C38991-75C1-43BA-8B6C-BD2506534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7867" y="44476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24C72-3E3D-4635-842D-EFD68C92F2DC}"/>
                  </a:ext>
                </a:extLst>
              </p:cNvPr>
              <p:cNvSpPr txBox="1"/>
              <p:nvPr/>
            </p:nvSpPr>
            <p:spPr>
              <a:xfrm>
                <a:off x="6465097" y="5682143"/>
                <a:ext cx="18326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Application</a:t>
                </a:r>
                <a:endParaRPr lang="ko-KR" altLang="en-US" sz="28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C8123B-BBB5-49B8-8A5E-224D68B7A83C}"/>
                </a:ext>
              </a:extLst>
            </p:cNvPr>
            <p:cNvGrpSpPr/>
            <p:nvPr/>
          </p:nvGrpSpPr>
          <p:grpSpPr>
            <a:xfrm>
              <a:off x="775471" y="-405588"/>
              <a:ext cx="2903077" cy="2903077"/>
              <a:chOff x="775471" y="-405588"/>
              <a:chExt cx="2903077" cy="2903077"/>
            </a:xfrm>
          </p:grpSpPr>
          <p:pic>
            <p:nvPicPr>
              <p:cNvPr id="5" name="그래픽 4" descr="흐림">
                <a:extLst>
                  <a:ext uri="{FF2B5EF4-FFF2-40B4-BE49-F238E27FC236}">
                    <a16:creationId xmlns:a16="http://schemas.microsoft.com/office/drawing/2014/main" id="{11011DC3-B4E7-4E75-B19A-BD647D1F2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5471" y="-405588"/>
                <a:ext cx="2903077" cy="290307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D01E-8A0B-46E8-AF53-03C030D43175}"/>
                  </a:ext>
                </a:extLst>
              </p:cNvPr>
              <p:cNvSpPr txBox="1"/>
              <p:nvPr/>
            </p:nvSpPr>
            <p:spPr>
              <a:xfrm>
                <a:off x="1805047" y="1828547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 API</a:t>
                </a:r>
                <a:endParaRPr lang="ko-KR" altLang="en-US" sz="2800" dirty="0"/>
              </a:p>
            </p:txBody>
          </p:sp>
          <p:pic>
            <p:nvPicPr>
              <p:cNvPr id="8" name="그래픽 7" descr="목록">
                <a:extLst>
                  <a:ext uri="{FF2B5EF4-FFF2-40B4-BE49-F238E27FC236}">
                    <a16:creationId xmlns:a16="http://schemas.microsoft.com/office/drawing/2014/main" id="{ED800CD0-7D7C-4200-8C1B-4748F36DF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32021" y="832594"/>
                <a:ext cx="850232" cy="850232"/>
              </a:xfrm>
              <a:prstGeom prst="rect">
                <a:avLst/>
              </a:prstGeom>
            </p:spPr>
          </p:pic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BB36CAD-2CBC-485B-BE8B-27208459B3E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253" y="2586483"/>
              <a:ext cx="3702718" cy="2444721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1F028D3-D864-4C8C-9D2E-7F07608FD96B}"/>
                </a:ext>
              </a:extLst>
            </p:cNvPr>
            <p:cNvCxnSpPr/>
            <p:nvPr/>
          </p:nvCxnSpPr>
          <p:spPr>
            <a:xfrm flipH="1" flipV="1">
              <a:off x="2840892" y="2217151"/>
              <a:ext cx="3391465" cy="223052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ABAD8D-D916-4CE9-8B2F-24377A098C56}"/>
                </a:ext>
              </a:extLst>
            </p:cNvPr>
            <p:cNvSpPr txBox="1"/>
            <p:nvPr/>
          </p:nvSpPr>
          <p:spPr>
            <a:xfrm rot="2007676">
              <a:off x="3502363" y="2919168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 URI (HTTP)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BED3F-A1E3-4F27-9A56-2CA130BB9D7C}"/>
                </a:ext>
              </a:extLst>
            </p:cNvPr>
            <p:cNvSpPr txBox="1"/>
            <p:nvPr/>
          </p:nvSpPr>
          <p:spPr>
            <a:xfrm rot="2007676">
              <a:off x="2922858" y="3627863"/>
              <a:ext cx="2149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 URI (HTTP)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C93BF9-0C77-4254-885F-94C034466113}"/>
                </a:ext>
              </a:extLst>
            </p:cNvPr>
            <p:cNvSpPr/>
            <p:nvPr/>
          </p:nvSpPr>
          <p:spPr>
            <a:xfrm>
              <a:off x="4869258" y="1759994"/>
              <a:ext cx="3877218" cy="893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Request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URI: http://localhost:3000/museum</a:t>
              </a:r>
              <a:endParaRPr lang="ko-KR" altLang="en-US" dirty="0"/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E10E3D7-6FB4-4733-8B0E-FD527B71C2A7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5621484" y="1962267"/>
              <a:ext cx="494866" cy="187790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1E29D3-1206-408E-B34E-C7DE2F8F4854}"/>
                </a:ext>
              </a:extLst>
            </p:cNvPr>
            <p:cNvSpPr/>
            <p:nvPr/>
          </p:nvSpPr>
          <p:spPr>
            <a:xfrm>
              <a:off x="328592" y="3341984"/>
              <a:ext cx="2416696" cy="3363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Response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app.js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app.use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museum.js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	{ 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  <a:r>
                <a:rPr lang="en-US" altLang="ko-KR" dirty="0" err="1">
                  <a:solidFill>
                    <a:schemeClr val="tx1"/>
                  </a:solidFill>
                </a:rPr>
                <a:t>info_img</a:t>
              </a:r>
              <a:r>
                <a:rPr lang="en-US" altLang="ko-KR" dirty="0">
                  <a:solidFill>
                    <a:schemeClr val="tx1"/>
                  </a:solidFill>
                </a:rPr>
                <a:t>: 	http://localhost:30	00/public/...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	“info:…”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	}</a:t>
              </a: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FC1E99A6-0360-4C6A-B729-E2B94359C014}"/>
                </a:ext>
              </a:extLst>
            </p:cNvPr>
            <p:cNvCxnSpPr>
              <a:stCxn id="34" idx="3"/>
              <a:endCxn id="29" idx="2"/>
            </p:cNvCxnSpPr>
            <p:nvPr/>
          </p:nvCxnSpPr>
          <p:spPr>
            <a:xfrm flipV="1">
              <a:off x="2745288" y="3966588"/>
              <a:ext cx="1150275" cy="105720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4B8AFA-4CF3-4EB7-8195-B650828DDB87}"/>
              </a:ext>
            </a:extLst>
          </p:cNvPr>
          <p:cNvSpPr txBox="1"/>
          <p:nvPr/>
        </p:nvSpPr>
        <p:spPr>
          <a:xfrm>
            <a:off x="1832175" y="220101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(local)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557A4B-CA20-4F74-AD56-1FB8DF47E5E0}"/>
              </a:ext>
            </a:extLst>
          </p:cNvPr>
          <p:cNvGrpSpPr/>
          <p:nvPr/>
        </p:nvGrpSpPr>
        <p:grpSpPr>
          <a:xfrm>
            <a:off x="739287" y="-563328"/>
            <a:ext cx="7672589" cy="5034817"/>
            <a:chOff x="206344" y="-547285"/>
            <a:chExt cx="9165681" cy="5864086"/>
          </a:xfrm>
        </p:grpSpPr>
        <p:pic>
          <p:nvPicPr>
            <p:cNvPr id="5" name="그래픽 4" descr="모니터">
              <a:extLst>
                <a:ext uri="{FF2B5EF4-FFF2-40B4-BE49-F238E27FC236}">
                  <a16:creationId xmlns:a16="http://schemas.microsoft.com/office/drawing/2014/main" id="{4C17935D-D848-4EF8-92A2-CB8080ACC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344" y="1700599"/>
              <a:ext cx="2339245" cy="2339244"/>
            </a:xfrm>
            <a:prstGeom prst="rect">
              <a:avLst/>
            </a:prstGeom>
          </p:spPr>
        </p:pic>
        <p:pic>
          <p:nvPicPr>
            <p:cNvPr id="7" name="그래픽 6" descr="폴더">
              <a:extLst>
                <a:ext uri="{FF2B5EF4-FFF2-40B4-BE49-F238E27FC236}">
                  <a16:creationId xmlns:a16="http://schemas.microsoft.com/office/drawing/2014/main" id="{FEBE779C-12A1-4B32-BF39-18FAFD23C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8911" y="2159509"/>
              <a:ext cx="814137" cy="8141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5959E3-1349-4EBD-AA7F-E93723AD1FA2}"/>
                </a:ext>
              </a:extLst>
            </p:cNvPr>
            <p:cNvSpPr txBox="1"/>
            <p:nvPr/>
          </p:nvSpPr>
          <p:spPr>
            <a:xfrm>
              <a:off x="376493" y="3690871"/>
              <a:ext cx="1998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err="1"/>
                <a:t>npm</a:t>
              </a:r>
              <a:r>
                <a:rPr lang="en-US" altLang="ko-KR" dirty="0"/>
                <a:t> install</a:t>
              </a:r>
            </a:p>
            <a:p>
              <a:r>
                <a:rPr lang="en-US" altLang="ko-KR" dirty="0"/>
                <a:t>-call number plugin</a:t>
              </a:r>
              <a:endParaRPr lang="ko-KR" altLang="en-US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C5D2E642-E6F4-4DBB-A036-D51159647779}"/>
                </a:ext>
              </a:extLst>
            </p:cNvPr>
            <p:cNvSpPr/>
            <p:nvPr/>
          </p:nvSpPr>
          <p:spPr>
            <a:xfrm rot="19610020">
              <a:off x="2457543" y="2096552"/>
              <a:ext cx="795233" cy="338747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ED52A78-DA00-4DAE-A5A9-4AE5DCFD3670}"/>
                </a:ext>
              </a:extLst>
            </p:cNvPr>
            <p:cNvSpPr/>
            <p:nvPr/>
          </p:nvSpPr>
          <p:spPr>
            <a:xfrm rot="2025423">
              <a:off x="2493957" y="3051824"/>
              <a:ext cx="778141" cy="346747"/>
            </a:xfrm>
            <a:prstGeom prst="rightArrow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2D47D7F-13AF-4560-AC27-5D54042CBE6E}"/>
                </a:ext>
              </a:extLst>
            </p:cNvPr>
            <p:cNvGrpSpPr/>
            <p:nvPr/>
          </p:nvGrpSpPr>
          <p:grpSpPr>
            <a:xfrm>
              <a:off x="3086852" y="-547285"/>
              <a:ext cx="3346631" cy="5864086"/>
              <a:chOff x="3398204" y="-579369"/>
              <a:chExt cx="3346631" cy="5864086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3B6178C2-17A1-4282-8EC3-CBCD112A7545}"/>
                  </a:ext>
                </a:extLst>
              </p:cNvPr>
              <p:cNvGrpSpPr/>
              <p:nvPr/>
            </p:nvGrpSpPr>
            <p:grpSpPr>
              <a:xfrm>
                <a:off x="3398204" y="-579369"/>
                <a:ext cx="3346631" cy="3346631"/>
                <a:chOff x="3218444" y="-563327"/>
                <a:chExt cx="3346631" cy="3346631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AB1A2F3C-EE8A-4949-8984-ECD437A864B9}"/>
                    </a:ext>
                  </a:extLst>
                </p:cNvPr>
                <p:cNvGrpSpPr/>
                <p:nvPr/>
              </p:nvGrpSpPr>
              <p:grpSpPr>
                <a:xfrm>
                  <a:off x="3218444" y="-563327"/>
                  <a:ext cx="3346631" cy="3346631"/>
                  <a:chOff x="592065" y="-661997"/>
                  <a:chExt cx="3346631" cy="3346631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DCC0E23A-5427-4F16-9033-3FE9C49A36D1}"/>
                      </a:ext>
                    </a:extLst>
                  </p:cNvPr>
                  <p:cNvGrpSpPr/>
                  <p:nvPr/>
                </p:nvGrpSpPr>
                <p:grpSpPr>
                  <a:xfrm>
                    <a:off x="592065" y="-661997"/>
                    <a:ext cx="3346631" cy="3346631"/>
                    <a:chOff x="592065" y="-661997"/>
                    <a:chExt cx="3346631" cy="3346631"/>
                  </a:xfrm>
                </p:grpSpPr>
                <p:pic>
                  <p:nvPicPr>
                    <p:cNvPr id="23" name="그래픽 22" descr="흐림">
                      <a:extLst>
                        <a:ext uri="{FF2B5EF4-FFF2-40B4-BE49-F238E27FC236}">
                          <a16:creationId xmlns:a16="http://schemas.microsoft.com/office/drawing/2014/main" id="{ACE0B49A-1B38-4386-97CF-9543C09D1C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065" y="-661997"/>
                      <a:ext cx="3346631" cy="33466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B31D520-5F0C-41D6-B789-AB1CD9CAD2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6198" y="1844844"/>
                      <a:ext cx="145469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800" dirty="0"/>
                        <a:t>REST API</a:t>
                      </a:r>
                      <a:endParaRPr lang="ko-KR" altLang="en-US" sz="2800" dirty="0"/>
                    </a:p>
                  </p:txBody>
                </p:sp>
                <p:pic>
                  <p:nvPicPr>
                    <p:cNvPr id="25" name="그래픽 24" descr="목록">
                      <a:extLst>
                        <a:ext uri="{FF2B5EF4-FFF2-40B4-BE49-F238E27FC236}">
                          <a16:creationId xmlns:a16="http://schemas.microsoft.com/office/drawing/2014/main" id="{799684F3-FE4C-4008-AA54-1FEE31434D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96041" y="885174"/>
                      <a:ext cx="850232" cy="85023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C086808-1561-41FC-B08F-A16A855D9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801" y="2217151"/>
                    <a:ext cx="12634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(MongoDB)</a:t>
                    </a:r>
                    <a:endParaRPr lang="ko-KR" alt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62BC700-8282-4709-9CC2-5402E20B5064}"/>
                    </a:ext>
                  </a:extLst>
                </p:cNvPr>
                <p:cNvGrpSpPr/>
                <p:nvPr/>
              </p:nvGrpSpPr>
              <p:grpSpPr>
                <a:xfrm>
                  <a:off x="4592849" y="961942"/>
                  <a:ext cx="1390565" cy="944166"/>
                  <a:chOff x="1929860" y="817563"/>
                  <a:chExt cx="1390565" cy="944166"/>
                </a:xfrm>
              </p:grpSpPr>
              <p:pic>
                <p:nvPicPr>
                  <p:cNvPr id="14" name="그래픽 13" descr="데이터베이스">
                    <a:extLst>
                      <a:ext uri="{FF2B5EF4-FFF2-40B4-BE49-F238E27FC236}">
                        <a16:creationId xmlns:a16="http://schemas.microsoft.com/office/drawing/2014/main" id="{4937FB8A-FC1F-4C04-B54E-5DC085EB73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6025" y="84732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래픽 14" descr="줄 화살표: 일자형">
                    <a:extLst>
                      <a:ext uri="{FF2B5EF4-FFF2-40B4-BE49-F238E27FC236}">
                        <a16:creationId xmlns:a16="http://schemas.microsoft.com/office/drawing/2014/main" id="{CF24B744-89BA-47ED-941C-7A2E9133C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9860" y="817563"/>
                    <a:ext cx="612048" cy="612048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래픽 15" descr="줄 화살표: 일자형">
                    <a:extLst>
                      <a:ext uri="{FF2B5EF4-FFF2-40B4-BE49-F238E27FC236}">
                        <a16:creationId xmlns:a16="http://schemas.microsoft.com/office/drawing/2014/main" id="{01559962-EC7B-44A1-A109-62EF66A316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929860" y="1123587"/>
                    <a:ext cx="612048" cy="61204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7" name="그래픽 26" descr="흐림">
                <a:extLst>
                  <a:ext uri="{FF2B5EF4-FFF2-40B4-BE49-F238E27FC236}">
                    <a16:creationId xmlns:a16="http://schemas.microsoft.com/office/drawing/2014/main" id="{BBE5ECD6-042D-4F09-B31C-4D161A97B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5916" y="2269578"/>
                <a:ext cx="2903077" cy="2903076"/>
              </a:xfrm>
              <a:prstGeom prst="rect">
                <a:avLst/>
              </a:prstGeom>
            </p:spPr>
          </p:pic>
          <p:pic>
            <p:nvPicPr>
              <p:cNvPr id="28" name="그래픽 27" descr="목록">
                <a:extLst>
                  <a:ext uri="{FF2B5EF4-FFF2-40B4-BE49-F238E27FC236}">
                    <a16:creationId xmlns:a16="http://schemas.microsoft.com/office/drawing/2014/main" id="{1AC8CEBA-D205-475D-96C2-B47D73F37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47492" y="3475553"/>
                <a:ext cx="850232" cy="850231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A98896-E842-4DC9-847C-BA201E75DD49}"/>
                  </a:ext>
                </a:extLst>
              </p:cNvPr>
              <p:cNvSpPr txBox="1"/>
              <p:nvPr/>
            </p:nvSpPr>
            <p:spPr>
              <a:xfrm>
                <a:off x="4539772" y="4915385"/>
                <a:ext cx="759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(local)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135A86-24FD-4268-89A0-A4B81A56EFA9}"/>
                  </a:ext>
                </a:extLst>
              </p:cNvPr>
              <p:cNvSpPr txBox="1"/>
              <p:nvPr/>
            </p:nvSpPr>
            <p:spPr>
              <a:xfrm>
                <a:off x="4477148" y="4451308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 API</a:t>
                </a:r>
                <a:endParaRPr lang="ko-KR" altLang="en-US" sz="2800" dirty="0"/>
              </a:p>
            </p:txBody>
          </p:sp>
        </p:grpSp>
        <p:pic>
          <p:nvPicPr>
            <p:cNvPr id="33" name="그래픽 32" descr="모니터">
              <a:extLst>
                <a:ext uri="{FF2B5EF4-FFF2-40B4-BE49-F238E27FC236}">
                  <a16:creationId xmlns:a16="http://schemas.microsoft.com/office/drawing/2014/main" id="{C1C4C2FB-C3E1-4AB0-9471-E3B7C3D3A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79665" y="1696734"/>
              <a:ext cx="2492360" cy="2492360"/>
            </a:xfrm>
            <a:prstGeom prst="rect">
              <a:avLst/>
            </a:prstGeom>
          </p:spPr>
        </p:pic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625520F7-F586-423E-89A7-F5A4309DA913}"/>
                </a:ext>
              </a:extLst>
            </p:cNvPr>
            <p:cNvSpPr/>
            <p:nvPr/>
          </p:nvSpPr>
          <p:spPr>
            <a:xfrm rot="1755586">
              <a:off x="6134815" y="2132289"/>
              <a:ext cx="795233" cy="338747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C0CD0B60-3B93-4CF8-A42A-7D13AD53BB15}"/>
                </a:ext>
              </a:extLst>
            </p:cNvPr>
            <p:cNvSpPr/>
            <p:nvPr/>
          </p:nvSpPr>
          <p:spPr>
            <a:xfrm rot="20300072">
              <a:off x="6100085" y="3107398"/>
              <a:ext cx="778141" cy="346747"/>
            </a:xfrm>
            <a:prstGeom prst="rightArrow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2F6A47-6247-42F5-9E81-7A2C298ABAD2}"/>
                </a:ext>
              </a:extLst>
            </p:cNvPr>
            <p:cNvSpPr txBox="1"/>
            <p:nvPr/>
          </p:nvSpPr>
          <p:spPr>
            <a:xfrm>
              <a:off x="7235962" y="2401669"/>
              <a:ext cx="1451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Native plugin</a:t>
              </a:r>
            </a:p>
            <a:p>
              <a:r>
                <a:rPr lang="en-US" altLang="ko-KR" b="1" dirty="0"/>
                <a:t>installation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DE8A5D-E078-4251-A981-8715257C7D2C}"/>
                </a:ext>
              </a:extLst>
            </p:cNvPr>
            <p:cNvSpPr txBox="1"/>
            <p:nvPr/>
          </p:nvSpPr>
          <p:spPr>
            <a:xfrm>
              <a:off x="7074762" y="3832880"/>
              <a:ext cx="177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err="1"/>
                <a:t>BarcodeScanner</a:t>
              </a:r>
              <a:endParaRPr lang="en-US" altLang="ko-KR" dirty="0"/>
            </a:p>
            <a:p>
              <a:r>
                <a:rPr lang="en-US" altLang="ko-KR" dirty="0"/>
                <a:t>-import module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735B14-6412-4601-9CB0-5FE8BE7A360B}"/>
                </a:ext>
              </a:extLst>
            </p:cNvPr>
            <p:cNvSpPr txBox="1"/>
            <p:nvPr/>
          </p:nvSpPr>
          <p:spPr>
            <a:xfrm>
              <a:off x="557443" y="2818231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ionic3API_v2</a:t>
              </a:r>
              <a:endParaRPr lang="ko-KR" altLang="en-US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9DEFEA-C01A-47EA-B49C-DC4D6B5BB5EE}"/>
              </a:ext>
            </a:extLst>
          </p:cNvPr>
          <p:cNvGrpSpPr/>
          <p:nvPr/>
        </p:nvGrpSpPr>
        <p:grpSpPr>
          <a:xfrm>
            <a:off x="780921" y="4340016"/>
            <a:ext cx="5898112" cy="2423381"/>
            <a:chOff x="2382251" y="572985"/>
            <a:chExt cx="5898112" cy="242338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068BDAC-95FA-4222-A679-8B4244859633}"/>
                </a:ext>
              </a:extLst>
            </p:cNvPr>
            <p:cNvGrpSpPr/>
            <p:nvPr/>
          </p:nvGrpSpPr>
          <p:grpSpPr>
            <a:xfrm>
              <a:off x="2382251" y="886325"/>
              <a:ext cx="2144629" cy="2063922"/>
              <a:chOff x="2173704" y="389020"/>
              <a:chExt cx="2144629" cy="206392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76B35CF-CAC5-4571-9AB7-081B7306EB4D}"/>
                  </a:ext>
                </a:extLst>
              </p:cNvPr>
              <p:cNvGrpSpPr/>
              <p:nvPr/>
            </p:nvGrpSpPr>
            <p:grpSpPr>
              <a:xfrm>
                <a:off x="2173704" y="389020"/>
                <a:ext cx="1985211" cy="1985211"/>
                <a:chOff x="2173704" y="389020"/>
                <a:chExt cx="1985211" cy="1985211"/>
              </a:xfrm>
            </p:grpSpPr>
            <p:pic>
              <p:nvPicPr>
                <p:cNvPr id="45" name="그래픽 44" descr="기중기">
                  <a:extLst>
                    <a:ext uri="{FF2B5EF4-FFF2-40B4-BE49-F238E27FC236}">
                      <a16:creationId xmlns:a16="http://schemas.microsoft.com/office/drawing/2014/main" id="{2E287DAF-7A3F-4904-9345-47BE316642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3704" y="389020"/>
                  <a:ext cx="1985211" cy="1985211"/>
                </a:xfrm>
                <a:prstGeom prst="rect">
                  <a:avLst/>
                </a:prstGeom>
              </p:spPr>
            </p:pic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C61DA31E-A56D-4C9A-BCD3-A67C5450AD86}"/>
                    </a:ext>
                  </a:extLst>
                </p:cNvPr>
                <p:cNvSpPr/>
                <p:nvPr/>
              </p:nvSpPr>
              <p:spPr>
                <a:xfrm>
                  <a:off x="3356810" y="1381625"/>
                  <a:ext cx="802105" cy="560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4" name="그래픽 43" descr="스마트폰">
                <a:extLst>
                  <a:ext uri="{FF2B5EF4-FFF2-40B4-BE49-F238E27FC236}">
                    <a16:creationId xmlns:a16="http://schemas.microsoft.com/office/drawing/2014/main" id="{DE00A370-EC6F-463B-837D-8D4A7B5BB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197391" y="1332000"/>
                <a:ext cx="1120942" cy="1120942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0B1DB4-C21F-4DD6-8740-C19D9C3BE5D4}"/>
                </a:ext>
              </a:extLst>
            </p:cNvPr>
            <p:cNvSpPr txBox="1"/>
            <p:nvPr/>
          </p:nvSpPr>
          <p:spPr>
            <a:xfrm>
              <a:off x="2458243" y="572985"/>
              <a:ext cx="947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Build</a:t>
              </a:r>
              <a:endParaRPr lang="ko-KR" altLang="en-US" sz="28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CA59D4-EDC7-4A63-BB60-856847C17CDF}"/>
                </a:ext>
              </a:extLst>
            </p:cNvPr>
            <p:cNvSpPr txBox="1"/>
            <p:nvPr/>
          </p:nvSpPr>
          <p:spPr>
            <a:xfrm>
              <a:off x="4506766" y="965041"/>
              <a:ext cx="377359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-config.xml</a:t>
              </a:r>
            </a:p>
            <a:p>
              <a:r>
                <a:rPr lang="en-US" altLang="ko-KR" dirty="0"/>
                <a:t>	-app name</a:t>
              </a:r>
            </a:p>
            <a:p>
              <a:r>
                <a:rPr lang="en-US" altLang="ko-KR" dirty="0"/>
                <a:t>	-widget id</a:t>
              </a:r>
            </a:p>
            <a:p>
              <a:r>
                <a:rPr lang="en-US" altLang="ko-KR" dirty="0"/>
                <a:t>	-&lt;allow-navigation </a:t>
              </a:r>
              <a:r>
                <a:rPr lang="en-US" altLang="ko-KR" dirty="0" err="1"/>
                <a:t>href</a:t>
              </a:r>
              <a:r>
                <a:rPr lang="en-US" altLang="ko-KR" dirty="0"/>
                <a:t>=“*” /&gt;</a:t>
              </a:r>
            </a:p>
            <a:p>
              <a:r>
                <a:rPr lang="en-US" altLang="ko-KR" dirty="0"/>
                <a:t>-Install plugin</a:t>
              </a:r>
            </a:p>
            <a:p>
              <a:r>
                <a:rPr lang="en-US" altLang="ko-KR" dirty="0"/>
                <a:t>	-whitelist</a:t>
              </a:r>
            </a:p>
            <a:p>
              <a:r>
                <a:rPr lang="en-US" altLang="ko-KR" dirty="0"/>
                <a:t>-%ionic </a:t>
              </a:r>
              <a:r>
                <a:rPr lang="en-US" altLang="ko-KR" dirty="0" err="1"/>
                <a:t>cordova</a:t>
              </a:r>
              <a:r>
                <a:rPr lang="en-US" altLang="ko-KR" dirty="0"/>
                <a:t> build android -release</a:t>
              </a:r>
              <a:endParaRPr lang="ko-KR" altLang="en-US" dirty="0"/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0F664EF-DA15-44B0-98E7-FF822828B91E}"/>
              </a:ext>
            </a:extLst>
          </p:cNvPr>
          <p:cNvSpPr/>
          <p:nvPr/>
        </p:nvSpPr>
        <p:spPr>
          <a:xfrm rot="8517181">
            <a:off x="5494630" y="4281018"/>
            <a:ext cx="1151519" cy="334284"/>
          </a:xfrm>
          <a:prstGeom prst="righ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105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구희정</dc:creator>
  <cp:lastModifiedBy>구희정</cp:lastModifiedBy>
  <cp:revision>20</cp:revision>
  <dcterms:created xsi:type="dcterms:W3CDTF">2017-09-05T05:27:33Z</dcterms:created>
  <dcterms:modified xsi:type="dcterms:W3CDTF">2017-09-05T07:04:38Z</dcterms:modified>
</cp:coreProperties>
</file>