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9" r:id="rId8"/>
    <p:sldId id="263" r:id="rId9"/>
    <p:sldId id="264" r:id="rId10"/>
    <p:sldId id="265" r:id="rId11"/>
    <p:sldId id="266" r:id="rId12"/>
    <p:sldId id="267" r:id="rId13"/>
    <p:sldId id="270" r:id="rId14"/>
    <p:sldId id="268" r:id="rId15"/>
    <p:sldId id="271"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236B9F-38FB-49EE-BE5F-C0CC2774FF56}" v="160" dt="2023-08-07T18:00:43.797"/>
    <p1510:client id="{052A37CD-F20A-4D7F-9723-87AAA8145CD2}" v="46" dt="2023-08-07T16:33:26.961"/>
    <p1510:client id="{0DCF442F-FBD8-44BE-8188-C574D2BF7923}" v="12" dt="2023-08-07T22:40:24.881"/>
    <p1510:client id="{4EDFE369-64ED-43C3-A5FD-AE4A185A0382}" v="43" dt="2023-08-07T13:58:06.225"/>
    <p1510:client id="{6423E8A3-111C-41BB-89E0-BE13253091CE}" v="3" dt="2023-08-07T17:09:14.197"/>
    <p1510:client id="{A8FEAC80-2D73-48CE-8C71-0B3FA1A1D2ED}" v="25" dt="2023-08-07T23:31:40.264"/>
    <p1510:client id="{BA02867D-66F1-4040-8722-84B8642044FB}" v="1" dt="2023-08-07T23:26:38.675"/>
    <p1510:client id="{BA41EA40-1911-4BB8-AA9E-593577909094}" v="52" dt="2023-08-07T23:31:23.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Pinxue" userId="fb53b33795c21859" providerId="Windows Live" clId="Web-{BA02867D-66F1-4040-8722-84B8642044FB}"/>
    <pc:docChg chg="sldOrd">
      <pc:chgData name="Lin Pinxue" userId="fb53b33795c21859" providerId="Windows Live" clId="Web-{BA02867D-66F1-4040-8722-84B8642044FB}" dt="2023-08-07T23:26:38.675" v="0"/>
      <pc:docMkLst>
        <pc:docMk/>
      </pc:docMkLst>
      <pc:sldChg chg="ord">
        <pc:chgData name="Lin Pinxue" userId="fb53b33795c21859" providerId="Windows Live" clId="Web-{BA02867D-66F1-4040-8722-84B8642044FB}" dt="2023-08-07T23:26:38.675" v="0"/>
        <pc:sldMkLst>
          <pc:docMk/>
          <pc:sldMk cId="2178601584" sldId="269"/>
        </pc:sldMkLst>
      </pc:sldChg>
    </pc:docChg>
  </pc:docChgLst>
  <pc:docChgLst>
    <pc:chgData name="Lin Pinxue" userId="fb53b33795c21859" providerId="Windows Live" clId="Web-{4EDFE369-64ED-43C3-A5FD-AE4A185A0382}"/>
    <pc:docChg chg="modSld">
      <pc:chgData name="Lin Pinxue" userId="fb53b33795c21859" providerId="Windows Live" clId="Web-{4EDFE369-64ED-43C3-A5FD-AE4A185A0382}" dt="2023-08-07T13:58:06.225" v="38" actId="1076"/>
      <pc:docMkLst>
        <pc:docMk/>
      </pc:docMkLst>
      <pc:sldChg chg="addSp delSp modSp">
        <pc:chgData name="Lin Pinxue" userId="fb53b33795c21859" providerId="Windows Live" clId="Web-{4EDFE369-64ED-43C3-A5FD-AE4A185A0382}" dt="2023-08-07T13:58:06.225" v="38" actId="1076"/>
        <pc:sldMkLst>
          <pc:docMk/>
          <pc:sldMk cId="0" sldId="261"/>
        </pc:sldMkLst>
        <pc:picChg chg="del">
          <ac:chgData name="Lin Pinxue" userId="fb53b33795c21859" providerId="Windows Live" clId="Web-{4EDFE369-64ED-43C3-A5FD-AE4A185A0382}" dt="2023-08-07T13:22:34.727" v="0"/>
          <ac:picMkLst>
            <pc:docMk/>
            <pc:sldMk cId="0" sldId="261"/>
            <ac:picMk id="5" creationId="{00000000-0000-0000-0000-000000000000}"/>
          </ac:picMkLst>
        </pc:picChg>
        <pc:picChg chg="add mod">
          <ac:chgData name="Lin Pinxue" userId="fb53b33795c21859" providerId="Windows Live" clId="Web-{4EDFE369-64ED-43C3-A5FD-AE4A185A0382}" dt="2023-08-07T13:57:52.740" v="33" actId="14100"/>
          <ac:picMkLst>
            <pc:docMk/>
            <pc:sldMk cId="0" sldId="261"/>
            <ac:picMk id="5" creationId="{A097BD93-407D-31F1-D392-18C2A055628D}"/>
          </ac:picMkLst>
        </pc:picChg>
        <pc:picChg chg="add mod">
          <ac:chgData name="Lin Pinxue" userId="fb53b33795c21859" providerId="Windows Live" clId="Web-{4EDFE369-64ED-43C3-A5FD-AE4A185A0382}" dt="2023-08-07T13:58:02.725" v="36" actId="1076"/>
          <ac:picMkLst>
            <pc:docMk/>
            <pc:sldMk cId="0" sldId="261"/>
            <ac:picMk id="7" creationId="{F005B653-1B74-77F9-B761-CA9AB300D144}"/>
          </ac:picMkLst>
        </pc:picChg>
        <pc:picChg chg="add mod">
          <ac:chgData name="Lin Pinxue" userId="fb53b33795c21859" providerId="Windows Live" clId="Web-{4EDFE369-64ED-43C3-A5FD-AE4A185A0382}" dt="2023-08-07T13:58:05.100" v="37" actId="1076"/>
          <ac:picMkLst>
            <pc:docMk/>
            <pc:sldMk cId="0" sldId="261"/>
            <ac:picMk id="8" creationId="{8EF4C9AC-61FD-34F7-D833-64C8DECA6B02}"/>
          </ac:picMkLst>
        </pc:picChg>
        <pc:picChg chg="add mod">
          <ac:chgData name="Lin Pinxue" userId="fb53b33795c21859" providerId="Windows Live" clId="Web-{4EDFE369-64ED-43C3-A5FD-AE4A185A0382}" dt="2023-08-07T13:58:06.225" v="38" actId="1076"/>
          <ac:picMkLst>
            <pc:docMk/>
            <pc:sldMk cId="0" sldId="261"/>
            <ac:picMk id="9" creationId="{9F533D69-00E3-C6F3-A219-E402F9962CE2}"/>
          </ac:picMkLst>
        </pc:picChg>
      </pc:sldChg>
    </pc:docChg>
  </pc:docChgLst>
  <pc:docChgLst>
    <pc:chgData name="Guest User" providerId="Windows Live" clId="Web-{BA41EA40-1911-4BB8-AA9E-593577909094}"/>
    <pc:docChg chg="delSld modSld">
      <pc:chgData name="Guest User" userId="" providerId="Windows Live" clId="Web-{BA41EA40-1911-4BB8-AA9E-593577909094}" dt="2023-08-07T23:31:23.511" v="47"/>
      <pc:docMkLst>
        <pc:docMk/>
      </pc:docMkLst>
      <pc:sldChg chg="addSp delSp modSp">
        <pc:chgData name="Guest User" userId="" providerId="Windows Live" clId="Web-{BA41EA40-1911-4BB8-AA9E-593577909094}" dt="2023-08-07T23:31:23.511" v="47"/>
        <pc:sldMkLst>
          <pc:docMk/>
          <pc:sldMk cId="0" sldId="256"/>
        </pc:sldMkLst>
        <pc:spChg chg="add del mod">
          <ac:chgData name="Guest User" userId="" providerId="Windows Live" clId="Web-{BA41EA40-1911-4BB8-AA9E-593577909094}" dt="2023-08-07T23:31:23.511" v="47"/>
          <ac:spMkLst>
            <pc:docMk/>
            <pc:sldMk cId="0" sldId="256"/>
            <ac:spMk id="9" creationId="{C04C81A4-790D-2CD8-7BFD-B0F124D0A268}"/>
          </ac:spMkLst>
        </pc:spChg>
      </pc:sldChg>
      <pc:sldChg chg="modSp">
        <pc:chgData name="Guest User" userId="" providerId="Windows Live" clId="Web-{BA41EA40-1911-4BB8-AA9E-593577909094}" dt="2023-08-07T16:00:15.721" v="33" actId="1076"/>
        <pc:sldMkLst>
          <pc:docMk/>
          <pc:sldMk cId="0" sldId="259"/>
        </pc:sldMkLst>
        <pc:spChg chg="mod">
          <ac:chgData name="Guest User" userId="" providerId="Windows Live" clId="Web-{BA41EA40-1911-4BB8-AA9E-593577909094}" dt="2023-08-07T16:00:10.252" v="31" actId="1076"/>
          <ac:spMkLst>
            <pc:docMk/>
            <pc:sldMk cId="0" sldId="259"/>
            <ac:spMk id="4" creationId="{00000000-0000-0000-0000-000000000000}"/>
          </ac:spMkLst>
        </pc:spChg>
        <pc:picChg chg="mod">
          <ac:chgData name="Guest User" userId="" providerId="Windows Live" clId="Web-{BA41EA40-1911-4BB8-AA9E-593577909094}" dt="2023-08-07T16:00:15.721" v="33" actId="1076"/>
          <ac:picMkLst>
            <pc:docMk/>
            <pc:sldMk cId="0" sldId="259"/>
            <ac:picMk id="5" creationId="{00000000-0000-0000-0000-000000000000}"/>
          </ac:picMkLst>
        </pc:picChg>
      </pc:sldChg>
      <pc:sldChg chg="addSp delSp modSp">
        <pc:chgData name="Guest User" userId="" providerId="Windows Live" clId="Web-{BA41EA40-1911-4BB8-AA9E-593577909094}" dt="2023-08-07T15:58:07.122" v="25"/>
        <pc:sldMkLst>
          <pc:docMk/>
          <pc:sldMk cId="0" sldId="260"/>
        </pc:sldMkLst>
        <pc:spChg chg="mod">
          <ac:chgData name="Guest User" userId="" providerId="Windows Live" clId="Web-{BA41EA40-1911-4BB8-AA9E-593577909094}" dt="2023-08-07T15:55:42.054" v="0" actId="1076"/>
          <ac:spMkLst>
            <pc:docMk/>
            <pc:sldMk cId="0" sldId="260"/>
            <ac:spMk id="4" creationId="{00000000-0000-0000-0000-000000000000}"/>
          </ac:spMkLst>
        </pc:spChg>
        <pc:spChg chg="mod">
          <ac:chgData name="Guest User" userId="" providerId="Windows Live" clId="Web-{BA41EA40-1911-4BB8-AA9E-593577909094}" dt="2023-08-07T15:55:42.086" v="1" actId="1076"/>
          <ac:spMkLst>
            <pc:docMk/>
            <pc:sldMk cId="0" sldId="260"/>
            <ac:spMk id="5" creationId="{00000000-0000-0000-0000-000000000000}"/>
          </ac:spMkLst>
        </pc:spChg>
        <pc:spChg chg="add del mod">
          <ac:chgData name="Guest User" userId="" providerId="Windows Live" clId="Web-{BA41EA40-1911-4BB8-AA9E-593577909094}" dt="2023-08-07T15:56:43.916" v="6"/>
          <ac:spMkLst>
            <pc:docMk/>
            <pc:sldMk cId="0" sldId="260"/>
            <ac:spMk id="9" creationId="{2D3E04FC-BD5F-0929-4E38-99894FA45D61}"/>
          </ac:spMkLst>
        </pc:spChg>
        <pc:spChg chg="add del mod">
          <ac:chgData name="Guest User" userId="" providerId="Windows Live" clId="Web-{BA41EA40-1911-4BB8-AA9E-593577909094}" dt="2023-08-07T15:56:58.979" v="12"/>
          <ac:spMkLst>
            <pc:docMk/>
            <pc:sldMk cId="0" sldId="260"/>
            <ac:spMk id="12" creationId="{E149B73F-8677-8A3E-5A0A-4FDA58A5547D}"/>
          </ac:spMkLst>
        </pc:spChg>
        <pc:spChg chg="add mod">
          <ac:chgData name="Guest User" userId="" providerId="Windows Live" clId="Web-{BA41EA40-1911-4BB8-AA9E-593577909094}" dt="2023-08-07T15:58:07.122" v="25"/>
          <ac:spMkLst>
            <pc:docMk/>
            <pc:sldMk cId="0" sldId="260"/>
            <ac:spMk id="14" creationId="{431B2E84-7F93-3DE3-5021-B5FE98DBDB2C}"/>
          </ac:spMkLst>
        </pc:spChg>
        <pc:graphicFrameChg chg="add del mod">
          <ac:chgData name="Guest User" userId="" providerId="Windows Live" clId="Web-{BA41EA40-1911-4BB8-AA9E-593577909094}" dt="2023-08-07T15:56:43.916" v="7"/>
          <ac:graphicFrameMkLst>
            <pc:docMk/>
            <pc:sldMk cId="0" sldId="260"/>
            <ac:graphicFrameMk id="8" creationId="{BE4BCE22-AA83-C2F6-5D3C-72AF08A348F2}"/>
          </ac:graphicFrameMkLst>
        </pc:graphicFrameChg>
        <pc:graphicFrameChg chg="add del mod">
          <ac:chgData name="Guest User" userId="" providerId="Windows Live" clId="Web-{BA41EA40-1911-4BB8-AA9E-593577909094}" dt="2023-08-07T15:56:58.979" v="13"/>
          <ac:graphicFrameMkLst>
            <pc:docMk/>
            <pc:sldMk cId="0" sldId="260"/>
            <ac:graphicFrameMk id="11" creationId="{DB978B8B-D1A7-8D99-23AC-ED5C2860A1C9}"/>
          </ac:graphicFrameMkLst>
        </pc:graphicFrameChg>
        <pc:picChg chg="add mod">
          <ac:chgData name="Guest User" userId="" providerId="Windows Live" clId="Web-{BA41EA40-1911-4BB8-AA9E-593577909094}" dt="2023-08-07T15:57:54.450" v="20" actId="1076"/>
          <ac:picMkLst>
            <pc:docMk/>
            <pc:sldMk cId="0" sldId="260"/>
            <ac:picMk id="13" creationId="{10286D2C-7912-1C5F-1D42-99C9F9E67B22}"/>
          </ac:picMkLst>
        </pc:picChg>
      </pc:sldChg>
      <pc:sldChg chg="modSp del">
        <pc:chgData name="Guest User" userId="" providerId="Windows Live" clId="Web-{BA41EA40-1911-4BB8-AA9E-593577909094}" dt="2023-08-07T15:58:11.388" v="26"/>
        <pc:sldMkLst>
          <pc:docMk/>
          <pc:sldMk cId="0" sldId="262"/>
        </pc:sldMkLst>
        <pc:spChg chg="mod">
          <ac:chgData name="Guest User" userId="" providerId="Windows Live" clId="Web-{BA41EA40-1911-4BB8-AA9E-593577909094}" dt="2023-08-07T15:57:58.138" v="21" actId="20577"/>
          <ac:spMkLst>
            <pc:docMk/>
            <pc:sldMk cId="0" sldId="262"/>
            <ac:spMk id="4" creationId="{00000000-0000-0000-0000-000000000000}"/>
          </ac:spMkLst>
        </pc:spChg>
      </pc:sldChg>
      <pc:sldChg chg="modSp">
        <pc:chgData name="Guest User" userId="" providerId="Windows Live" clId="Web-{BA41EA40-1911-4BB8-AA9E-593577909094}" dt="2023-08-07T17:43:58.829" v="39" actId="14100"/>
        <pc:sldMkLst>
          <pc:docMk/>
          <pc:sldMk cId="0" sldId="264"/>
        </pc:sldMkLst>
        <pc:spChg chg="mod">
          <ac:chgData name="Guest User" userId="" providerId="Windows Live" clId="Web-{BA41EA40-1911-4BB8-AA9E-593577909094}" dt="2023-08-07T16:23:49.419" v="38" actId="20577"/>
          <ac:spMkLst>
            <pc:docMk/>
            <pc:sldMk cId="0" sldId="264"/>
            <ac:spMk id="4" creationId="{00000000-0000-0000-0000-000000000000}"/>
          </ac:spMkLst>
        </pc:spChg>
        <pc:spChg chg="mod">
          <ac:chgData name="Guest User" userId="" providerId="Windows Live" clId="Web-{BA41EA40-1911-4BB8-AA9E-593577909094}" dt="2023-08-07T17:43:58.829" v="39" actId="14100"/>
          <ac:spMkLst>
            <pc:docMk/>
            <pc:sldMk cId="0" sldId="264"/>
            <ac:spMk id="5" creationId="{00000000-0000-0000-0000-000000000000}"/>
          </ac:spMkLst>
        </pc:spChg>
      </pc:sldChg>
      <pc:sldChg chg="modSp">
        <pc:chgData name="Guest User" userId="" providerId="Windows Live" clId="Web-{BA41EA40-1911-4BB8-AA9E-593577909094}" dt="2023-08-07T18:42:09.021" v="43" actId="20577"/>
        <pc:sldMkLst>
          <pc:docMk/>
          <pc:sldMk cId="0" sldId="265"/>
        </pc:sldMkLst>
        <pc:spChg chg="mod">
          <ac:chgData name="Guest User" userId="" providerId="Windows Live" clId="Web-{BA41EA40-1911-4BB8-AA9E-593577909094}" dt="2023-08-07T16:23:34.700" v="36" actId="20577"/>
          <ac:spMkLst>
            <pc:docMk/>
            <pc:sldMk cId="0" sldId="265"/>
            <ac:spMk id="4" creationId="{00000000-0000-0000-0000-000000000000}"/>
          </ac:spMkLst>
        </pc:spChg>
        <pc:spChg chg="mod">
          <ac:chgData name="Guest User" userId="" providerId="Windows Live" clId="Web-{BA41EA40-1911-4BB8-AA9E-593577909094}" dt="2023-08-07T18:42:09.021" v="43" actId="20577"/>
          <ac:spMkLst>
            <pc:docMk/>
            <pc:sldMk cId="0" sldId="265"/>
            <ac:spMk id="5" creationId="{00000000-0000-0000-0000-000000000000}"/>
          </ac:spMkLst>
        </pc:spChg>
      </pc:sldChg>
    </pc:docChg>
  </pc:docChgLst>
  <pc:docChgLst>
    <pc:chgData name="Lin Pinxue" userId="fb53b33795c21859" providerId="Windows Live" clId="Web-{052A37CD-F20A-4D7F-9723-87AAA8145CD2}"/>
    <pc:docChg chg="modSld">
      <pc:chgData name="Lin Pinxue" userId="fb53b33795c21859" providerId="Windows Live" clId="Web-{052A37CD-F20A-4D7F-9723-87AAA8145CD2}" dt="2023-08-07T16:33:26.961" v="40"/>
      <pc:docMkLst>
        <pc:docMk/>
      </pc:docMkLst>
      <pc:sldChg chg="delSp">
        <pc:chgData name="Lin Pinxue" userId="fb53b33795c21859" providerId="Windows Live" clId="Web-{052A37CD-F20A-4D7F-9723-87AAA8145CD2}" dt="2023-08-07T16:33:26.961" v="40"/>
        <pc:sldMkLst>
          <pc:docMk/>
          <pc:sldMk cId="0" sldId="260"/>
        </pc:sldMkLst>
        <pc:picChg chg="del">
          <ac:chgData name="Lin Pinxue" userId="fb53b33795c21859" providerId="Windows Live" clId="Web-{052A37CD-F20A-4D7F-9723-87AAA8145CD2}" dt="2023-08-07T16:33:26.961" v="40"/>
          <ac:picMkLst>
            <pc:docMk/>
            <pc:sldMk cId="0" sldId="260"/>
            <ac:picMk id="6" creationId="{00000000-0000-0000-0000-000000000000}"/>
          </ac:picMkLst>
        </pc:picChg>
      </pc:sldChg>
      <pc:sldChg chg="addSp delSp modSp">
        <pc:chgData name="Lin Pinxue" userId="fb53b33795c21859" providerId="Windows Live" clId="Web-{052A37CD-F20A-4D7F-9723-87AAA8145CD2}" dt="2023-08-07T16:33:18.586" v="39"/>
        <pc:sldMkLst>
          <pc:docMk/>
          <pc:sldMk cId="0" sldId="261"/>
        </pc:sldMkLst>
        <pc:picChg chg="mod">
          <ac:chgData name="Lin Pinxue" userId="fb53b33795c21859" providerId="Windows Live" clId="Web-{052A37CD-F20A-4D7F-9723-87AAA8145CD2}" dt="2023-08-07T15:47:19.350" v="38" actId="1076"/>
          <ac:picMkLst>
            <pc:docMk/>
            <pc:sldMk cId="0" sldId="261"/>
            <ac:picMk id="5" creationId="{A097BD93-407D-31F1-D392-18C2A055628D}"/>
          </ac:picMkLst>
        </pc:picChg>
        <pc:picChg chg="del">
          <ac:chgData name="Lin Pinxue" userId="fb53b33795c21859" providerId="Windows Live" clId="Web-{052A37CD-F20A-4D7F-9723-87AAA8145CD2}" dt="2023-08-07T16:33:18.586" v="39"/>
          <ac:picMkLst>
            <pc:docMk/>
            <pc:sldMk cId="0" sldId="261"/>
            <ac:picMk id="6" creationId="{00000000-0000-0000-0000-000000000000}"/>
          </ac:picMkLst>
        </pc:picChg>
        <pc:picChg chg="mod">
          <ac:chgData name="Lin Pinxue" userId="fb53b33795c21859" providerId="Windows Live" clId="Web-{052A37CD-F20A-4D7F-9723-87AAA8145CD2}" dt="2023-08-07T15:43:24.700" v="8" actId="1076"/>
          <ac:picMkLst>
            <pc:docMk/>
            <pc:sldMk cId="0" sldId="261"/>
            <ac:picMk id="9" creationId="{9F533D69-00E3-C6F3-A219-E402F9962CE2}"/>
          </ac:picMkLst>
        </pc:picChg>
        <pc:picChg chg="add del mod">
          <ac:chgData name="Lin Pinxue" userId="fb53b33795c21859" providerId="Windows Live" clId="Web-{052A37CD-F20A-4D7F-9723-87AAA8145CD2}" dt="2023-08-07T15:44:24.702" v="19"/>
          <ac:picMkLst>
            <pc:docMk/>
            <pc:sldMk cId="0" sldId="261"/>
            <ac:picMk id="10" creationId="{454B14B3-04CB-2F56-C060-CFEA0AD0CD14}"/>
          </ac:picMkLst>
        </pc:picChg>
        <pc:picChg chg="add del mod">
          <ac:chgData name="Lin Pinxue" userId="fb53b33795c21859" providerId="Windows Live" clId="Web-{052A37CD-F20A-4D7F-9723-87AAA8145CD2}" dt="2023-08-07T15:44:23.593" v="18"/>
          <ac:picMkLst>
            <pc:docMk/>
            <pc:sldMk cId="0" sldId="261"/>
            <ac:picMk id="11" creationId="{32065B75-2EC7-7E22-6E73-C9EE4D37B905}"/>
          </ac:picMkLst>
        </pc:picChg>
        <pc:picChg chg="add del mod">
          <ac:chgData name="Lin Pinxue" userId="fb53b33795c21859" providerId="Windows Live" clId="Web-{052A37CD-F20A-4D7F-9723-87AAA8145CD2}" dt="2023-08-07T15:46:55.411" v="31"/>
          <ac:picMkLst>
            <pc:docMk/>
            <pc:sldMk cId="0" sldId="261"/>
            <ac:picMk id="12" creationId="{A99603F7-352E-9AFB-2009-03E585CEE184}"/>
          </ac:picMkLst>
        </pc:picChg>
        <pc:picChg chg="add mod">
          <ac:chgData name="Lin Pinxue" userId="fb53b33795c21859" providerId="Windows Live" clId="Web-{052A37CD-F20A-4D7F-9723-87AAA8145CD2}" dt="2023-08-07T15:45:03.782" v="30" actId="14100"/>
          <ac:picMkLst>
            <pc:docMk/>
            <pc:sldMk cId="0" sldId="261"/>
            <ac:picMk id="13" creationId="{F3AC78F0-5ED6-DF44-7F95-FB0B5E99F06E}"/>
          </ac:picMkLst>
        </pc:picChg>
        <pc:picChg chg="add mod ord">
          <ac:chgData name="Lin Pinxue" userId="fb53b33795c21859" providerId="Windows Live" clId="Web-{052A37CD-F20A-4D7F-9723-87AAA8145CD2}" dt="2023-08-07T15:47:10.428" v="37" actId="1076"/>
          <ac:picMkLst>
            <pc:docMk/>
            <pc:sldMk cId="0" sldId="261"/>
            <ac:picMk id="14" creationId="{91E62DEC-9F60-36DE-6FE5-808F185ED0CD}"/>
          </ac:picMkLst>
        </pc:picChg>
      </pc:sldChg>
    </pc:docChg>
  </pc:docChgLst>
  <pc:docChgLst>
    <pc:chgData name="Lin Pinxue" userId="fb53b33795c21859" providerId="Windows Live" clId="Web-{01236B9F-38FB-49EE-BE5F-C0CC2774FF56}"/>
    <pc:docChg chg="addSld modSld">
      <pc:chgData name="Lin Pinxue" userId="fb53b33795c21859" providerId="Windows Live" clId="Web-{01236B9F-38FB-49EE-BE5F-C0CC2774FF56}" dt="2023-08-07T18:00:43.172" v="129" actId="20577"/>
      <pc:docMkLst>
        <pc:docMk/>
      </pc:docMkLst>
      <pc:sldChg chg="addSp delSp modSp">
        <pc:chgData name="Lin Pinxue" userId="fb53b33795c21859" providerId="Windows Live" clId="Web-{01236B9F-38FB-49EE-BE5F-C0CC2774FF56}" dt="2023-08-07T18:00:43.172" v="129" actId="20577"/>
        <pc:sldMkLst>
          <pc:docMk/>
          <pc:sldMk cId="0" sldId="261"/>
        </pc:sldMkLst>
        <pc:spChg chg="mod">
          <ac:chgData name="Lin Pinxue" userId="fb53b33795c21859" providerId="Windows Live" clId="Web-{01236B9F-38FB-49EE-BE5F-C0CC2774FF56}" dt="2023-08-07T17:57:55.808" v="84" actId="1076"/>
          <ac:spMkLst>
            <pc:docMk/>
            <pc:sldMk cId="0" sldId="261"/>
            <ac:spMk id="3" creationId="{00000000-0000-0000-0000-000000000000}"/>
          </ac:spMkLst>
        </pc:spChg>
        <pc:spChg chg="del">
          <ac:chgData name="Lin Pinxue" userId="fb53b33795c21859" providerId="Windows Live" clId="Web-{01236B9F-38FB-49EE-BE5F-C0CC2774FF56}" dt="2023-08-07T18:00:23.797" v="127"/>
          <ac:spMkLst>
            <pc:docMk/>
            <pc:sldMk cId="0" sldId="261"/>
            <ac:spMk id="4" creationId="{00000000-0000-0000-0000-000000000000}"/>
          </ac:spMkLst>
        </pc:spChg>
        <pc:spChg chg="add del mod">
          <ac:chgData name="Lin Pinxue" userId="fb53b33795c21859" providerId="Windows Live" clId="Web-{01236B9F-38FB-49EE-BE5F-C0CC2774FF56}" dt="2023-08-07T17:54:18.332" v="61"/>
          <ac:spMkLst>
            <pc:docMk/>
            <pc:sldMk cId="0" sldId="261"/>
            <ac:spMk id="10" creationId="{A5B5168D-140C-E1C2-3030-2714A5E5D18C}"/>
          </ac:spMkLst>
        </pc:spChg>
        <pc:spChg chg="add mod">
          <ac:chgData name="Lin Pinxue" userId="fb53b33795c21859" providerId="Windows Live" clId="Web-{01236B9F-38FB-49EE-BE5F-C0CC2774FF56}" dt="2023-08-07T17:59:42.483" v="115"/>
          <ac:spMkLst>
            <pc:docMk/>
            <pc:sldMk cId="0" sldId="261"/>
            <ac:spMk id="11" creationId="{60A0E26F-5ACA-AB56-7565-08D3F2AFD121}"/>
          </ac:spMkLst>
        </pc:spChg>
        <pc:spChg chg="add mod">
          <ac:chgData name="Lin Pinxue" userId="fb53b33795c21859" providerId="Windows Live" clId="Web-{01236B9F-38FB-49EE-BE5F-C0CC2774FF56}" dt="2023-08-07T17:59:19.326" v="108" actId="14100"/>
          <ac:spMkLst>
            <pc:docMk/>
            <pc:sldMk cId="0" sldId="261"/>
            <ac:spMk id="17" creationId="{4953B1BD-53C8-0D4A-68E1-0D110B10E9C0}"/>
          </ac:spMkLst>
        </pc:spChg>
        <pc:spChg chg="add del mod ord">
          <ac:chgData name="Lin Pinxue" userId="fb53b33795c21859" providerId="Windows Live" clId="Web-{01236B9F-38FB-49EE-BE5F-C0CC2774FF56}" dt="2023-08-07T17:58:40.168" v="97"/>
          <ac:spMkLst>
            <pc:docMk/>
            <pc:sldMk cId="0" sldId="261"/>
            <ac:spMk id="20" creationId="{1C4B9287-3963-C991-420F-001AB3AE2A9C}"/>
          </ac:spMkLst>
        </pc:spChg>
        <pc:spChg chg="add mod">
          <ac:chgData name="Lin Pinxue" userId="fb53b33795c21859" providerId="Windows Live" clId="Web-{01236B9F-38FB-49EE-BE5F-C0CC2774FF56}" dt="2023-08-07T17:59:57.124" v="117" actId="1076"/>
          <ac:spMkLst>
            <pc:docMk/>
            <pc:sldMk cId="0" sldId="261"/>
            <ac:spMk id="21" creationId="{3391FBF1-1E02-1E07-1BDD-A12D75495142}"/>
          </ac:spMkLst>
        </pc:spChg>
        <pc:spChg chg="add mod">
          <ac:chgData name="Lin Pinxue" userId="fb53b33795c21859" providerId="Windows Live" clId="Web-{01236B9F-38FB-49EE-BE5F-C0CC2774FF56}" dt="2023-08-07T17:59:36.014" v="114" actId="1076"/>
          <ac:spMkLst>
            <pc:docMk/>
            <pc:sldMk cId="0" sldId="261"/>
            <ac:spMk id="22" creationId="{BDB0896C-72EF-C828-44A9-397C480C9752}"/>
          </ac:spMkLst>
        </pc:spChg>
        <pc:spChg chg="add mod">
          <ac:chgData name="Lin Pinxue" userId="fb53b33795c21859" providerId="Windows Live" clId="Web-{01236B9F-38FB-49EE-BE5F-C0CC2774FF56}" dt="2023-08-07T18:00:43.172" v="129" actId="20577"/>
          <ac:spMkLst>
            <pc:docMk/>
            <pc:sldMk cId="0" sldId="261"/>
            <ac:spMk id="23" creationId="{1E9E4072-4F91-94E2-E677-FB7BB3D431A7}"/>
          </ac:spMkLst>
        </pc:spChg>
        <pc:spChg chg="add">
          <ac:chgData name="Lin Pinxue" userId="fb53b33795c21859" providerId="Windows Live" clId="Web-{01236B9F-38FB-49EE-BE5F-C0CC2774FF56}" dt="2023-08-07T18:00:24.109" v="128"/>
          <ac:spMkLst>
            <pc:docMk/>
            <pc:sldMk cId="0" sldId="261"/>
            <ac:spMk id="25" creationId="{7398233E-DB39-077A-6FA6-24873A3944CA}"/>
          </ac:spMkLst>
        </pc:spChg>
        <pc:picChg chg="del">
          <ac:chgData name="Lin Pinxue" userId="fb53b33795c21859" providerId="Windows Live" clId="Web-{01236B9F-38FB-49EE-BE5F-C0CC2774FF56}" dt="2023-08-07T17:49:44.402" v="3"/>
          <ac:picMkLst>
            <pc:docMk/>
            <pc:sldMk cId="0" sldId="261"/>
            <ac:picMk id="5" creationId="{A097BD93-407D-31F1-D392-18C2A055628D}"/>
          </ac:picMkLst>
        </pc:picChg>
        <pc:picChg chg="add mod">
          <ac:chgData name="Lin Pinxue" userId="fb53b33795c21859" providerId="Windows Live" clId="Web-{01236B9F-38FB-49EE-BE5F-C0CC2774FF56}" dt="2023-08-07T17:53:05.596" v="49" actId="1076"/>
          <ac:picMkLst>
            <pc:docMk/>
            <pc:sldMk cId="0" sldId="261"/>
            <ac:picMk id="6" creationId="{75132E8E-80F9-391C-A1A5-938A93ADAD3A}"/>
          </ac:picMkLst>
        </pc:picChg>
        <pc:picChg chg="del">
          <ac:chgData name="Lin Pinxue" userId="fb53b33795c21859" providerId="Windows Live" clId="Web-{01236B9F-38FB-49EE-BE5F-C0CC2774FF56}" dt="2023-08-07T17:49:44.902" v="4"/>
          <ac:picMkLst>
            <pc:docMk/>
            <pc:sldMk cId="0" sldId="261"/>
            <ac:picMk id="7" creationId="{F005B653-1B74-77F9-B761-CA9AB300D144}"/>
          </ac:picMkLst>
        </pc:picChg>
        <pc:picChg chg="del">
          <ac:chgData name="Lin Pinxue" userId="fb53b33795c21859" providerId="Windows Live" clId="Web-{01236B9F-38FB-49EE-BE5F-C0CC2774FF56}" dt="2023-08-07T17:49:43.480" v="1"/>
          <ac:picMkLst>
            <pc:docMk/>
            <pc:sldMk cId="0" sldId="261"/>
            <ac:picMk id="8" creationId="{8EF4C9AC-61FD-34F7-D833-64C8DECA6B02}"/>
          </ac:picMkLst>
        </pc:picChg>
        <pc:picChg chg="del">
          <ac:chgData name="Lin Pinxue" userId="fb53b33795c21859" providerId="Windows Live" clId="Web-{01236B9F-38FB-49EE-BE5F-C0CC2774FF56}" dt="2023-08-07T17:49:44.183" v="2"/>
          <ac:picMkLst>
            <pc:docMk/>
            <pc:sldMk cId="0" sldId="261"/>
            <ac:picMk id="9" creationId="{9F533D69-00E3-C6F3-A219-E402F9962CE2}"/>
          </ac:picMkLst>
        </pc:picChg>
        <pc:picChg chg="add del mod">
          <ac:chgData name="Lin Pinxue" userId="fb53b33795c21859" providerId="Windows Live" clId="Web-{01236B9F-38FB-49EE-BE5F-C0CC2774FF56}" dt="2023-08-07T17:54:13.863" v="58"/>
          <ac:picMkLst>
            <pc:docMk/>
            <pc:sldMk cId="0" sldId="261"/>
            <ac:picMk id="12" creationId="{C0484DF1-C84F-8259-2B1F-5F16A1B2B0C6}"/>
          </ac:picMkLst>
        </pc:picChg>
        <pc:picChg chg="del">
          <ac:chgData name="Lin Pinxue" userId="fb53b33795c21859" providerId="Windows Live" clId="Web-{01236B9F-38FB-49EE-BE5F-C0CC2774FF56}" dt="2023-08-07T17:49:47.043" v="6"/>
          <ac:picMkLst>
            <pc:docMk/>
            <pc:sldMk cId="0" sldId="261"/>
            <ac:picMk id="13" creationId="{F3AC78F0-5ED6-DF44-7F95-FB0B5E99F06E}"/>
          </ac:picMkLst>
        </pc:picChg>
        <pc:picChg chg="del">
          <ac:chgData name="Lin Pinxue" userId="fb53b33795c21859" providerId="Windows Live" clId="Web-{01236B9F-38FB-49EE-BE5F-C0CC2774FF56}" dt="2023-08-07T17:49:45.542" v="5"/>
          <ac:picMkLst>
            <pc:docMk/>
            <pc:sldMk cId="0" sldId="261"/>
            <ac:picMk id="14" creationId="{91E62DEC-9F60-36DE-6FE5-808F185ED0CD}"/>
          </ac:picMkLst>
        </pc:picChg>
        <pc:picChg chg="add mod ord">
          <ac:chgData name="Lin Pinxue" userId="fb53b33795c21859" providerId="Windows Live" clId="Web-{01236B9F-38FB-49EE-BE5F-C0CC2774FF56}" dt="2023-08-07T17:58:42.590" v="98" actId="1076"/>
          <ac:picMkLst>
            <pc:docMk/>
            <pc:sldMk cId="0" sldId="261"/>
            <ac:picMk id="16" creationId="{9A363998-336A-362D-49E3-ADD23B1E608D}"/>
          </ac:picMkLst>
        </pc:picChg>
        <pc:picChg chg="add mod">
          <ac:chgData name="Lin Pinxue" userId="fb53b33795c21859" providerId="Windows Live" clId="Web-{01236B9F-38FB-49EE-BE5F-C0CC2774FF56}" dt="2023-08-07T17:57:16.747" v="80" actId="1076"/>
          <ac:picMkLst>
            <pc:docMk/>
            <pc:sldMk cId="0" sldId="261"/>
            <ac:picMk id="19" creationId="{FE80405E-9060-405E-C977-7A1C26B6F4A9}"/>
          </ac:picMkLst>
        </pc:picChg>
        <pc:cxnChg chg="add mod">
          <ac:chgData name="Lin Pinxue" userId="fb53b33795c21859" providerId="Windows Live" clId="Web-{01236B9F-38FB-49EE-BE5F-C0CC2774FF56}" dt="2023-08-07T17:55:18.115" v="71"/>
          <ac:cxnSpMkLst>
            <pc:docMk/>
            <pc:sldMk cId="0" sldId="261"/>
            <ac:cxnSpMk id="15" creationId="{5DE7D589-5C55-E9C1-4216-C659117322D6}"/>
          </ac:cxnSpMkLst>
        </pc:cxnChg>
        <pc:cxnChg chg="add mod">
          <ac:chgData name="Lin Pinxue" userId="fb53b33795c21859" providerId="Windows Live" clId="Web-{01236B9F-38FB-49EE-BE5F-C0CC2774FF56}" dt="2023-08-07T17:55:32.022" v="75" actId="14100"/>
          <ac:cxnSpMkLst>
            <pc:docMk/>
            <pc:sldMk cId="0" sldId="261"/>
            <ac:cxnSpMk id="18" creationId="{56DDD7B5-F8B3-9452-2546-54C47696969C}"/>
          </ac:cxnSpMkLst>
        </pc:cxnChg>
      </pc:sldChg>
      <pc:sldChg chg="add replId">
        <pc:chgData name="Lin Pinxue" userId="fb53b33795c21859" providerId="Windows Live" clId="Web-{01236B9F-38FB-49EE-BE5F-C0CC2774FF56}" dt="2023-08-07T17:49:38.120" v="0"/>
        <pc:sldMkLst>
          <pc:docMk/>
          <pc:sldMk cId="2178601584" sldId="269"/>
        </pc:sldMkLst>
      </pc:sldChg>
    </pc:docChg>
  </pc:docChgLst>
  <pc:docChgLst>
    <pc:chgData name="Lin Pinxue" userId="fb53b33795c21859" providerId="Windows Live" clId="Web-{0DCF442F-FBD8-44BE-8188-C574D2BF7923}"/>
    <pc:docChg chg="modSld sldOrd">
      <pc:chgData name="Lin Pinxue" userId="fb53b33795c21859" providerId="Windows Live" clId="Web-{0DCF442F-FBD8-44BE-8188-C574D2BF7923}" dt="2023-08-07T22:40:24.881" v="11"/>
      <pc:docMkLst>
        <pc:docMk/>
      </pc:docMkLst>
      <pc:sldChg chg="delSp">
        <pc:chgData name="Lin Pinxue" userId="fb53b33795c21859" providerId="Windows Live" clId="Web-{0DCF442F-FBD8-44BE-8188-C574D2BF7923}" dt="2023-08-07T22:40:09.099" v="4"/>
        <pc:sldMkLst>
          <pc:docMk/>
          <pc:sldMk cId="0" sldId="256"/>
        </pc:sldMkLst>
        <pc:picChg chg="del">
          <ac:chgData name="Lin Pinxue" userId="fb53b33795c21859" providerId="Windows Live" clId="Web-{0DCF442F-FBD8-44BE-8188-C574D2BF7923}" dt="2023-08-07T22:40:09.099" v="4"/>
          <ac:picMkLst>
            <pc:docMk/>
            <pc:sldMk cId="0" sldId="256"/>
            <ac:picMk id="8" creationId="{00000000-0000-0000-0000-000000000000}"/>
          </ac:picMkLst>
        </pc:picChg>
      </pc:sldChg>
      <pc:sldChg chg="delSp">
        <pc:chgData name="Lin Pinxue" userId="fb53b33795c21859" providerId="Windows Live" clId="Web-{0DCF442F-FBD8-44BE-8188-C574D2BF7923}" dt="2023-08-07T22:40:07.193" v="3"/>
        <pc:sldMkLst>
          <pc:docMk/>
          <pc:sldMk cId="0" sldId="257"/>
        </pc:sldMkLst>
        <pc:picChg chg="del">
          <ac:chgData name="Lin Pinxue" userId="fb53b33795c21859" providerId="Windows Live" clId="Web-{0DCF442F-FBD8-44BE-8188-C574D2BF7923}" dt="2023-08-07T22:40:07.193" v="3"/>
          <ac:picMkLst>
            <pc:docMk/>
            <pc:sldMk cId="0" sldId="257"/>
            <ac:picMk id="11" creationId="{00000000-0000-0000-0000-000000000000}"/>
          </ac:picMkLst>
        </pc:picChg>
      </pc:sldChg>
      <pc:sldChg chg="delSp">
        <pc:chgData name="Lin Pinxue" userId="fb53b33795c21859" providerId="Windows Live" clId="Web-{0DCF442F-FBD8-44BE-8188-C574D2BF7923}" dt="2023-08-07T22:40:05.349" v="2"/>
        <pc:sldMkLst>
          <pc:docMk/>
          <pc:sldMk cId="0" sldId="258"/>
        </pc:sldMkLst>
        <pc:picChg chg="del">
          <ac:chgData name="Lin Pinxue" userId="fb53b33795c21859" providerId="Windows Live" clId="Web-{0DCF442F-FBD8-44BE-8188-C574D2BF7923}" dt="2023-08-07T22:40:05.349" v="2"/>
          <ac:picMkLst>
            <pc:docMk/>
            <pc:sldMk cId="0" sldId="258"/>
            <ac:picMk id="6" creationId="{00000000-0000-0000-0000-000000000000}"/>
          </ac:picMkLst>
        </pc:picChg>
      </pc:sldChg>
      <pc:sldChg chg="delSp">
        <pc:chgData name="Lin Pinxue" userId="fb53b33795c21859" providerId="Windows Live" clId="Web-{0DCF442F-FBD8-44BE-8188-C574D2BF7923}" dt="2023-08-07T22:40:11.177" v="5"/>
        <pc:sldMkLst>
          <pc:docMk/>
          <pc:sldMk cId="0" sldId="259"/>
        </pc:sldMkLst>
        <pc:picChg chg="del">
          <ac:chgData name="Lin Pinxue" userId="fb53b33795c21859" providerId="Windows Live" clId="Web-{0DCF442F-FBD8-44BE-8188-C574D2BF7923}" dt="2023-08-07T22:40:11.177" v="5"/>
          <ac:picMkLst>
            <pc:docMk/>
            <pc:sldMk cId="0" sldId="259"/>
            <ac:picMk id="6" creationId="{00000000-0000-0000-0000-000000000000}"/>
          </ac:picMkLst>
        </pc:picChg>
      </pc:sldChg>
      <pc:sldChg chg="delSp">
        <pc:chgData name="Lin Pinxue" userId="fb53b33795c21859" providerId="Windows Live" clId="Web-{0DCF442F-FBD8-44BE-8188-C574D2BF7923}" dt="2023-08-07T22:40:16.005" v="6"/>
        <pc:sldMkLst>
          <pc:docMk/>
          <pc:sldMk cId="0" sldId="263"/>
        </pc:sldMkLst>
        <pc:picChg chg="del">
          <ac:chgData name="Lin Pinxue" userId="fb53b33795c21859" providerId="Windows Live" clId="Web-{0DCF442F-FBD8-44BE-8188-C574D2BF7923}" dt="2023-08-07T22:40:16.005" v="6"/>
          <ac:picMkLst>
            <pc:docMk/>
            <pc:sldMk cId="0" sldId="263"/>
            <ac:picMk id="18" creationId="{00000000-0000-0000-0000-000000000000}"/>
          </ac:picMkLst>
        </pc:picChg>
      </pc:sldChg>
      <pc:sldChg chg="delSp">
        <pc:chgData name="Lin Pinxue" userId="fb53b33795c21859" providerId="Windows Live" clId="Web-{0DCF442F-FBD8-44BE-8188-C574D2BF7923}" dt="2023-08-07T22:40:17.662" v="7"/>
        <pc:sldMkLst>
          <pc:docMk/>
          <pc:sldMk cId="0" sldId="264"/>
        </pc:sldMkLst>
        <pc:picChg chg="del">
          <ac:chgData name="Lin Pinxue" userId="fb53b33795c21859" providerId="Windows Live" clId="Web-{0DCF442F-FBD8-44BE-8188-C574D2BF7923}" dt="2023-08-07T22:40:17.662" v="7"/>
          <ac:picMkLst>
            <pc:docMk/>
            <pc:sldMk cId="0" sldId="264"/>
            <ac:picMk id="7" creationId="{00000000-0000-0000-0000-000000000000}"/>
          </ac:picMkLst>
        </pc:picChg>
      </pc:sldChg>
      <pc:sldChg chg="delSp">
        <pc:chgData name="Lin Pinxue" userId="fb53b33795c21859" providerId="Windows Live" clId="Web-{0DCF442F-FBD8-44BE-8188-C574D2BF7923}" dt="2023-08-07T22:40:19.506" v="8"/>
        <pc:sldMkLst>
          <pc:docMk/>
          <pc:sldMk cId="0" sldId="265"/>
        </pc:sldMkLst>
        <pc:picChg chg="del">
          <ac:chgData name="Lin Pinxue" userId="fb53b33795c21859" providerId="Windows Live" clId="Web-{0DCF442F-FBD8-44BE-8188-C574D2BF7923}" dt="2023-08-07T22:40:19.506" v="8"/>
          <ac:picMkLst>
            <pc:docMk/>
            <pc:sldMk cId="0" sldId="265"/>
            <ac:picMk id="10" creationId="{00000000-0000-0000-0000-000000000000}"/>
          </ac:picMkLst>
        </pc:picChg>
      </pc:sldChg>
      <pc:sldChg chg="delSp">
        <pc:chgData name="Lin Pinxue" userId="fb53b33795c21859" providerId="Windows Live" clId="Web-{0DCF442F-FBD8-44BE-8188-C574D2BF7923}" dt="2023-08-07T22:40:21.084" v="9"/>
        <pc:sldMkLst>
          <pc:docMk/>
          <pc:sldMk cId="0" sldId="266"/>
        </pc:sldMkLst>
        <pc:picChg chg="del">
          <ac:chgData name="Lin Pinxue" userId="fb53b33795c21859" providerId="Windows Live" clId="Web-{0DCF442F-FBD8-44BE-8188-C574D2BF7923}" dt="2023-08-07T22:40:21.084" v="9"/>
          <ac:picMkLst>
            <pc:docMk/>
            <pc:sldMk cId="0" sldId="266"/>
            <ac:picMk id="9" creationId="{00000000-0000-0000-0000-000000000000}"/>
          </ac:picMkLst>
        </pc:picChg>
      </pc:sldChg>
      <pc:sldChg chg="delSp">
        <pc:chgData name="Lin Pinxue" userId="fb53b33795c21859" providerId="Windows Live" clId="Web-{0DCF442F-FBD8-44BE-8188-C574D2BF7923}" dt="2023-08-07T22:40:23.068" v="10"/>
        <pc:sldMkLst>
          <pc:docMk/>
          <pc:sldMk cId="0" sldId="267"/>
        </pc:sldMkLst>
        <pc:picChg chg="del">
          <ac:chgData name="Lin Pinxue" userId="fb53b33795c21859" providerId="Windows Live" clId="Web-{0DCF442F-FBD8-44BE-8188-C574D2BF7923}" dt="2023-08-07T22:40:23.068" v="10"/>
          <ac:picMkLst>
            <pc:docMk/>
            <pc:sldMk cId="0" sldId="267"/>
            <ac:picMk id="6" creationId="{00000000-0000-0000-0000-000000000000}"/>
          </ac:picMkLst>
        </pc:picChg>
      </pc:sldChg>
      <pc:sldChg chg="delSp">
        <pc:chgData name="Lin Pinxue" userId="fb53b33795c21859" providerId="Windows Live" clId="Web-{0DCF442F-FBD8-44BE-8188-C574D2BF7923}" dt="2023-08-07T22:40:24.881" v="11"/>
        <pc:sldMkLst>
          <pc:docMk/>
          <pc:sldMk cId="0" sldId="268"/>
        </pc:sldMkLst>
        <pc:picChg chg="del">
          <ac:chgData name="Lin Pinxue" userId="fb53b33795c21859" providerId="Windows Live" clId="Web-{0DCF442F-FBD8-44BE-8188-C574D2BF7923}" dt="2023-08-07T22:40:24.881" v="11"/>
          <ac:picMkLst>
            <pc:docMk/>
            <pc:sldMk cId="0" sldId="268"/>
            <ac:picMk id="8" creationId="{00000000-0000-0000-0000-000000000000}"/>
          </ac:picMkLst>
        </pc:picChg>
      </pc:sldChg>
      <pc:sldChg chg="ord">
        <pc:chgData name="Lin Pinxue" userId="fb53b33795c21859" providerId="Windows Live" clId="Web-{0DCF442F-FBD8-44BE-8188-C574D2BF7923}" dt="2023-08-07T22:39:39.942" v="1"/>
        <pc:sldMkLst>
          <pc:docMk/>
          <pc:sldMk cId="2178601584" sldId="269"/>
        </pc:sldMkLst>
      </pc:sldChg>
    </pc:docChg>
  </pc:docChgLst>
  <pc:docChgLst>
    <pc:chgData name="Guest User" providerId="Windows Live" clId="Web-{A8FEAC80-2D73-48CE-8C71-0B3FA1A1D2ED}"/>
    <pc:docChg chg="addSld delSld modSld sldOrd">
      <pc:chgData name="Guest User" userId="" providerId="Windows Live" clId="Web-{A8FEAC80-2D73-48CE-8C71-0B3FA1A1D2ED}" dt="2023-08-07T23:31:40.264" v="24" actId="1076"/>
      <pc:docMkLst>
        <pc:docMk/>
      </pc:docMkLst>
      <pc:sldChg chg="modSp">
        <pc:chgData name="Guest User" userId="" providerId="Windows Live" clId="Web-{A8FEAC80-2D73-48CE-8C71-0B3FA1A1D2ED}" dt="2023-08-07T23:31:40.264" v="24" actId="1076"/>
        <pc:sldMkLst>
          <pc:docMk/>
          <pc:sldMk cId="0" sldId="256"/>
        </pc:sldMkLst>
        <pc:spChg chg="mod">
          <ac:chgData name="Guest User" userId="" providerId="Windows Live" clId="Web-{A8FEAC80-2D73-48CE-8C71-0B3FA1A1D2ED}" dt="2023-08-07T23:31:15.246" v="21" actId="14100"/>
          <ac:spMkLst>
            <pc:docMk/>
            <pc:sldMk cId="0" sldId="256"/>
            <ac:spMk id="4" creationId="{00000000-0000-0000-0000-000000000000}"/>
          </ac:spMkLst>
        </pc:spChg>
        <pc:spChg chg="mod">
          <ac:chgData name="Guest User" userId="" providerId="Windows Live" clId="Web-{A8FEAC80-2D73-48CE-8C71-0B3FA1A1D2ED}" dt="2023-08-07T23:31:28.356" v="23" actId="1076"/>
          <ac:spMkLst>
            <pc:docMk/>
            <pc:sldMk cId="0" sldId="256"/>
            <ac:spMk id="5" creationId="{00000000-0000-0000-0000-000000000000}"/>
          </ac:spMkLst>
        </pc:spChg>
        <pc:spChg chg="mod">
          <ac:chgData name="Guest User" userId="" providerId="Windows Live" clId="Web-{A8FEAC80-2D73-48CE-8C71-0B3FA1A1D2ED}" dt="2023-08-07T23:31:40.264" v="24" actId="1076"/>
          <ac:spMkLst>
            <pc:docMk/>
            <pc:sldMk cId="0" sldId="256"/>
            <ac:spMk id="6" creationId="{00000000-0000-0000-0000-000000000000}"/>
          </ac:spMkLst>
        </pc:spChg>
      </pc:sldChg>
      <pc:sldChg chg="ord">
        <pc:chgData name="Guest User" userId="" providerId="Windows Live" clId="Web-{A8FEAC80-2D73-48CE-8C71-0B3FA1A1D2ED}" dt="2023-08-07T23:26:54.681" v="9"/>
        <pc:sldMkLst>
          <pc:docMk/>
          <pc:sldMk cId="0" sldId="263"/>
        </pc:sldMkLst>
      </pc:sldChg>
      <pc:sldChg chg="ord">
        <pc:chgData name="Guest User" userId="" providerId="Windows Live" clId="Web-{A8FEAC80-2D73-48CE-8C71-0B3FA1A1D2ED}" dt="2023-08-07T23:26:58.994" v="10"/>
        <pc:sldMkLst>
          <pc:docMk/>
          <pc:sldMk cId="0" sldId="264"/>
        </pc:sldMkLst>
      </pc:sldChg>
      <pc:sldChg chg="ord">
        <pc:chgData name="Guest User" userId="" providerId="Windows Live" clId="Web-{A8FEAC80-2D73-48CE-8C71-0B3FA1A1D2ED}" dt="2023-08-07T23:26:45.227" v="8"/>
        <pc:sldMkLst>
          <pc:docMk/>
          <pc:sldMk cId="2178601584" sldId="269"/>
        </pc:sldMkLst>
      </pc:sldChg>
      <pc:sldChg chg="add">
        <pc:chgData name="Guest User" userId="" providerId="Windows Live" clId="Web-{A8FEAC80-2D73-48CE-8C71-0B3FA1A1D2ED}" dt="2023-08-07T23:26:20.288" v="4"/>
        <pc:sldMkLst>
          <pc:docMk/>
          <pc:sldMk cId="2797855645" sldId="270"/>
        </pc:sldMkLst>
      </pc:sldChg>
      <pc:sldChg chg="addSp new del">
        <pc:chgData name="Guest User" userId="" providerId="Windows Live" clId="Web-{A8FEAC80-2D73-48CE-8C71-0B3FA1A1D2ED}" dt="2023-08-07T22:59:43.148" v="3"/>
        <pc:sldMkLst>
          <pc:docMk/>
          <pc:sldMk cId="3252498403" sldId="270"/>
        </pc:sldMkLst>
        <pc:spChg chg="add">
          <ac:chgData name="Guest User" userId="" providerId="Windows Live" clId="Web-{A8FEAC80-2D73-48CE-8C71-0B3FA1A1D2ED}" dt="2023-08-07T22:59:36.554" v="2"/>
          <ac:spMkLst>
            <pc:docMk/>
            <pc:sldMk cId="3252498403" sldId="270"/>
            <ac:spMk id="2" creationId="{BB428AED-45FA-9556-F41B-44D025A044CE}"/>
          </ac:spMkLst>
        </pc:spChg>
      </pc:sldChg>
      <pc:sldChg chg="add">
        <pc:chgData name="Guest User" userId="" providerId="Windows Live" clId="Web-{A8FEAC80-2D73-48CE-8C71-0B3FA1A1D2ED}" dt="2023-08-07T23:27:34.840" v="11"/>
        <pc:sldMkLst>
          <pc:docMk/>
          <pc:sldMk cId="89388087" sldId="271"/>
        </pc:sldMkLst>
      </pc:sldChg>
    </pc:docChg>
  </pc:docChgLst>
  <pc:docChgLst>
    <pc:chgData name="lin pinxue" userId="f722ec3a8c366ee4" providerId="Windows Live" clId="Web-{6423E8A3-111C-41BB-89E0-BE13253091CE}"/>
    <pc:docChg chg="modSld">
      <pc:chgData name="lin pinxue" userId="f722ec3a8c366ee4" providerId="Windows Live" clId="Web-{6423E8A3-111C-41BB-89E0-BE13253091CE}" dt="2023-08-07T17:09:14.197" v="2" actId="1076"/>
      <pc:docMkLst>
        <pc:docMk/>
      </pc:docMkLst>
      <pc:sldChg chg="modSp">
        <pc:chgData name="lin pinxue" userId="f722ec3a8c366ee4" providerId="Windows Live" clId="Web-{6423E8A3-111C-41BB-89E0-BE13253091CE}" dt="2023-08-07T17:09:14.197" v="2" actId="1076"/>
        <pc:sldMkLst>
          <pc:docMk/>
          <pc:sldMk cId="0" sldId="261"/>
        </pc:sldMkLst>
        <pc:picChg chg="mod">
          <ac:chgData name="lin pinxue" userId="f722ec3a8c366ee4" providerId="Windows Live" clId="Web-{6423E8A3-111C-41BB-89E0-BE13253091CE}" dt="2023-08-07T17:09:14.197" v="2" actId="1076"/>
          <ac:picMkLst>
            <pc:docMk/>
            <pc:sldMk cId="0" sldId="261"/>
            <ac:picMk id="8" creationId="{8EF4C9AC-61FD-34F7-D833-64C8DECA6B02}"/>
          </ac:picMkLst>
        </pc:picChg>
        <pc:picChg chg="mod">
          <ac:chgData name="lin pinxue" userId="f722ec3a8c366ee4" providerId="Windows Live" clId="Web-{6423E8A3-111C-41BB-89E0-BE13253091CE}" dt="2023-08-07T17:08:37.618" v="0" actId="1076"/>
          <ac:picMkLst>
            <pc:docMk/>
            <pc:sldMk cId="0" sldId="261"/>
            <ac:picMk id="14" creationId="{91E62DEC-9F60-36DE-6FE5-808F185ED0C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87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059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s://gamma.ap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365951" y="1862614"/>
            <a:ext cx="8743692" cy="2499598"/>
          </a:xfrm>
          <a:prstGeom prst="rect">
            <a:avLst/>
          </a:prstGeom>
          <a:noFill/>
          <a:ln/>
        </p:spPr>
        <p:txBody>
          <a:bodyPr wrap="square" lIns="91440" tIns="45720" rIns="91440" bIns="45720" rtlCol="0" anchor="t"/>
          <a:lstStyle/>
          <a:p>
            <a:pPr algn="ctr"/>
            <a:r>
              <a:rPr lang="en-US" sz="3600" b="1">
                <a:solidFill>
                  <a:srgbClr val="000000"/>
                </a:solidFill>
                <a:latin typeface="Calibri"/>
                <a:ea typeface="Libre Baskerville" pitchFamily="34" charset="-122"/>
                <a:cs typeface="Calibri"/>
              </a:rPr>
              <a:t>Visual Question Answering (VQA) System</a:t>
            </a:r>
            <a:endParaRPr lang="en-US" sz="3600">
              <a:solidFill>
                <a:srgbClr val="000000"/>
              </a:solidFill>
              <a:latin typeface="Calibri"/>
              <a:ea typeface="Libre Baskerville" pitchFamily="34" charset="-122"/>
              <a:cs typeface="Calibri"/>
            </a:endParaRPr>
          </a:p>
          <a:p>
            <a:pPr algn="ctr"/>
            <a:r>
              <a:rPr lang="en-US" sz="3600" b="1">
                <a:solidFill>
                  <a:srgbClr val="000000"/>
                </a:solidFill>
                <a:latin typeface="Calibri"/>
                <a:ea typeface="Libre Baskerville" pitchFamily="34" charset="-122"/>
                <a:cs typeface="Calibri"/>
              </a:rPr>
              <a:t>Video Understanding of ML Classes</a:t>
            </a:r>
            <a:endParaRPr lang="en-US" sz="3600"/>
          </a:p>
        </p:txBody>
      </p:sp>
      <p:sp>
        <p:nvSpPr>
          <p:cNvPr id="5" name="Text 2"/>
          <p:cNvSpPr/>
          <p:nvPr/>
        </p:nvSpPr>
        <p:spPr>
          <a:xfrm>
            <a:off x="833199" y="3354013"/>
            <a:ext cx="7477601" cy="355402"/>
          </a:xfrm>
          <a:prstGeom prst="rect">
            <a:avLst/>
          </a:prstGeom>
          <a:noFill/>
          <a:ln/>
        </p:spPr>
        <p:txBody>
          <a:bodyPr wrap="none" rtlCol="0" anchor="t"/>
          <a:lstStyle/>
          <a:p>
            <a:pPr marL="0" indent="0">
              <a:lnSpc>
                <a:spcPts val="2799"/>
              </a:lnSpc>
              <a:buNone/>
            </a:pPr>
            <a:r>
              <a:rPr lang="en-US" sz="1750" b="1">
                <a:solidFill>
                  <a:srgbClr val="454240"/>
                </a:solidFill>
                <a:latin typeface="DM Sans" pitchFamily="34" charset="0"/>
                <a:ea typeface="DM Sans" pitchFamily="34" charset="-122"/>
                <a:cs typeface="DM Sans" pitchFamily="34" charset="-120"/>
              </a:rPr>
              <a:t>Radek Holik , Yujie Wu, Sheng-Han Yueh, Pinxue Lin</a:t>
            </a:r>
            <a:endParaRPr lang="en-US" sz="1750"/>
          </a:p>
        </p:txBody>
      </p:sp>
      <p:sp>
        <p:nvSpPr>
          <p:cNvPr id="6" name="Text 3"/>
          <p:cNvSpPr/>
          <p:nvPr/>
        </p:nvSpPr>
        <p:spPr>
          <a:xfrm>
            <a:off x="833199" y="4049762"/>
            <a:ext cx="7477601" cy="1066205"/>
          </a:xfrm>
          <a:prstGeom prst="rect">
            <a:avLst/>
          </a:prstGeom>
          <a:noFill/>
          <a:ln/>
        </p:spPr>
        <p:txBody>
          <a:bodyPr wrap="squar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Welcome to our presentation on visual question answering. Discover how machines learn to answer questions about the world we see around us.</a:t>
            </a:r>
            <a:endParaRPr lang="en-US" sz="1750"/>
          </a:p>
        </p:txBody>
      </p:sp>
      <p:pic>
        <p:nvPicPr>
          <p:cNvPr id="7"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2037993" y="1429703"/>
            <a:ext cx="8785860" cy="694373"/>
          </a:xfrm>
          <a:prstGeom prst="rect">
            <a:avLst/>
          </a:prstGeom>
          <a:noFill/>
          <a:ln/>
        </p:spPr>
        <p:txBody>
          <a:bodyPr wrap="none" lIns="91440" tIns="45720" rIns="91440" bIns="45720" rtlCol="0" anchor="t"/>
          <a:lstStyle/>
          <a:p>
            <a:pPr marL="0" indent="0">
              <a:lnSpc>
                <a:spcPts val="5468"/>
              </a:lnSpc>
              <a:buNone/>
            </a:pPr>
            <a:r>
              <a:rPr lang="en-US" sz="4350">
                <a:solidFill>
                  <a:srgbClr val="5C4E3D"/>
                </a:solidFill>
                <a:latin typeface="Libre Baskerville"/>
                <a:ea typeface="Libre Baskerville" pitchFamily="34" charset="-122"/>
                <a:cs typeface="Libre Baskerville" pitchFamily="34" charset="-120"/>
              </a:rPr>
              <a:t>Multimodal machine learning</a:t>
            </a:r>
            <a:endParaRPr lang="en-US" sz="4350">
              <a:latin typeface="Libre Baskerville"/>
            </a:endParaRPr>
          </a:p>
        </p:txBody>
      </p:sp>
      <p:sp>
        <p:nvSpPr>
          <p:cNvPr id="5" name="Text 2"/>
          <p:cNvSpPr/>
          <p:nvPr/>
        </p:nvSpPr>
        <p:spPr>
          <a:xfrm>
            <a:off x="2037993" y="2568416"/>
            <a:ext cx="10554414" cy="2132409"/>
          </a:xfrm>
          <a:prstGeom prst="rect">
            <a:avLst/>
          </a:prstGeom>
          <a:noFill/>
          <a:ln/>
        </p:spPr>
        <p:txBody>
          <a:bodyPr wrap="square" lIns="91440" tIns="45720" rIns="91440" bIns="45720" rtlCol="0" anchor="t"/>
          <a:lstStyle/>
          <a:p>
            <a:pPr>
              <a:lnSpc>
                <a:spcPts val="2799"/>
              </a:lnSpc>
            </a:pPr>
            <a:r>
              <a:rPr lang="en-US" sz="1750">
                <a:solidFill>
                  <a:srgbClr val="454240"/>
                </a:solidFill>
                <a:latin typeface="DM Sans"/>
                <a:ea typeface="DM Sans" pitchFamily="34" charset="-122"/>
                <a:cs typeface="DM Sans" pitchFamily="34" charset="-120"/>
              </a:rPr>
              <a:t>Multimodal machine learning is a field that combines different types of data, like images and audio, to create smarter AI models. In our project, it means using both lecture recordings (audio) and PowerPoint slides (images) to help the model understand and answer questions better. This approach mimics how humans use multiple senses to understand things. Machine learning model architectures differ depending on the fusion strategy. There are 3 predominant methods for performing multimodal machine learning, based on 3 distinct types of information fusion: </a:t>
            </a:r>
            <a:endParaRPr lang="en-US" sz="1750"/>
          </a:p>
        </p:txBody>
      </p:sp>
      <p:sp>
        <p:nvSpPr>
          <p:cNvPr id="6" name="Text 3"/>
          <p:cNvSpPr/>
          <p:nvPr/>
        </p:nvSpPr>
        <p:spPr>
          <a:xfrm>
            <a:off x="2393394" y="4950738"/>
            <a:ext cx="10199013"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a:solidFill>
                  <a:srgbClr val="454240"/>
                </a:solidFill>
                <a:latin typeface="DM Sans" pitchFamily="34" charset="0"/>
                <a:ea typeface="DM Sans" pitchFamily="34" charset="-122"/>
                <a:cs typeface="DM Sans" pitchFamily="34" charset="-120"/>
              </a:rPr>
              <a:t>Early Fusion</a:t>
            </a:r>
            <a:endParaRPr lang="en-US" sz="1750"/>
          </a:p>
        </p:txBody>
      </p:sp>
      <p:sp>
        <p:nvSpPr>
          <p:cNvPr id="7" name="Text 4"/>
          <p:cNvSpPr/>
          <p:nvPr/>
        </p:nvSpPr>
        <p:spPr>
          <a:xfrm>
            <a:off x="2393394" y="5394960"/>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a:solidFill>
                  <a:srgbClr val="454240"/>
                </a:solidFill>
                <a:latin typeface="DM Sans" pitchFamily="34" charset="0"/>
                <a:ea typeface="DM Sans" pitchFamily="34" charset="-122"/>
                <a:cs typeface="DM Sans" pitchFamily="34" charset="-120"/>
              </a:rPr>
              <a:t>Intermediate/Joint Fusion</a:t>
            </a:r>
            <a:endParaRPr lang="en-US" sz="1750"/>
          </a:p>
        </p:txBody>
      </p:sp>
      <p:sp>
        <p:nvSpPr>
          <p:cNvPr id="8" name="Text 5"/>
          <p:cNvSpPr/>
          <p:nvPr/>
        </p:nvSpPr>
        <p:spPr>
          <a:xfrm>
            <a:off x="2393394" y="5839182"/>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a:solidFill>
                  <a:srgbClr val="454240"/>
                </a:solidFill>
                <a:latin typeface="DM Sans" pitchFamily="34" charset="0"/>
                <a:ea typeface="DM Sans" pitchFamily="34" charset="-122"/>
                <a:cs typeface="DM Sans" pitchFamily="34" charset="-120"/>
              </a:rPr>
              <a:t>Late/Decision Fusion</a:t>
            </a:r>
            <a:endParaRPr lang="en-US" sz="1750"/>
          </a:p>
        </p:txBody>
      </p:sp>
      <p:sp>
        <p:nvSpPr>
          <p:cNvPr id="9" name="Text 6"/>
          <p:cNvSpPr/>
          <p:nvPr/>
        </p:nvSpPr>
        <p:spPr>
          <a:xfrm>
            <a:off x="2037993" y="6444496"/>
            <a:ext cx="10554414" cy="355402"/>
          </a:xfrm>
          <a:prstGeom prst="rect">
            <a:avLst/>
          </a:prstGeom>
          <a:noFill/>
          <a:ln/>
        </p:spPr>
        <p:txBody>
          <a:bodyPr wrap="non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Obviously,  the strategy of our multi-modal is early fusion.</a:t>
            </a:r>
            <a:endParaRPr lang="en-US" sz="175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2037993" y="785336"/>
            <a:ext cx="9966960" cy="694373"/>
          </a:xfrm>
          <a:prstGeom prst="rect">
            <a:avLst/>
          </a:prstGeom>
          <a:noFill/>
          <a:ln/>
        </p:spPr>
        <p:txBody>
          <a:bodyPr wrap="none" rtlCol="0" anchor="t"/>
          <a:lstStyle/>
          <a:p>
            <a:pPr marL="0" indent="0">
              <a:lnSpc>
                <a:spcPts val="5468"/>
              </a:lnSpc>
              <a:buNone/>
            </a:pPr>
            <a:r>
              <a:rPr lang="en-US" sz="4374">
                <a:solidFill>
                  <a:srgbClr val="5C4E3D"/>
                </a:solidFill>
                <a:latin typeface="Libre Baskerville" pitchFamily="34" charset="0"/>
                <a:ea typeface="Libre Baskerville" pitchFamily="34" charset="-122"/>
                <a:cs typeface="Libre Baskerville" pitchFamily="34" charset="-120"/>
              </a:rPr>
              <a:t>BLIP image encoder (blip module):</a:t>
            </a:r>
            <a:endParaRPr lang="en-US" sz="4374"/>
          </a:p>
        </p:txBody>
      </p:sp>
      <p:sp>
        <p:nvSpPr>
          <p:cNvPr id="5" name="Text 2"/>
          <p:cNvSpPr/>
          <p:nvPr/>
        </p:nvSpPr>
        <p:spPr>
          <a:xfrm>
            <a:off x="2037993" y="1924050"/>
            <a:ext cx="10554414" cy="1777008"/>
          </a:xfrm>
          <a:prstGeom prst="rect">
            <a:avLst/>
          </a:prstGeom>
          <a:noFill/>
          <a:ln/>
        </p:spPr>
        <p:txBody>
          <a:bodyPr wrap="squar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BLIP is a model that is able to perform various multi-modal tasks including Visual Question Answering, Image-Text retrieval (Image-text matching) and Image Captioning. This is a Transformer-based encoder pretrained on large image datasets to encode an image into a sequence of visual features.  It is equivalent to the image encoder in CLIP which is a product of OpenAi and serves as the visual input representation.</a:t>
            </a:r>
            <a:endParaRPr lang="en-US" sz="1750"/>
          </a:p>
        </p:txBody>
      </p:sp>
      <p:sp>
        <p:nvSpPr>
          <p:cNvPr id="6" name="Text 3"/>
          <p:cNvSpPr/>
          <p:nvPr/>
        </p:nvSpPr>
        <p:spPr>
          <a:xfrm>
            <a:off x="2037993" y="4034314"/>
            <a:ext cx="8389620" cy="694373"/>
          </a:xfrm>
          <a:prstGeom prst="rect">
            <a:avLst/>
          </a:prstGeom>
          <a:noFill/>
          <a:ln/>
        </p:spPr>
        <p:txBody>
          <a:bodyPr wrap="none" rtlCol="0" anchor="t"/>
          <a:lstStyle/>
          <a:p>
            <a:pPr marL="0" indent="0">
              <a:lnSpc>
                <a:spcPts val="5468"/>
              </a:lnSpc>
              <a:buNone/>
            </a:pPr>
            <a:r>
              <a:rPr lang="en-US" sz="4374">
                <a:solidFill>
                  <a:srgbClr val="5C4E3D"/>
                </a:solidFill>
                <a:latin typeface="Libre Baskerville" pitchFamily="34" charset="0"/>
                <a:ea typeface="Libre Baskerville" pitchFamily="34" charset="-122"/>
                <a:cs typeface="Libre Baskerville" pitchFamily="34" charset="-120"/>
              </a:rPr>
              <a:t>Query encoder (query_proj): </a:t>
            </a:r>
            <a:endParaRPr lang="en-US" sz="4374"/>
          </a:p>
        </p:txBody>
      </p:sp>
      <p:sp>
        <p:nvSpPr>
          <p:cNvPr id="7" name="Text 4"/>
          <p:cNvSpPr/>
          <p:nvPr/>
        </p:nvSpPr>
        <p:spPr>
          <a:xfrm>
            <a:off x="2037993" y="5061942"/>
            <a:ext cx="10554414" cy="1777008"/>
          </a:xfrm>
          <a:prstGeom prst="rect">
            <a:avLst/>
          </a:prstGeom>
          <a:noFill/>
          <a:ln/>
        </p:spPr>
        <p:txBody>
          <a:bodyPr wrap="squar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The text query is processed by a specific module that converts it into a sequence of token embeddings. This crucial aspect of the model has been selected by the BLIP-2 developers, although they have not publicly disclosed the details of this module's architecture. Despite this, the module's role remains pivotal in transforming textual input into a format that the model can comprehend and utilize effectively.</a:t>
            </a:r>
            <a:endParaRPr lang="en-US" sz="1750"/>
          </a:p>
        </p:txBody>
      </p:sp>
      <p:sp>
        <p:nvSpPr>
          <p:cNvPr id="8" name="Text 5"/>
          <p:cNvSpPr/>
          <p:nvPr/>
        </p:nvSpPr>
        <p:spPr>
          <a:xfrm>
            <a:off x="2037993" y="7088862"/>
            <a:ext cx="10554414" cy="355402"/>
          </a:xfrm>
          <a:prstGeom prst="rect">
            <a:avLst/>
          </a:prstGeom>
          <a:noFill/>
          <a:ln/>
        </p:spPr>
        <p:txBody>
          <a:bodyPr wrap="none" rtlCol="0" anchor="t"/>
          <a:lstStyle/>
          <a:p>
            <a:pPr marL="0" indent="0">
              <a:lnSpc>
                <a:spcPts val="2799"/>
              </a:lnSpc>
              <a:buNone/>
            </a:pPr>
            <a:endParaRPr lang="en-US" sz="17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2037993" y="2834640"/>
            <a:ext cx="6019800" cy="694373"/>
          </a:xfrm>
          <a:prstGeom prst="rect">
            <a:avLst/>
          </a:prstGeom>
          <a:noFill/>
          <a:ln/>
        </p:spPr>
        <p:txBody>
          <a:bodyPr wrap="none" rtlCol="0" anchor="t"/>
          <a:lstStyle/>
          <a:p>
            <a:pPr marL="0" indent="0">
              <a:lnSpc>
                <a:spcPts val="5468"/>
              </a:lnSpc>
              <a:buNone/>
            </a:pPr>
            <a:r>
              <a:rPr lang="en-US" sz="4374">
                <a:solidFill>
                  <a:srgbClr val="5C4E3D"/>
                </a:solidFill>
                <a:latin typeface="Libre Baskerville" pitchFamily="34" charset="0"/>
                <a:ea typeface="Libre Baskerville" pitchFamily="34" charset="-122"/>
                <a:cs typeface="Libre Baskerville" pitchFamily="34" charset="-120"/>
              </a:rPr>
              <a:t>Flan-T5 decoder (t5): </a:t>
            </a:r>
            <a:endParaRPr lang="en-US" sz="4374"/>
          </a:p>
        </p:txBody>
      </p:sp>
      <p:sp>
        <p:nvSpPr>
          <p:cNvPr id="5" name="Text 2"/>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This is a pretrained T5 decoder model that takes the multimodal context representations and generates the text response. Flan-T5, which achieve strong few-shot performance even compared to much larger models, such as PaLM 62B, was trained to generate natural language captions conditioned on image and text. And this model is initialized with pretrain weight.</a:t>
            </a:r>
            <a:endParaRPr lang="en-US" sz="17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txBody>
          <a:bodyPr/>
          <a:lstStyle/>
          <a:p>
            <a:endParaRPr lang="zh-CN" altLang="en-US"/>
          </a:p>
        </p:txBody>
      </p:sp>
      <p:sp>
        <p:nvSpPr>
          <p:cNvPr id="4" name="Text 1"/>
          <p:cNvSpPr/>
          <p:nvPr/>
        </p:nvSpPr>
        <p:spPr>
          <a:xfrm>
            <a:off x="2037993" y="1196340"/>
            <a:ext cx="5212080" cy="694373"/>
          </a:xfrm>
          <a:prstGeom prst="rect">
            <a:avLst/>
          </a:prstGeom>
          <a:noFill/>
          <a:ln/>
        </p:spPr>
        <p:txBody>
          <a:bodyPr wrap="none" rtlCol="0" anchor="t"/>
          <a:lstStyle/>
          <a:p>
            <a:pPr marL="0" indent="0">
              <a:lnSpc>
                <a:spcPts val="5468"/>
              </a:lnSpc>
              <a:buNone/>
            </a:pPr>
            <a:r>
              <a:rPr lang="en-US" sz="4374">
                <a:solidFill>
                  <a:srgbClr val="5C4E3D"/>
                </a:solidFill>
                <a:latin typeface="Libre Baskerville" pitchFamily="34" charset="0"/>
                <a:ea typeface="Libre Baskerville" pitchFamily="34" charset="-122"/>
                <a:cs typeface="Libre Baskerville" pitchFamily="34" charset="-120"/>
              </a:rPr>
              <a:t>Hyperparameters:</a:t>
            </a:r>
            <a:endParaRPr lang="en-US" sz="4374"/>
          </a:p>
        </p:txBody>
      </p:sp>
      <p:sp>
        <p:nvSpPr>
          <p:cNvPr id="5" name="Text 2"/>
          <p:cNvSpPr/>
          <p:nvPr/>
        </p:nvSpPr>
        <p:spPr>
          <a:xfrm>
            <a:off x="2037993" y="2335054"/>
            <a:ext cx="10554414" cy="355402"/>
          </a:xfrm>
          <a:prstGeom prst="rect">
            <a:avLst/>
          </a:prstGeom>
          <a:noFill/>
          <a:ln/>
        </p:spPr>
        <p:txBody>
          <a:bodyPr wrap="non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loss_fn = nn.CrossEntropyLoss()</a:t>
            </a:r>
            <a:endParaRPr lang="en-US" sz="1750"/>
          </a:p>
        </p:txBody>
      </p:sp>
      <p:sp>
        <p:nvSpPr>
          <p:cNvPr id="6" name="Text 3"/>
          <p:cNvSpPr/>
          <p:nvPr/>
        </p:nvSpPr>
        <p:spPr>
          <a:xfrm>
            <a:off x="2037993" y="2940367"/>
            <a:ext cx="10554414" cy="355402"/>
          </a:xfrm>
          <a:prstGeom prst="rect">
            <a:avLst/>
          </a:prstGeom>
          <a:noFill/>
          <a:ln/>
        </p:spPr>
        <p:txBody>
          <a:bodyPr wrap="non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 optimizer = AdamW(model.parameters(), lr = 5e-5, betas = (0.9, 0.98), weight_decay = 0.01)</a:t>
            </a:r>
            <a:endParaRPr lang="en-US" sz="1750"/>
          </a:p>
        </p:txBody>
      </p:sp>
      <p:sp>
        <p:nvSpPr>
          <p:cNvPr id="7" name="Text 4"/>
          <p:cNvSpPr/>
          <p:nvPr/>
        </p:nvSpPr>
        <p:spPr>
          <a:xfrm>
            <a:off x="2037993" y="3545681"/>
            <a:ext cx="10554414" cy="710803"/>
          </a:xfrm>
          <a:prstGeom prst="rect">
            <a:avLst/>
          </a:prstGeom>
          <a:noFill/>
          <a:ln/>
        </p:spPr>
        <p:txBody>
          <a:bodyPr wrap="squar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Creates a Cosine Annealing learning rate scheduler which will decay the learning rate over epochs in a cosine curve rather than stepped decay.</a:t>
            </a:r>
            <a:endParaRPr lang="en-US" sz="1750"/>
          </a:p>
        </p:txBody>
      </p:sp>
      <p:sp>
        <p:nvSpPr>
          <p:cNvPr id="8" name="Text 5"/>
          <p:cNvSpPr/>
          <p:nvPr/>
        </p:nvSpPr>
        <p:spPr>
          <a:xfrm>
            <a:off x="2037993" y="4506397"/>
            <a:ext cx="10554414" cy="710803"/>
          </a:xfrm>
          <a:prstGeom prst="rect">
            <a:avLst/>
          </a:prstGeom>
          <a:noFill/>
          <a:ln/>
        </p:spPr>
        <p:txBody>
          <a:bodyPr wrap="squar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T_max = 5: The period of the cosine learning rate schedule. With 10 epochs, this will decay over 2 cycles.</a:t>
            </a:r>
            <a:endParaRPr lang="en-US" sz="1750"/>
          </a:p>
        </p:txBody>
      </p:sp>
      <p:sp>
        <p:nvSpPr>
          <p:cNvPr id="9" name="Text 6"/>
          <p:cNvSpPr/>
          <p:nvPr/>
        </p:nvSpPr>
        <p:spPr>
          <a:xfrm>
            <a:off x="2037993" y="5467112"/>
            <a:ext cx="10554414" cy="355402"/>
          </a:xfrm>
          <a:prstGeom prst="rect">
            <a:avLst/>
          </a:prstGeom>
          <a:noFill/>
          <a:ln/>
        </p:spPr>
        <p:txBody>
          <a:bodyPr wrap="non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lr_scheduler = CosineAnnealingLR(optimizer, T_max = 5)</a:t>
            </a:r>
            <a:endParaRPr lang="en-US" sz="1750"/>
          </a:p>
        </p:txBody>
      </p:sp>
      <p:sp>
        <p:nvSpPr>
          <p:cNvPr id="10" name="Text 7"/>
          <p:cNvSpPr/>
          <p:nvPr/>
        </p:nvSpPr>
        <p:spPr>
          <a:xfrm>
            <a:off x="2037993" y="6072426"/>
            <a:ext cx="10554414" cy="355402"/>
          </a:xfrm>
          <a:prstGeom prst="rect">
            <a:avLst/>
          </a:prstGeom>
          <a:noFill/>
          <a:ln/>
        </p:spPr>
        <p:txBody>
          <a:bodyPr wrap="non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num_epochs = 10</a:t>
            </a:r>
            <a:endParaRPr lang="en-US" sz="1750"/>
          </a:p>
        </p:txBody>
      </p:sp>
      <p:sp>
        <p:nvSpPr>
          <p:cNvPr id="11" name="Text 8"/>
          <p:cNvSpPr/>
          <p:nvPr/>
        </p:nvSpPr>
        <p:spPr>
          <a:xfrm>
            <a:off x="2037993" y="6677739"/>
            <a:ext cx="10554414" cy="355402"/>
          </a:xfrm>
          <a:prstGeom prst="rect">
            <a:avLst/>
          </a:prstGeom>
          <a:noFill/>
          <a:ln/>
        </p:spPr>
        <p:txBody>
          <a:bodyPr wrap="non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accumulation_steps = 20</a:t>
            </a:r>
            <a:endParaRPr lang="en-US" sz="1750"/>
          </a:p>
        </p:txBody>
      </p:sp>
      <p:pic>
        <p:nvPicPr>
          <p:cNvPr id="1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279785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2037993" y="1679615"/>
            <a:ext cx="7475220" cy="694373"/>
          </a:xfrm>
          <a:prstGeom prst="rect">
            <a:avLst/>
          </a:prstGeom>
          <a:noFill/>
          <a:ln/>
        </p:spPr>
        <p:txBody>
          <a:bodyPr wrap="none" rtlCol="0" anchor="t"/>
          <a:lstStyle/>
          <a:p>
            <a:pPr marL="0" indent="0">
              <a:lnSpc>
                <a:spcPts val="5468"/>
              </a:lnSpc>
              <a:buNone/>
            </a:pPr>
            <a:r>
              <a:rPr lang="en-US" sz="4374">
                <a:solidFill>
                  <a:srgbClr val="5C4E3D"/>
                </a:solidFill>
                <a:latin typeface="Libre Baskerville" pitchFamily="34" charset="0"/>
                <a:ea typeface="Libre Baskerville" pitchFamily="34" charset="-122"/>
                <a:cs typeface="Libre Baskerville" pitchFamily="34" charset="-120"/>
              </a:rPr>
              <a:t>Challenges in Our Project:</a:t>
            </a:r>
            <a:endParaRPr lang="en-US" sz="4374"/>
          </a:p>
        </p:txBody>
      </p:sp>
      <p:sp>
        <p:nvSpPr>
          <p:cNvPr id="5" name="Text 2"/>
          <p:cNvSpPr/>
          <p:nvPr/>
        </p:nvSpPr>
        <p:spPr>
          <a:xfrm>
            <a:off x="2393394" y="2818328"/>
            <a:ext cx="10199013" cy="1421606"/>
          </a:xfrm>
          <a:prstGeom prst="rect">
            <a:avLst/>
          </a:prstGeom>
          <a:noFill/>
          <a:ln/>
        </p:spPr>
        <p:txBody>
          <a:bodyPr wrap="square" rtlCol="0" anchor="t"/>
          <a:lstStyle/>
          <a:p>
            <a:pPr marL="342900" indent="-342900" algn="l">
              <a:lnSpc>
                <a:spcPts val="2799"/>
              </a:lnSpc>
              <a:buSzPct val="100000"/>
              <a:buFont typeface="+mj-lt"/>
              <a:buAutoNum type="arabicPeriod"/>
            </a:pPr>
            <a:r>
              <a:rPr lang="en-US" sz="1750">
                <a:solidFill>
                  <a:srgbClr val="454240"/>
                </a:solidFill>
                <a:latin typeface="DM Sans" pitchFamily="34" charset="0"/>
                <a:ea typeface="DM Sans" pitchFamily="34" charset="-122"/>
                <a:cs typeface="DM Sans" pitchFamily="34" charset="-120"/>
              </a:rPr>
              <a:t>Gathering and curating a custom dataset, particularly combining audio from course recordings with images from PowerPoint presentations, can be time-consuming and resource-intensive. However, having a unique and tailored dataset can also contribute to the uniqueness and effectiveness of your model.</a:t>
            </a:r>
            <a:endParaRPr lang="en-US" sz="1750"/>
          </a:p>
        </p:txBody>
      </p:sp>
      <p:sp>
        <p:nvSpPr>
          <p:cNvPr id="6" name="Text 3"/>
          <p:cNvSpPr/>
          <p:nvPr/>
        </p:nvSpPr>
        <p:spPr>
          <a:xfrm>
            <a:off x="2393394" y="4328755"/>
            <a:ext cx="10199013" cy="1066205"/>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a:solidFill>
                  <a:srgbClr val="454240"/>
                </a:solidFill>
                <a:latin typeface="DM Sans" pitchFamily="34" charset="0"/>
                <a:ea typeface="DM Sans" pitchFamily="34" charset="-122"/>
                <a:cs typeface="DM Sans" pitchFamily="34" charset="-120"/>
              </a:rPr>
              <a:t>Creating a robust visual question-answering model that effectively utilizes both audio and image data requires building a complex architecture. Balancing the complexity while ensuring model interpretability and performance can be a demanding task.</a:t>
            </a:r>
            <a:endParaRPr lang="en-US" sz="1750"/>
          </a:p>
        </p:txBody>
      </p:sp>
      <p:sp>
        <p:nvSpPr>
          <p:cNvPr id="7" name="Text 4"/>
          <p:cNvSpPr/>
          <p:nvPr/>
        </p:nvSpPr>
        <p:spPr>
          <a:xfrm>
            <a:off x="2393394" y="5483781"/>
            <a:ext cx="10199013" cy="1066205"/>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a:solidFill>
                  <a:srgbClr val="454240"/>
                </a:solidFill>
                <a:latin typeface="DM Sans" pitchFamily="34" charset="0"/>
                <a:ea typeface="DM Sans" pitchFamily="34" charset="-122"/>
                <a:cs typeface="DM Sans" pitchFamily="34" charset="-120"/>
              </a:rPr>
              <a:t>Training intricate models, especially those that involve multimodal data, can be computationally intensive and time-consuming. Optimizing training processes and exploring strategies like distributed training or transfer learning can help alleviate this challenge.</a:t>
            </a:r>
            <a:endParaRPr lang="en-US" sz="17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txBody>
          <a:bodyPr/>
          <a:lstStyle/>
          <a:p>
            <a:endParaRPr lang="zh-CN" altLang="en-US"/>
          </a:p>
        </p:txBody>
      </p:sp>
      <p:sp>
        <p:nvSpPr>
          <p:cNvPr id="4" name="Text 1"/>
          <p:cNvSpPr/>
          <p:nvPr/>
        </p:nvSpPr>
        <p:spPr>
          <a:xfrm>
            <a:off x="2037993" y="3767614"/>
            <a:ext cx="4443889" cy="694373"/>
          </a:xfrm>
          <a:prstGeom prst="rect">
            <a:avLst/>
          </a:prstGeom>
          <a:noFill/>
          <a:ln/>
        </p:spPr>
        <p:txBody>
          <a:bodyPr wrap="none" rtlCol="0" anchor="t"/>
          <a:lstStyle/>
          <a:p>
            <a:pPr marL="0" indent="0">
              <a:lnSpc>
                <a:spcPts val="5468"/>
              </a:lnSpc>
              <a:buNone/>
            </a:pPr>
            <a:r>
              <a:rPr lang="en-US" sz="4374">
                <a:solidFill>
                  <a:srgbClr val="5C4E3D"/>
                </a:solidFill>
                <a:latin typeface="Libre Baskerville" pitchFamily="34" charset="0"/>
                <a:ea typeface="Libre Baskerville" pitchFamily="34" charset="-122"/>
                <a:cs typeface="Libre Baskerville" pitchFamily="34" charset="-120"/>
              </a:rPr>
              <a:t>Thank you!</a:t>
            </a:r>
            <a:endParaRPr lang="en-US" sz="4374"/>
          </a:p>
        </p:txBody>
      </p:sp>
      <p:pic>
        <p:nvPicPr>
          <p:cNvPr id="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8938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2037993" y="2320171"/>
            <a:ext cx="10187940" cy="694373"/>
          </a:xfrm>
          <a:prstGeom prst="rect">
            <a:avLst/>
          </a:prstGeom>
          <a:noFill/>
          <a:ln/>
        </p:spPr>
        <p:txBody>
          <a:bodyPr wrap="none" rtlCol="0" anchor="t"/>
          <a:lstStyle/>
          <a:p>
            <a:pPr marL="0" indent="0">
              <a:lnSpc>
                <a:spcPts val="5468"/>
              </a:lnSpc>
              <a:buNone/>
            </a:pPr>
            <a:r>
              <a:rPr lang="en-US" sz="4374">
                <a:solidFill>
                  <a:srgbClr val="5C4E3D"/>
                </a:solidFill>
                <a:latin typeface="Libre Baskerville" pitchFamily="34" charset="0"/>
                <a:ea typeface="Libre Baskerville" pitchFamily="34" charset="-122"/>
                <a:cs typeface="Libre Baskerville" pitchFamily="34" charset="-120"/>
              </a:rPr>
              <a:t>What is Visual Question Answering?</a:t>
            </a:r>
            <a:endParaRPr lang="en-US" sz="4374"/>
          </a:p>
        </p:txBody>
      </p:sp>
      <p:sp>
        <p:nvSpPr>
          <p:cNvPr id="5" name="Shape 2"/>
          <p:cNvSpPr/>
          <p:nvPr/>
        </p:nvSpPr>
        <p:spPr>
          <a:xfrm>
            <a:off x="2037993" y="3458885"/>
            <a:ext cx="5166122" cy="2450544"/>
          </a:xfrm>
          <a:prstGeom prst="roundRect">
            <a:avLst>
              <a:gd name="adj" fmla="val 2239"/>
            </a:avLst>
          </a:prstGeom>
          <a:solidFill>
            <a:srgbClr val="F7EDD4"/>
          </a:solidFill>
          <a:ln w="7620">
            <a:solidFill>
              <a:srgbClr val="EFDBA9"/>
            </a:solidFill>
            <a:prstDash val="solid"/>
          </a:ln>
        </p:spPr>
      </p:sp>
      <p:sp>
        <p:nvSpPr>
          <p:cNvPr id="6" name="Text 3"/>
          <p:cNvSpPr/>
          <p:nvPr/>
        </p:nvSpPr>
        <p:spPr>
          <a:xfrm>
            <a:off x="2267783" y="3688675"/>
            <a:ext cx="2221944" cy="347186"/>
          </a:xfrm>
          <a:prstGeom prst="rect">
            <a:avLst/>
          </a:prstGeom>
          <a:noFill/>
          <a:ln/>
        </p:spPr>
        <p:txBody>
          <a:bodyPr wrap="none" rtlCol="0" anchor="t"/>
          <a:lstStyle/>
          <a:p>
            <a:pPr marL="0" indent="0">
              <a:lnSpc>
                <a:spcPts val="2734"/>
              </a:lnSpc>
              <a:buNone/>
            </a:pPr>
            <a:r>
              <a:rPr lang="en-US" sz="2187">
                <a:solidFill>
                  <a:srgbClr val="454240"/>
                </a:solidFill>
                <a:latin typeface="Libre Baskerville" pitchFamily="34" charset="0"/>
                <a:ea typeface="Libre Baskerville" pitchFamily="34" charset="-122"/>
                <a:cs typeface="Libre Baskerville" pitchFamily="34" charset="-120"/>
              </a:rPr>
              <a:t>Definition</a:t>
            </a:r>
            <a:endParaRPr lang="en-US" sz="2187"/>
          </a:p>
        </p:txBody>
      </p:sp>
      <p:sp>
        <p:nvSpPr>
          <p:cNvPr id="7" name="Text 4"/>
          <p:cNvSpPr/>
          <p:nvPr/>
        </p:nvSpPr>
        <p:spPr>
          <a:xfrm>
            <a:off x="2267783" y="4258032"/>
            <a:ext cx="4706541" cy="1421606"/>
          </a:xfrm>
          <a:prstGeom prst="rect">
            <a:avLst/>
          </a:prstGeom>
          <a:noFill/>
          <a:ln/>
        </p:spPr>
        <p:txBody>
          <a:bodyPr wrap="squar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Visual Question Answering (VQA) is a field of artificial intelligence that involves teaching computers how to take an image and respond to questions about it.</a:t>
            </a:r>
            <a:endParaRPr lang="en-US" sz="1750"/>
          </a:p>
        </p:txBody>
      </p:sp>
      <p:sp>
        <p:nvSpPr>
          <p:cNvPr id="8" name="Shape 5"/>
          <p:cNvSpPr/>
          <p:nvPr/>
        </p:nvSpPr>
        <p:spPr>
          <a:xfrm>
            <a:off x="7426285" y="3458885"/>
            <a:ext cx="5166122" cy="2450544"/>
          </a:xfrm>
          <a:prstGeom prst="roundRect">
            <a:avLst>
              <a:gd name="adj" fmla="val 2239"/>
            </a:avLst>
          </a:prstGeom>
          <a:solidFill>
            <a:srgbClr val="F7EDD4"/>
          </a:solidFill>
          <a:ln w="7620">
            <a:solidFill>
              <a:srgbClr val="EFDBA9"/>
            </a:solidFill>
            <a:prstDash val="solid"/>
          </a:ln>
        </p:spPr>
      </p:sp>
      <p:sp>
        <p:nvSpPr>
          <p:cNvPr id="9" name="Text 6"/>
          <p:cNvSpPr/>
          <p:nvPr/>
        </p:nvSpPr>
        <p:spPr>
          <a:xfrm>
            <a:off x="7656076" y="3688675"/>
            <a:ext cx="2221944" cy="347186"/>
          </a:xfrm>
          <a:prstGeom prst="rect">
            <a:avLst/>
          </a:prstGeom>
          <a:noFill/>
          <a:ln/>
        </p:spPr>
        <p:txBody>
          <a:bodyPr wrap="none" rtlCol="0" anchor="t"/>
          <a:lstStyle/>
          <a:p>
            <a:pPr marL="0" indent="0">
              <a:lnSpc>
                <a:spcPts val="2734"/>
              </a:lnSpc>
              <a:buNone/>
            </a:pPr>
            <a:r>
              <a:rPr lang="en-US" sz="2187">
                <a:solidFill>
                  <a:srgbClr val="454240"/>
                </a:solidFill>
                <a:latin typeface="Libre Baskerville" pitchFamily="34" charset="0"/>
                <a:ea typeface="Libre Baskerville" pitchFamily="34" charset="-122"/>
                <a:cs typeface="Libre Baskerville" pitchFamily="34" charset="-120"/>
              </a:rPr>
              <a:t>Importance</a:t>
            </a:r>
            <a:endParaRPr lang="en-US" sz="2187"/>
          </a:p>
        </p:txBody>
      </p:sp>
      <p:sp>
        <p:nvSpPr>
          <p:cNvPr id="10" name="Text 7"/>
          <p:cNvSpPr/>
          <p:nvPr/>
        </p:nvSpPr>
        <p:spPr>
          <a:xfrm>
            <a:off x="7656076" y="4258032"/>
            <a:ext cx="4706541" cy="1421606"/>
          </a:xfrm>
          <a:prstGeom prst="rect">
            <a:avLst/>
          </a:prstGeom>
          <a:noFill/>
          <a:ln/>
        </p:spPr>
        <p:txBody>
          <a:bodyPr wrap="squar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VQA has useful real-world applications such as image captioning, photo retrieval, and accessibility for people with visual impairments.</a:t>
            </a:r>
            <a:endParaRPr lang="en-US" sz="17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2037993" y="2479238"/>
            <a:ext cx="5859780" cy="694373"/>
          </a:xfrm>
          <a:prstGeom prst="rect">
            <a:avLst/>
          </a:prstGeom>
          <a:noFill/>
          <a:ln/>
        </p:spPr>
        <p:txBody>
          <a:bodyPr wrap="none" rtlCol="0" anchor="t"/>
          <a:lstStyle/>
          <a:p>
            <a:pPr marL="0" indent="0">
              <a:lnSpc>
                <a:spcPts val="5468"/>
              </a:lnSpc>
              <a:buNone/>
            </a:pPr>
            <a:r>
              <a:rPr lang="en-US" sz="4374">
                <a:solidFill>
                  <a:srgbClr val="5C4E3D"/>
                </a:solidFill>
                <a:latin typeface="Libre Baskerville" pitchFamily="34" charset="0"/>
                <a:ea typeface="Libre Baskerville" pitchFamily="34" charset="-122"/>
                <a:cs typeface="Libre Baskerville" pitchFamily="34" charset="-120"/>
              </a:rPr>
              <a:t>What is Our Project?</a:t>
            </a:r>
            <a:endParaRPr lang="en-US" sz="4374"/>
          </a:p>
        </p:txBody>
      </p:sp>
      <p:sp>
        <p:nvSpPr>
          <p:cNvPr id="5" name="Text 2"/>
          <p:cNvSpPr/>
          <p:nvPr/>
        </p:nvSpPr>
        <p:spPr>
          <a:xfrm>
            <a:off x="2037993" y="3617952"/>
            <a:ext cx="10554414" cy="2132409"/>
          </a:xfrm>
          <a:prstGeom prst="rect">
            <a:avLst/>
          </a:prstGeom>
          <a:noFill/>
          <a:ln/>
        </p:spPr>
        <p:txBody>
          <a:bodyPr wrap="squar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Our project aims to develop a sophisticated visual question-answering model capable of generating question-answer pairs using both audio and images as input. The audio data encompasses recordings of educational lectures, specifically from Dr. Youshan Zhang's machine learning courses, while the images correspond to the PowerPoint presentations displayed during these lectures. It's worth noting that the dataset we're utilizing is uniquely collected by ourselves, stemming from the instructional content delivered by Dr. Youshan Zhang.</a:t>
            </a:r>
            <a:endParaRPr lang="en-US" sz="17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1260753" y="119896"/>
            <a:ext cx="4443889" cy="694373"/>
          </a:xfrm>
          <a:prstGeom prst="rect">
            <a:avLst/>
          </a:prstGeom>
          <a:noFill/>
          <a:ln/>
        </p:spPr>
        <p:txBody>
          <a:bodyPr wrap="none" rtlCol="0" anchor="t"/>
          <a:lstStyle/>
          <a:p>
            <a:pPr marL="0" indent="0">
              <a:lnSpc>
                <a:spcPts val="5468"/>
              </a:lnSpc>
              <a:buNone/>
            </a:pPr>
            <a:r>
              <a:rPr lang="en-US" sz="4374">
                <a:solidFill>
                  <a:srgbClr val="5C4E3D"/>
                </a:solidFill>
                <a:latin typeface="Libre Baskerville" pitchFamily="34" charset="0"/>
                <a:ea typeface="Libre Baskerville" pitchFamily="34" charset="-122"/>
                <a:cs typeface="Libre Baskerville" pitchFamily="34" charset="-120"/>
              </a:rPr>
              <a:t>Workflow</a:t>
            </a:r>
            <a:endParaRPr lang="en-US" sz="4374"/>
          </a:p>
        </p:txBody>
      </p:sp>
      <p:pic>
        <p:nvPicPr>
          <p:cNvPr id="5" name="Image 1" descr="preencoded.png"/>
          <p:cNvPicPr>
            <a:picLocks noChangeAspect="1"/>
          </p:cNvPicPr>
          <p:nvPr/>
        </p:nvPicPr>
        <p:blipFill>
          <a:blip r:embed="rId4"/>
          <a:stretch>
            <a:fillRect/>
          </a:stretch>
        </p:blipFill>
        <p:spPr>
          <a:xfrm>
            <a:off x="392073" y="664250"/>
            <a:ext cx="13366194" cy="6919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1877973" y="530900"/>
            <a:ext cx="4443889" cy="694373"/>
          </a:xfrm>
          <a:prstGeom prst="rect">
            <a:avLst/>
          </a:prstGeom>
          <a:noFill/>
          <a:ln/>
        </p:spPr>
        <p:txBody>
          <a:bodyPr wrap="none" rtlCol="0" anchor="t"/>
          <a:lstStyle/>
          <a:p>
            <a:pPr marL="0" indent="0">
              <a:lnSpc>
                <a:spcPts val="5468"/>
              </a:lnSpc>
              <a:buNone/>
            </a:pPr>
            <a:r>
              <a:rPr lang="en-US" sz="4374">
                <a:solidFill>
                  <a:srgbClr val="5C4E3D"/>
                </a:solidFill>
                <a:latin typeface="Libre Baskerville" pitchFamily="34" charset="0"/>
                <a:ea typeface="Libre Baskerville" pitchFamily="34" charset="-122"/>
                <a:cs typeface="Libre Baskerville" pitchFamily="34" charset="-120"/>
              </a:rPr>
              <a:t>Data Collection</a:t>
            </a:r>
            <a:endParaRPr lang="en-US" sz="4374"/>
          </a:p>
        </p:txBody>
      </p:sp>
      <p:sp>
        <p:nvSpPr>
          <p:cNvPr id="5" name="Text 2"/>
          <p:cNvSpPr/>
          <p:nvPr/>
        </p:nvSpPr>
        <p:spPr>
          <a:xfrm>
            <a:off x="1877973" y="1669613"/>
            <a:ext cx="10554414" cy="1777008"/>
          </a:xfrm>
          <a:prstGeom prst="rect">
            <a:avLst/>
          </a:prstGeom>
          <a:noFill/>
          <a:ln/>
        </p:spPr>
        <p:txBody>
          <a:bodyPr wrap="squar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In the initial project phase, we experimented with over 10 different methods to extract audio from videos, ultimately selecting Deepgram for its transcription capabilities. Although the recording quality was subpar, manual corrections were applied. We then focused on creating ten sets of questions and answers for each slide, ensuring they aligned with slide topics and transcriptions. This meticulous process forms the basis of our dataset for training the visual question-answering model.</a:t>
            </a:r>
            <a:endParaRPr lang="en-US" sz="1750"/>
          </a:p>
        </p:txBody>
      </p:sp>
      <p:pic>
        <p:nvPicPr>
          <p:cNvPr id="13" name="Picture 13" descr="A black and white text with yellow text&#10;&#10;Description automatically generated">
            <a:extLst>
              <a:ext uri="{FF2B5EF4-FFF2-40B4-BE49-F238E27FC236}">
                <a16:creationId xmlns:a16="http://schemas.microsoft.com/office/drawing/2014/main" id="{10286D2C-7912-1C5F-1D42-99C9F9E67B22}"/>
              </a:ext>
            </a:extLst>
          </p:cNvPr>
          <p:cNvPicPr>
            <a:picLocks noChangeAspect="1"/>
          </p:cNvPicPr>
          <p:nvPr/>
        </p:nvPicPr>
        <p:blipFill>
          <a:blip r:embed="rId4"/>
          <a:stretch>
            <a:fillRect/>
          </a:stretch>
        </p:blipFill>
        <p:spPr>
          <a:xfrm>
            <a:off x="1817370" y="4388634"/>
            <a:ext cx="10995660" cy="3121363"/>
          </a:xfrm>
          <a:prstGeom prst="rect">
            <a:avLst/>
          </a:prstGeom>
        </p:spPr>
      </p:pic>
      <p:sp>
        <p:nvSpPr>
          <p:cNvPr id="14" name="TextBox 13">
            <a:extLst>
              <a:ext uri="{FF2B5EF4-FFF2-40B4-BE49-F238E27FC236}">
                <a16:creationId xmlns:a16="http://schemas.microsoft.com/office/drawing/2014/main" id="{431B2E84-7F93-3DE3-5021-B5FE98DBDB2C}"/>
              </a:ext>
            </a:extLst>
          </p:cNvPr>
          <p:cNvSpPr txBox="1"/>
          <p:nvPr/>
        </p:nvSpPr>
        <p:spPr>
          <a:xfrm>
            <a:off x="1954530" y="4114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Speech-to-Text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314"/>
          </a:xfrm>
          <a:prstGeom prst="rect">
            <a:avLst/>
          </a:prstGeom>
          <a:solidFill>
            <a:srgbClr val="FFFDFA"/>
          </a:solidFill>
          <a:ln w="7620">
            <a:solidFill>
              <a:srgbClr val="E5E0DF"/>
            </a:solidFill>
            <a:prstDash val="solid"/>
          </a:ln>
        </p:spPr>
      </p:sp>
      <p:pic>
        <p:nvPicPr>
          <p:cNvPr id="6" name="图片 9" descr="图示&#10;&#10;已自动生成说明">
            <a:extLst>
              <a:ext uri="{FF2B5EF4-FFF2-40B4-BE49-F238E27FC236}">
                <a16:creationId xmlns:a16="http://schemas.microsoft.com/office/drawing/2014/main" id="{75132E8E-80F9-391C-A1A5-938A93ADAD3A}"/>
              </a:ext>
            </a:extLst>
          </p:cNvPr>
          <p:cNvPicPr>
            <a:picLocks noChangeAspect="1"/>
          </p:cNvPicPr>
          <p:nvPr/>
        </p:nvPicPr>
        <p:blipFill>
          <a:blip r:embed="rId4"/>
          <a:stretch>
            <a:fillRect/>
          </a:stretch>
        </p:blipFill>
        <p:spPr>
          <a:xfrm>
            <a:off x="-5508" y="3100905"/>
            <a:ext cx="4803354" cy="2710837"/>
          </a:xfrm>
          <a:prstGeom prst="rect">
            <a:avLst/>
          </a:prstGeom>
        </p:spPr>
      </p:pic>
      <p:sp>
        <p:nvSpPr>
          <p:cNvPr id="11" name="文本框 10">
            <a:extLst>
              <a:ext uri="{FF2B5EF4-FFF2-40B4-BE49-F238E27FC236}">
                <a16:creationId xmlns:a16="http://schemas.microsoft.com/office/drawing/2014/main" id="{60A0E26F-5ACA-AB56-7565-08D3F2AFD121}"/>
              </a:ext>
            </a:extLst>
          </p:cNvPr>
          <p:cNvSpPr txBox="1"/>
          <p:nvPr/>
        </p:nvSpPr>
        <p:spPr>
          <a:xfrm>
            <a:off x="8053328" y="1013551"/>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3200">
                <a:ea typeface="等线"/>
                <a:cs typeface="Calibri"/>
              </a:rPr>
              <a:t>Transcript</a:t>
            </a:r>
            <a:endParaRPr lang="zh-CN" altLang="en-US" sz="3200"/>
          </a:p>
        </p:txBody>
      </p:sp>
      <p:cxnSp>
        <p:nvCxnSpPr>
          <p:cNvPr id="15" name="连接符: 曲线 14">
            <a:extLst>
              <a:ext uri="{FF2B5EF4-FFF2-40B4-BE49-F238E27FC236}">
                <a16:creationId xmlns:a16="http://schemas.microsoft.com/office/drawing/2014/main" id="{5DE7D589-5C55-E9C1-4216-C659117322D6}"/>
              </a:ext>
            </a:extLst>
          </p:cNvPr>
          <p:cNvCxnSpPr/>
          <p:nvPr/>
        </p:nvCxnSpPr>
        <p:spPr>
          <a:xfrm flipV="1">
            <a:off x="4797502" y="2775906"/>
            <a:ext cx="2379643" cy="1619479"/>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7" name="矩形: 圆角 16">
            <a:extLst>
              <a:ext uri="{FF2B5EF4-FFF2-40B4-BE49-F238E27FC236}">
                <a16:creationId xmlns:a16="http://schemas.microsoft.com/office/drawing/2014/main" id="{4953B1BD-53C8-0D4A-68E1-0D110B10E9C0}"/>
              </a:ext>
            </a:extLst>
          </p:cNvPr>
          <p:cNvSpPr/>
          <p:nvPr/>
        </p:nvSpPr>
        <p:spPr>
          <a:xfrm>
            <a:off x="7271132" y="5431315"/>
            <a:ext cx="4803354" cy="219235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连接符: 曲线 17">
            <a:extLst>
              <a:ext uri="{FF2B5EF4-FFF2-40B4-BE49-F238E27FC236}">
                <a16:creationId xmlns:a16="http://schemas.microsoft.com/office/drawing/2014/main" id="{56DDD7B5-F8B3-9452-2546-54C47696969C}"/>
              </a:ext>
            </a:extLst>
          </p:cNvPr>
          <p:cNvCxnSpPr>
            <a:cxnSpLocks/>
          </p:cNvCxnSpPr>
          <p:nvPr/>
        </p:nvCxnSpPr>
        <p:spPr>
          <a:xfrm>
            <a:off x="4896654" y="4406402"/>
            <a:ext cx="2302525" cy="2071170"/>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pic>
        <p:nvPicPr>
          <p:cNvPr id="19" name="图片 19" descr="文本, 信件&#10;&#10;已自动生成说明">
            <a:extLst>
              <a:ext uri="{FF2B5EF4-FFF2-40B4-BE49-F238E27FC236}">
                <a16:creationId xmlns:a16="http://schemas.microsoft.com/office/drawing/2014/main" id="{FE80405E-9060-405E-C977-7A1C26B6F4A9}"/>
              </a:ext>
            </a:extLst>
          </p:cNvPr>
          <p:cNvPicPr>
            <a:picLocks noChangeAspect="1"/>
          </p:cNvPicPr>
          <p:nvPr/>
        </p:nvPicPr>
        <p:blipFill>
          <a:blip r:embed="rId5"/>
          <a:stretch>
            <a:fillRect/>
          </a:stretch>
        </p:blipFill>
        <p:spPr>
          <a:xfrm>
            <a:off x="7629181" y="5619121"/>
            <a:ext cx="3558448" cy="1838780"/>
          </a:xfrm>
          <a:prstGeom prst="rect">
            <a:avLst/>
          </a:prstGeom>
        </p:spPr>
      </p:pic>
      <p:pic>
        <p:nvPicPr>
          <p:cNvPr id="16" name="图片 16" descr="文本&#10;&#10;已自动生成说明">
            <a:extLst>
              <a:ext uri="{FF2B5EF4-FFF2-40B4-BE49-F238E27FC236}">
                <a16:creationId xmlns:a16="http://schemas.microsoft.com/office/drawing/2014/main" id="{9A363998-336A-362D-49E3-ADD23B1E608D}"/>
              </a:ext>
            </a:extLst>
          </p:cNvPr>
          <p:cNvPicPr>
            <a:picLocks noChangeAspect="1"/>
          </p:cNvPicPr>
          <p:nvPr/>
        </p:nvPicPr>
        <p:blipFill>
          <a:blip r:embed="rId6"/>
          <a:stretch>
            <a:fillRect/>
          </a:stretch>
        </p:blipFill>
        <p:spPr>
          <a:xfrm>
            <a:off x="7265624" y="1755933"/>
            <a:ext cx="3999122" cy="2349107"/>
          </a:xfrm>
          <a:prstGeom prst="rect">
            <a:avLst/>
          </a:prstGeom>
        </p:spPr>
      </p:pic>
      <p:sp>
        <p:nvSpPr>
          <p:cNvPr id="21" name="文本框 20">
            <a:extLst>
              <a:ext uri="{FF2B5EF4-FFF2-40B4-BE49-F238E27FC236}">
                <a16:creationId xmlns:a16="http://schemas.microsoft.com/office/drawing/2014/main" id="{3391FBF1-1E02-1E07-1BDD-A12D75495142}"/>
              </a:ext>
            </a:extLst>
          </p:cNvPr>
          <p:cNvSpPr txBox="1"/>
          <p:nvPr/>
        </p:nvSpPr>
        <p:spPr>
          <a:xfrm>
            <a:off x="8053329" y="4858438"/>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3200">
                <a:ea typeface="等线"/>
                <a:cs typeface="Calibri"/>
              </a:rPr>
              <a:t>QA Pair</a:t>
            </a:r>
          </a:p>
        </p:txBody>
      </p:sp>
      <p:sp>
        <p:nvSpPr>
          <p:cNvPr id="22" name="文本框 21">
            <a:extLst>
              <a:ext uri="{FF2B5EF4-FFF2-40B4-BE49-F238E27FC236}">
                <a16:creationId xmlns:a16="http://schemas.microsoft.com/office/drawing/2014/main" id="{BDB0896C-72EF-C828-44A9-397C480C9752}"/>
              </a:ext>
            </a:extLst>
          </p:cNvPr>
          <p:cNvSpPr txBox="1"/>
          <p:nvPr/>
        </p:nvSpPr>
        <p:spPr>
          <a:xfrm>
            <a:off x="11325339" y="63457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ea typeface="等线"/>
                <a:cs typeface="Calibri"/>
              </a:rPr>
              <a:t>X10</a:t>
            </a:r>
            <a:endParaRPr lang="zh-CN" altLang="en-US"/>
          </a:p>
        </p:txBody>
      </p:sp>
      <p:sp>
        <p:nvSpPr>
          <p:cNvPr id="23" name="文本框 22">
            <a:extLst>
              <a:ext uri="{FF2B5EF4-FFF2-40B4-BE49-F238E27FC236}">
                <a16:creationId xmlns:a16="http://schemas.microsoft.com/office/drawing/2014/main" id="{1E9E4072-4F91-94E2-E677-FB7BB3D431A7}"/>
              </a:ext>
            </a:extLst>
          </p:cNvPr>
          <p:cNvSpPr txBox="1"/>
          <p:nvPr/>
        </p:nvSpPr>
        <p:spPr>
          <a:xfrm>
            <a:off x="638976" y="2346592"/>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3200">
                <a:ea typeface="等线"/>
                <a:cs typeface="Calibri"/>
              </a:rPr>
              <a:t>Slide Image</a:t>
            </a:r>
            <a:endParaRPr lang="zh-CN"/>
          </a:p>
        </p:txBody>
      </p:sp>
      <p:sp>
        <p:nvSpPr>
          <p:cNvPr id="25" name="Text 1">
            <a:extLst>
              <a:ext uri="{FF2B5EF4-FFF2-40B4-BE49-F238E27FC236}">
                <a16:creationId xmlns:a16="http://schemas.microsoft.com/office/drawing/2014/main" id="{7398233E-DB39-077A-6FA6-24873A3944CA}"/>
              </a:ext>
            </a:extLst>
          </p:cNvPr>
          <p:cNvSpPr/>
          <p:nvPr/>
        </p:nvSpPr>
        <p:spPr>
          <a:xfrm>
            <a:off x="1877973" y="530900"/>
            <a:ext cx="4443889" cy="694373"/>
          </a:xfrm>
          <a:prstGeom prst="rect">
            <a:avLst/>
          </a:prstGeom>
          <a:noFill/>
          <a:ln/>
        </p:spPr>
        <p:txBody>
          <a:bodyPr wrap="none" rtlCol="0" anchor="t"/>
          <a:lstStyle/>
          <a:p>
            <a:pPr marL="0" indent="0">
              <a:lnSpc>
                <a:spcPts val="5468"/>
              </a:lnSpc>
              <a:buNone/>
            </a:pPr>
            <a:r>
              <a:rPr lang="en-US" sz="4374">
                <a:solidFill>
                  <a:srgbClr val="5C4E3D"/>
                </a:solidFill>
                <a:latin typeface="Libre Baskerville" pitchFamily="34" charset="0"/>
                <a:ea typeface="Libre Baskerville" pitchFamily="34" charset="-122"/>
                <a:cs typeface="Libre Baskerville" pitchFamily="34" charset="-120"/>
              </a:rPr>
              <a:t>Data Collection</a:t>
            </a:r>
            <a:endParaRPr lang="en-US" sz="4374"/>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314"/>
          </a:xfrm>
          <a:prstGeom prst="rect">
            <a:avLst/>
          </a:prstGeom>
          <a:solidFill>
            <a:srgbClr val="FFFDFA"/>
          </a:solidFill>
          <a:ln w="7620">
            <a:solidFill>
              <a:srgbClr val="E5E0DF"/>
            </a:solidFill>
            <a:prstDash val="solid"/>
          </a:ln>
        </p:spPr>
      </p:sp>
      <p:sp>
        <p:nvSpPr>
          <p:cNvPr id="4" name="Text 1"/>
          <p:cNvSpPr/>
          <p:nvPr/>
        </p:nvSpPr>
        <p:spPr>
          <a:xfrm>
            <a:off x="2561749" y="550307"/>
            <a:ext cx="4632960" cy="625435"/>
          </a:xfrm>
          <a:prstGeom prst="rect">
            <a:avLst/>
          </a:prstGeom>
          <a:noFill/>
          <a:ln/>
        </p:spPr>
        <p:txBody>
          <a:bodyPr wrap="none" rtlCol="0" anchor="t"/>
          <a:lstStyle/>
          <a:p>
            <a:pPr marL="0" indent="0">
              <a:lnSpc>
                <a:spcPts val="4925"/>
              </a:lnSpc>
              <a:buNone/>
            </a:pPr>
            <a:r>
              <a:rPr lang="en-US" sz="3940">
                <a:solidFill>
                  <a:srgbClr val="5C4E3D"/>
                </a:solidFill>
                <a:latin typeface="Libre Baskerville" pitchFamily="34" charset="0"/>
                <a:ea typeface="Libre Baskerville" pitchFamily="34" charset="-122"/>
                <a:cs typeface="Libre Baskerville" pitchFamily="34" charset="-120"/>
              </a:rPr>
              <a:t>Dataset Summary</a:t>
            </a:r>
            <a:endParaRPr lang="en-US" sz="3940"/>
          </a:p>
        </p:txBody>
      </p:sp>
      <p:pic>
        <p:nvPicPr>
          <p:cNvPr id="7" name="图片 7" descr="图表, 直方图&#10;&#10;已自动生成说明">
            <a:extLst>
              <a:ext uri="{FF2B5EF4-FFF2-40B4-BE49-F238E27FC236}">
                <a16:creationId xmlns:a16="http://schemas.microsoft.com/office/drawing/2014/main" id="{F005B653-1B74-77F9-B761-CA9AB300D144}"/>
              </a:ext>
            </a:extLst>
          </p:cNvPr>
          <p:cNvPicPr>
            <a:picLocks noChangeAspect="1"/>
          </p:cNvPicPr>
          <p:nvPr/>
        </p:nvPicPr>
        <p:blipFill>
          <a:blip r:embed="rId4"/>
          <a:stretch>
            <a:fillRect/>
          </a:stretch>
        </p:blipFill>
        <p:spPr>
          <a:xfrm>
            <a:off x="879565" y="4948049"/>
            <a:ext cx="4760685" cy="3050646"/>
          </a:xfrm>
          <a:prstGeom prst="rect">
            <a:avLst/>
          </a:prstGeom>
        </p:spPr>
      </p:pic>
      <p:pic>
        <p:nvPicPr>
          <p:cNvPr id="8" name="图片 8" descr="图表, 直方图&#10;&#10;已自动生成说明">
            <a:extLst>
              <a:ext uri="{FF2B5EF4-FFF2-40B4-BE49-F238E27FC236}">
                <a16:creationId xmlns:a16="http://schemas.microsoft.com/office/drawing/2014/main" id="{8EF4C9AC-61FD-34F7-D833-64C8DECA6B02}"/>
              </a:ext>
            </a:extLst>
          </p:cNvPr>
          <p:cNvPicPr>
            <a:picLocks noChangeAspect="1"/>
          </p:cNvPicPr>
          <p:nvPr/>
        </p:nvPicPr>
        <p:blipFill>
          <a:blip r:embed="rId5"/>
          <a:stretch>
            <a:fillRect/>
          </a:stretch>
        </p:blipFill>
        <p:spPr>
          <a:xfrm>
            <a:off x="1028900" y="1899687"/>
            <a:ext cx="4601027" cy="2949046"/>
          </a:xfrm>
          <a:prstGeom prst="rect">
            <a:avLst/>
          </a:prstGeom>
        </p:spPr>
      </p:pic>
      <p:pic>
        <p:nvPicPr>
          <p:cNvPr id="9" name="图片 9" descr="图表, 饼图&#10;&#10;已自动生成说明">
            <a:extLst>
              <a:ext uri="{FF2B5EF4-FFF2-40B4-BE49-F238E27FC236}">
                <a16:creationId xmlns:a16="http://schemas.microsoft.com/office/drawing/2014/main" id="{9F533D69-00E3-C6F3-A219-E402F9962CE2}"/>
              </a:ext>
            </a:extLst>
          </p:cNvPr>
          <p:cNvPicPr>
            <a:picLocks noChangeAspect="1"/>
          </p:cNvPicPr>
          <p:nvPr/>
        </p:nvPicPr>
        <p:blipFill>
          <a:blip r:embed="rId6"/>
          <a:stretch>
            <a:fillRect/>
          </a:stretch>
        </p:blipFill>
        <p:spPr>
          <a:xfrm>
            <a:off x="6130605" y="1799147"/>
            <a:ext cx="3571508" cy="2994094"/>
          </a:xfrm>
          <a:prstGeom prst="rect">
            <a:avLst/>
          </a:prstGeom>
        </p:spPr>
      </p:pic>
      <p:pic>
        <p:nvPicPr>
          <p:cNvPr id="5" name="图片 9" descr="图表, 条形图&#10;&#10;已自动生成说明">
            <a:extLst>
              <a:ext uri="{FF2B5EF4-FFF2-40B4-BE49-F238E27FC236}">
                <a16:creationId xmlns:a16="http://schemas.microsoft.com/office/drawing/2014/main" id="{A097BD93-407D-31F1-D392-18C2A055628D}"/>
              </a:ext>
            </a:extLst>
          </p:cNvPr>
          <p:cNvPicPr>
            <a:picLocks noChangeAspect="1"/>
          </p:cNvPicPr>
          <p:nvPr/>
        </p:nvPicPr>
        <p:blipFill>
          <a:blip r:embed="rId7"/>
          <a:stretch>
            <a:fillRect/>
          </a:stretch>
        </p:blipFill>
        <p:spPr>
          <a:xfrm>
            <a:off x="6003490" y="4911985"/>
            <a:ext cx="3635142" cy="3012386"/>
          </a:xfrm>
          <a:prstGeom prst="rect">
            <a:avLst/>
          </a:prstGeom>
        </p:spPr>
      </p:pic>
      <p:pic>
        <p:nvPicPr>
          <p:cNvPr id="14" name="图片 14" descr="图示&#10;&#10;已自动生成说明">
            <a:extLst>
              <a:ext uri="{FF2B5EF4-FFF2-40B4-BE49-F238E27FC236}">
                <a16:creationId xmlns:a16="http://schemas.microsoft.com/office/drawing/2014/main" id="{91E62DEC-9F60-36DE-6FE5-808F185ED0CD}"/>
              </a:ext>
            </a:extLst>
          </p:cNvPr>
          <p:cNvPicPr>
            <a:picLocks noChangeAspect="1"/>
          </p:cNvPicPr>
          <p:nvPr/>
        </p:nvPicPr>
        <p:blipFill>
          <a:blip r:embed="rId8"/>
          <a:stretch>
            <a:fillRect/>
          </a:stretch>
        </p:blipFill>
        <p:spPr>
          <a:xfrm>
            <a:off x="9848064" y="1961633"/>
            <a:ext cx="4678947" cy="5657669"/>
          </a:xfrm>
          <a:prstGeom prst="rect">
            <a:avLst/>
          </a:prstGeom>
        </p:spPr>
      </p:pic>
      <p:pic>
        <p:nvPicPr>
          <p:cNvPr id="13" name="图片 13" descr="图示&#10;&#10;已自动生成说明">
            <a:extLst>
              <a:ext uri="{FF2B5EF4-FFF2-40B4-BE49-F238E27FC236}">
                <a16:creationId xmlns:a16="http://schemas.microsoft.com/office/drawing/2014/main" id="{F3AC78F0-5ED6-DF44-7F95-FB0B5E99F06E}"/>
              </a:ext>
            </a:extLst>
          </p:cNvPr>
          <p:cNvPicPr>
            <a:picLocks noChangeAspect="1"/>
          </p:cNvPicPr>
          <p:nvPr/>
        </p:nvPicPr>
        <p:blipFill>
          <a:blip r:embed="rId9"/>
          <a:stretch>
            <a:fillRect/>
          </a:stretch>
        </p:blipFill>
        <p:spPr>
          <a:xfrm>
            <a:off x="10585117" y="2680201"/>
            <a:ext cx="1133643" cy="623304"/>
          </a:xfrm>
          <a:prstGeom prst="rect">
            <a:avLst/>
          </a:prstGeom>
        </p:spPr>
      </p:pic>
    </p:spTree>
    <p:extLst>
      <p:ext uri="{BB962C8B-B14F-4D97-AF65-F5344CB8AC3E}">
        <p14:creationId xmlns:p14="http://schemas.microsoft.com/office/powerpoint/2010/main" val="217860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914162"/>
            <a:ext cx="7477601" cy="2083118"/>
          </a:xfrm>
          <a:prstGeom prst="rect">
            <a:avLst/>
          </a:prstGeom>
          <a:noFill/>
          <a:ln/>
        </p:spPr>
        <p:txBody>
          <a:bodyPr wrap="square" rtlCol="0" anchor="t"/>
          <a:lstStyle/>
          <a:p>
            <a:pPr marL="0" indent="0">
              <a:lnSpc>
                <a:spcPts val="5468"/>
              </a:lnSpc>
              <a:buNone/>
            </a:pPr>
            <a:r>
              <a:rPr lang="en-US" sz="4374">
                <a:solidFill>
                  <a:srgbClr val="5C4E3D"/>
                </a:solidFill>
                <a:latin typeface="Libre Baskerville" pitchFamily="34" charset="0"/>
                <a:ea typeface="Libre Baskerville" pitchFamily="34" charset="-122"/>
                <a:cs typeface="Libre Baskerville" pitchFamily="34" charset="-120"/>
              </a:rPr>
              <a:t>The Components of Visual Question Answering</a:t>
            </a:r>
            <a:endParaRPr lang="en-US" sz="4374"/>
          </a:p>
        </p:txBody>
      </p:sp>
      <p:sp>
        <p:nvSpPr>
          <p:cNvPr id="5" name="Shape 2"/>
          <p:cNvSpPr/>
          <p:nvPr/>
        </p:nvSpPr>
        <p:spPr>
          <a:xfrm>
            <a:off x="833199" y="3504128"/>
            <a:ext cx="499943" cy="499943"/>
          </a:xfrm>
          <a:prstGeom prst="roundRect">
            <a:avLst>
              <a:gd name="adj" fmla="val 10974"/>
            </a:avLst>
          </a:prstGeom>
          <a:solidFill>
            <a:srgbClr val="F7EDD4"/>
          </a:solidFill>
          <a:ln w="7620">
            <a:solidFill>
              <a:srgbClr val="EFDBA9"/>
            </a:solidFill>
            <a:prstDash val="solid"/>
          </a:ln>
        </p:spPr>
      </p:sp>
      <p:sp>
        <p:nvSpPr>
          <p:cNvPr id="6" name="Text 3"/>
          <p:cNvSpPr/>
          <p:nvPr/>
        </p:nvSpPr>
        <p:spPr>
          <a:xfrm>
            <a:off x="1006912" y="3545800"/>
            <a:ext cx="152400" cy="416481"/>
          </a:xfrm>
          <a:prstGeom prst="rect">
            <a:avLst/>
          </a:prstGeom>
          <a:noFill/>
          <a:ln/>
        </p:spPr>
        <p:txBody>
          <a:bodyPr wrap="none" rtlCol="0" anchor="t"/>
          <a:lstStyle/>
          <a:p>
            <a:pPr marL="0" indent="0" algn="ctr">
              <a:lnSpc>
                <a:spcPts val="3281"/>
              </a:lnSpc>
              <a:buNone/>
            </a:pPr>
            <a:r>
              <a:rPr lang="en-US" sz="2624">
                <a:solidFill>
                  <a:srgbClr val="454240"/>
                </a:solidFill>
                <a:latin typeface="Libre Baskerville" pitchFamily="34" charset="0"/>
                <a:ea typeface="Libre Baskerville" pitchFamily="34" charset="-122"/>
                <a:cs typeface="Libre Baskerville" pitchFamily="34" charset="-120"/>
              </a:rPr>
              <a:t>1</a:t>
            </a:r>
            <a:endParaRPr lang="en-US" sz="2624"/>
          </a:p>
        </p:txBody>
      </p:sp>
      <p:sp>
        <p:nvSpPr>
          <p:cNvPr id="7" name="Text 4"/>
          <p:cNvSpPr/>
          <p:nvPr/>
        </p:nvSpPr>
        <p:spPr>
          <a:xfrm>
            <a:off x="1555313" y="3580448"/>
            <a:ext cx="2415540" cy="347186"/>
          </a:xfrm>
          <a:prstGeom prst="rect">
            <a:avLst/>
          </a:prstGeom>
          <a:noFill/>
          <a:ln/>
        </p:spPr>
        <p:txBody>
          <a:bodyPr wrap="none" rtlCol="0" anchor="t"/>
          <a:lstStyle/>
          <a:p>
            <a:pPr marL="0" indent="0">
              <a:lnSpc>
                <a:spcPts val="2734"/>
              </a:lnSpc>
              <a:buNone/>
            </a:pPr>
            <a:r>
              <a:rPr lang="en-US" sz="2187">
                <a:solidFill>
                  <a:srgbClr val="454240"/>
                </a:solidFill>
                <a:latin typeface="Libre Baskerville" pitchFamily="34" charset="0"/>
                <a:ea typeface="Libre Baskerville" pitchFamily="34" charset="-122"/>
                <a:cs typeface="Libre Baskerville" pitchFamily="34" charset="-120"/>
              </a:rPr>
              <a:t>Computer Vision</a:t>
            </a:r>
            <a:endParaRPr lang="en-US" sz="2187"/>
          </a:p>
        </p:txBody>
      </p:sp>
      <p:sp>
        <p:nvSpPr>
          <p:cNvPr id="8" name="Text 5"/>
          <p:cNvSpPr/>
          <p:nvPr/>
        </p:nvSpPr>
        <p:spPr>
          <a:xfrm>
            <a:off x="1555313" y="4149804"/>
            <a:ext cx="2905601" cy="1066205"/>
          </a:xfrm>
          <a:prstGeom prst="rect">
            <a:avLst/>
          </a:prstGeom>
          <a:noFill/>
          <a:ln/>
        </p:spPr>
        <p:txBody>
          <a:bodyPr wrap="squar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The program must be able to analyze the image and understand the content.</a:t>
            </a:r>
            <a:endParaRPr lang="en-US" sz="1750"/>
          </a:p>
        </p:txBody>
      </p:sp>
      <p:sp>
        <p:nvSpPr>
          <p:cNvPr id="9" name="Shape 6"/>
          <p:cNvSpPr/>
          <p:nvPr/>
        </p:nvSpPr>
        <p:spPr>
          <a:xfrm>
            <a:off x="4683085" y="3504128"/>
            <a:ext cx="499943" cy="499943"/>
          </a:xfrm>
          <a:prstGeom prst="roundRect">
            <a:avLst>
              <a:gd name="adj" fmla="val 10974"/>
            </a:avLst>
          </a:prstGeom>
          <a:solidFill>
            <a:srgbClr val="F7EDD4"/>
          </a:solidFill>
          <a:ln w="7620">
            <a:solidFill>
              <a:srgbClr val="EFDBA9"/>
            </a:solidFill>
            <a:prstDash val="solid"/>
          </a:ln>
        </p:spPr>
      </p:sp>
      <p:sp>
        <p:nvSpPr>
          <p:cNvPr id="10" name="Text 7"/>
          <p:cNvSpPr/>
          <p:nvPr/>
        </p:nvSpPr>
        <p:spPr>
          <a:xfrm>
            <a:off x="4830128" y="3545800"/>
            <a:ext cx="205740" cy="416481"/>
          </a:xfrm>
          <a:prstGeom prst="rect">
            <a:avLst/>
          </a:prstGeom>
          <a:noFill/>
          <a:ln/>
        </p:spPr>
        <p:txBody>
          <a:bodyPr wrap="none" rtlCol="0" anchor="t"/>
          <a:lstStyle/>
          <a:p>
            <a:pPr marL="0" indent="0" algn="ctr">
              <a:lnSpc>
                <a:spcPts val="3281"/>
              </a:lnSpc>
              <a:buNone/>
            </a:pPr>
            <a:r>
              <a:rPr lang="en-US" sz="2624">
                <a:solidFill>
                  <a:srgbClr val="454240"/>
                </a:solidFill>
                <a:latin typeface="Libre Baskerville" pitchFamily="34" charset="0"/>
                <a:ea typeface="Libre Baskerville" pitchFamily="34" charset="-122"/>
                <a:cs typeface="Libre Baskerville" pitchFamily="34" charset="-120"/>
              </a:rPr>
              <a:t>2</a:t>
            </a:r>
            <a:endParaRPr lang="en-US" sz="2624"/>
          </a:p>
        </p:txBody>
      </p:sp>
      <p:sp>
        <p:nvSpPr>
          <p:cNvPr id="11" name="Text 8"/>
          <p:cNvSpPr/>
          <p:nvPr/>
        </p:nvSpPr>
        <p:spPr>
          <a:xfrm>
            <a:off x="5405199" y="3580448"/>
            <a:ext cx="2905601" cy="694373"/>
          </a:xfrm>
          <a:prstGeom prst="rect">
            <a:avLst/>
          </a:prstGeom>
          <a:noFill/>
          <a:ln/>
        </p:spPr>
        <p:txBody>
          <a:bodyPr wrap="square" rtlCol="0" anchor="t"/>
          <a:lstStyle/>
          <a:p>
            <a:pPr marL="0" indent="0">
              <a:lnSpc>
                <a:spcPts val="2734"/>
              </a:lnSpc>
              <a:buNone/>
            </a:pPr>
            <a:r>
              <a:rPr lang="en-US" sz="2187">
                <a:solidFill>
                  <a:srgbClr val="454240"/>
                </a:solidFill>
                <a:latin typeface="Libre Baskerville" pitchFamily="34" charset="0"/>
                <a:ea typeface="Libre Baskerville" pitchFamily="34" charset="-122"/>
                <a:cs typeface="Libre Baskerville" pitchFamily="34" charset="-120"/>
              </a:rPr>
              <a:t>Natural Language Processing</a:t>
            </a:r>
            <a:endParaRPr lang="en-US" sz="2187"/>
          </a:p>
        </p:txBody>
      </p:sp>
      <p:sp>
        <p:nvSpPr>
          <p:cNvPr id="12" name="Text 9"/>
          <p:cNvSpPr/>
          <p:nvPr/>
        </p:nvSpPr>
        <p:spPr>
          <a:xfrm>
            <a:off x="5405199" y="4496991"/>
            <a:ext cx="2905601" cy="1066205"/>
          </a:xfrm>
          <a:prstGeom prst="rect">
            <a:avLst/>
          </a:prstGeom>
          <a:noFill/>
          <a:ln/>
        </p:spPr>
        <p:txBody>
          <a:bodyPr wrap="squar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The algorithm must be able to accurately interpret the meaning of the question.</a:t>
            </a:r>
            <a:endParaRPr lang="en-US" sz="1750"/>
          </a:p>
        </p:txBody>
      </p:sp>
      <p:sp>
        <p:nvSpPr>
          <p:cNvPr id="13" name="Shape 10"/>
          <p:cNvSpPr/>
          <p:nvPr/>
        </p:nvSpPr>
        <p:spPr>
          <a:xfrm>
            <a:off x="833199" y="5958959"/>
            <a:ext cx="499943" cy="499943"/>
          </a:xfrm>
          <a:prstGeom prst="roundRect">
            <a:avLst>
              <a:gd name="adj" fmla="val 10974"/>
            </a:avLst>
          </a:prstGeom>
          <a:solidFill>
            <a:srgbClr val="F7EDD4"/>
          </a:solidFill>
          <a:ln w="7620">
            <a:solidFill>
              <a:srgbClr val="EFDBA9"/>
            </a:solidFill>
            <a:prstDash val="solid"/>
          </a:ln>
        </p:spPr>
      </p:sp>
      <p:sp>
        <p:nvSpPr>
          <p:cNvPr id="14" name="Text 11"/>
          <p:cNvSpPr/>
          <p:nvPr/>
        </p:nvSpPr>
        <p:spPr>
          <a:xfrm>
            <a:off x="980242" y="6000631"/>
            <a:ext cx="205740" cy="416481"/>
          </a:xfrm>
          <a:prstGeom prst="rect">
            <a:avLst/>
          </a:prstGeom>
          <a:noFill/>
          <a:ln/>
        </p:spPr>
        <p:txBody>
          <a:bodyPr wrap="none" rtlCol="0" anchor="t"/>
          <a:lstStyle/>
          <a:p>
            <a:pPr marL="0" indent="0" algn="ctr">
              <a:lnSpc>
                <a:spcPts val="3281"/>
              </a:lnSpc>
              <a:buNone/>
            </a:pPr>
            <a:r>
              <a:rPr lang="en-US" sz="2624">
                <a:solidFill>
                  <a:srgbClr val="454240"/>
                </a:solidFill>
                <a:latin typeface="Libre Baskerville" pitchFamily="34" charset="0"/>
                <a:ea typeface="Libre Baskerville" pitchFamily="34" charset="-122"/>
                <a:cs typeface="Libre Baskerville" pitchFamily="34" charset="-120"/>
              </a:rPr>
              <a:t>3</a:t>
            </a:r>
            <a:endParaRPr lang="en-US" sz="2624"/>
          </a:p>
        </p:txBody>
      </p:sp>
      <p:sp>
        <p:nvSpPr>
          <p:cNvPr id="15" name="Text 12"/>
          <p:cNvSpPr/>
          <p:nvPr/>
        </p:nvSpPr>
        <p:spPr>
          <a:xfrm>
            <a:off x="1555313" y="6035278"/>
            <a:ext cx="2583180" cy="347186"/>
          </a:xfrm>
          <a:prstGeom prst="rect">
            <a:avLst/>
          </a:prstGeom>
          <a:noFill/>
          <a:ln/>
        </p:spPr>
        <p:txBody>
          <a:bodyPr wrap="none" rtlCol="0" anchor="t"/>
          <a:lstStyle/>
          <a:p>
            <a:pPr marL="0" indent="0">
              <a:lnSpc>
                <a:spcPts val="2734"/>
              </a:lnSpc>
              <a:buNone/>
            </a:pPr>
            <a:r>
              <a:rPr lang="en-US" sz="2187">
                <a:solidFill>
                  <a:srgbClr val="454240"/>
                </a:solidFill>
                <a:latin typeface="Libre Baskerville" pitchFamily="34" charset="0"/>
                <a:ea typeface="Libre Baskerville" pitchFamily="34" charset="-122"/>
                <a:cs typeface="Libre Baskerville" pitchFamily="34" charset="-120"/>
              </a:rPr>
              <a:t>Machine Learning</a:t>
            </a:r>
            <a:endParaRPr lang="en-US" sz="2187"/>
          </a:p>
        </p:txBody>
      </p:sp>
      <p:sp>
        <p:nvSpPr>
          <p:cNvPr id="16" name="Text 13"/>
          <p:cNvSpPr/>
          <p:nvPr/>
        </p:nvSpPr>
        <p:spPr>
          <a:xfrm>
            <a:off x="1555313" y="6604635"/>
            <a:ext cx="6755487" cy="710803"/>
          </a:xfrm>
          <a:prstGeom prst="rect">
            <a:avLst/>
          </a:prstGeom>
          <a:noFill/>
          <a:ln/>
        </p:spPr>
        <p:txBody>
          <a:bodyPr wrap="square" rtlCol="0" anchor="t"/>
          <a:lstStyle/>
          <a:p>
            <a:pPr marL="0" indent="0">
              <a:lnSpc>
                <a:spcPts val="2799"/>
              </a:lnSpc>
              <a:buNone/>
            </a:pPr>
            <a:r>
              <a:rPr lang="en-US" sz="1750">
                <a:solidFill>
                  <a:srgbClr val="454240"/>
                </a:solidFill>
                <a:latin typeface="DM Sans" pitchFamily="34" charset="0"/>
                <a:ea typeface="DM Sans" pitchFamily="34" charset="-122"/>
                <a:cs typeface="DM Sans" pitchFamily="34" charset="-120"/>
              </a:rPr>
              <a:t>The program must use deep learning models to train on datasets of the images and their associated questions and answers.</a:t>
            </a:r>
            <a:endParaRPr lang="en-US" sz="1750"/>
          </a:p>
        </p:txBody>
      </p:sp>
      <p:pic>
        <p:nvPicPr>
          <p:cNvPr id="17"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2037993" y="908685"/>
            <a:ext cx="8572500" cy="555427"/>
          </a:xfrm>
          <a:prstGeom prst="rect">
            <a:avLst/>
          </a:prstGeom>
          <a:noFill/>
          <a:ln/>
        </p:spPr>
        <p:txBody>
          <a:bodyPr wrap="none" lIns="91440" tIns="45720" rIns="91440" bIns="45720" rtlCol="0" anchor="t"/>
          <a:lstStyle/>
          <a:p>
            <a:pPr marL="0" indent="0">
              <a:lnSpc>
                <a:spcPts val="4374"/>
              </a:lnSpc>
              <a:buNone/>
            </a:pPr>
            <a:r>
              <a:rPr lang="en-US" sz="3450">
                <a:solidFill>
                  <a:srgbClr val="5C4E3D"/>
                </a:solidFill>
                <a:latin typeface="Libre Baskerville"/>
                <a:ea typeface="Libre Baskerville" pitchFamily="34" charset="-122"/>
                <a:cs typeface="Libre Baskerville" pitchFamily="34" charset="-120"/>
              </a:rPr>
              <a:t>Multimodal machine learning model</a:t>
            </a:r>
            <a:endParaRPr lang="en-US" sz="3450">
              <a:latin typeface="Libre Baskerville"/>
            </a:endParaRPr>
          </a:p>
        </p:txBody>
      </p:sp>
      <p:sp>
        <p:nvSpPr>
          <p:cNvPr id="5" name="Text 2"/>
          <p:cNvSpPr/>
          <p:nvPr/>
        </p:nvSpPr>
        <p:spPr>
          <a:xfrm>
            <a:off x="2037993" y="1686282"/>
            <a:ext cx="11549619" cy="694373"/>
          </a:xfrm>
          <a:prstGeom prst="rect">
            <a:avLst/>
          </a:prstGeom>
          <a:noFill/>
          <a:ln/>
        </p:spPr>
        <p:txBody>
          <a:bodyPr wrap="square" rtlCol="0" anchor="t"/>
          <a:lstStyle/>
          <a:p>
            <a:pPr marL="0" indent="0">
              <a:lnSpc>
                <a:spcPts val="2734"/>
              </a:lnSpc>
              <a:buNone/>
            </a:pPr>
            <a:r>
              <a:rPr lang="en-US" sz="2187">
                <a:solidFill>
                  <a:srgbClr val="5C4E3D"/>
                </a:solidFill>
                <a:latin typeface="Libre Baskerville" pitchFamily="34" charset="0"/>
                <a:ea typeface="Libre Baskerville" pitchFamily="34" charset="-122"/>
                <a:cs typeface="Libre Baskerville" pitchFamily="34" charset="-120"/>
              </a:rPr>
              <a:t>BLIB-2 (Bootstrapping Language-Image Pre-training) Model
~ 11 Billion Parameters (~ 10GB)</a:t>
            </a:r>
            <a:endParaRPr lang="en-US" sz="2187"/>
          </a:p>
        </p:txBody>
      </p:sp>
      <p:pic>
        <p:nvPicPr>
          <p:cNvPr id="6" name="Image 1" descr="preencoded.png"/>
          <p:cNvPicPr>
            <a:picLocks noChangeAspect="1"/>
          </p:cNvPicPr>
          <p:nvPr/>
        </p:nvPicPr>
        <p:blipFill>
          <a:blip r:embed="rId4"/>
          <a:stretch>
            <a:fillRect/>
          </a:stretch>
        </p:blipFill>
        <p:spPr>
          <a:xfrm>
            <a:off x="2037993" y="2713911"/>
            <a:ext cx="10554414" cy="46068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revision>1</cp:revision>
  <dcterms:created xsi:type="dcterms:W3CDTF">2023-08-07T02:14:13Z</dcterms:created>
  <dcterms:modified xsi:type="dcterms:W3CDTF">2023-08-07T23:32:04Z</dcterms:modified>
</cp:coreProperties>
</file>