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ElementUI</a:t>
            </a:r>
            <a:endParaRPr lang="en-US" altLang="zh-CN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ElementUI</a:t>
            </a:r>
            <a:r>
              <a:rPr lang="zh-CN" altLang="en-US"/>
              <a:t>概念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ElementUI</a:t>
            </a:r>
            <a:r>
              <a:rPr lang="zh-CN" altLang="en-US">
                <a:sym typeface="+mn-ea"/>
              </a:rPr>
              <a:t>是一种</a:t>
            </a:r>
            <a:r>
              <a:rPr lang="en-US" altLang="zh-CN">
                <a:sym typeface="+mn-ea"/>
              </a:rPr>
              <a:t>网站快速成型工具</a:t>
            </a:r>
            <a:r>
              <a:rPr lang="zh-CN" altLang="en-US">
                <a:sym typeface="+mn-ea"/>
              </a:rPr>
              <a:t>，是一套为开发者、设计师和产品经理准备的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基于 Vue 2.0 的组件库</a:t>
            </a:r>
            <a:r>
              <a:rPr lang="zh-CN" altLang="en-US">
                <a:sym typeface="+mn-ea"/>
              </a:rPr>
              <a:t>，提供了配套设计资源，帮助你的网站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快速成型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设计原则：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一致性 Consistency</a:t>
            </a:r>
            <a:endParaRPr lang="zh-CN" altLang="en-US"/>
          </a:p>
          <a:p>
            <a:pPr lvl="1"/>
            <a:r>
              <a:rPr lang="zh-CN" altLang="en-US"/>
              <a:t>与现实生活一致：与现实生活的流程、逻辑保持一致，遵循用户习惯的语言和概念；</a:t>
            </a:r>
            <a:endParaRPr lang="zh-CN" altLang="en-US"/>
          </a:p>
          <a:p>
            <a:pPr lvl="1"/>
            <a:r>
              <a:rPr lang="zh-CN" altLang="en-US"/>
              <a:t>在界面中一致：所有的元素和结构需保持一致，比如：设计样式、图标和文本、元素的位置等。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反馈 Feedback</a:t>
            </a:r>
            <a:endParaRPr lang="zh-CN" altLang="en-US"/>
          </a:p>
          <a:p>
            <a:pPr lvl="1"/>
            <a:r>
              <a:rPr lang="zh-CN" altLang="en-US"/>
              <a:t>控制反馈：通过界面样式和交互动效让用户可以清晰的感知自己的操作；</a:t>
            </a:r>
            <a:endParaRPr lang="zh-CN" altLang="en-US"/>
          </a:p>
          <a:p>
            <a:pPr lvl="1"/>
            <a:r>
              <a:rPr lang="zh-CN" altLang="en-US"/>
              <a:t>页面反馈：操作后，通过页面元素的变化清晰地展现当前状态。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195" y="1285875"/>
            <a:ext cx="10515600" cy="4351338"/>
          </a:xfrm>
        </p:spPr>
        <p:txBody>
          <a:bodyPr/>
          <a:p>
            <a:r>
              <a:rPr lang="zh-CN" altLang="en-US"/>
              <a:t>效率 Efficiency</a:t>
            </a:r>
            <a:endParaRPr lang="zh-CN" altLang="en-US"/>
          </a:p>
          <a:p>
            <a:pPr lvl="1"/>
            <a:r>
              <a:rPr lang="zh-CN" altLang="en-US"/>
              <a:t>简化流程：设计简洁直观的操作流程；</a:t>
            </a:r>
            <a:endParaRPr lang="zh-CN" altLang="en-US"/>
          </a:p>
          <a:p>
            <a:pPr lvl="1"/>
            <a:r>
              <a:rPr lang="zh-CN" altLang="en-US"/>
              <a:t>清晰明确：语言表达清晰且表意明确，让用户快速理解进而作出决策；</a:t>
            </a:r>
            <a:endParaRPr lang="zh-CN" altLang="en-US"/>
          </a:p>
          <a:p>
            <a:pPr lvl="1"/>
            <a:r>
              <a:rPr lang="zh-CN" altLang="en-US"/>
              <a:t>帮助用户识别：界面简单直白，让用户快速识别而非回忆，减少用户记忆负担。</a:t>
            </a:r>
            <a:endParaRPr lang="zh-CN" altLang="en-US"/>
          </a:p>
          <a:p>
            <a:pPr lvl="0"/>
            <a:r>
              <a:rPr lang="zh-CN" altLang="en-US"/>
              <a:t>可控 Controllability</a:t>
            </a:r>
            <a:endParaRPr lang="zh-CN" altLang="en-US"/>
          </a:p>
          <a:p>
            <a:pPr lvl="1"/>
            <a:r>
              <a:rPr lang="zh-CN" altLang="en-US"/>
              <a:t>用户决策：根据场景可给予用户操作建议或安全提示，但不能代替用户进行决策；</a:t>
            </a:r>
            <a:endParaRPr lang="zh-CN" altLang="en-US"/>
          </a:p>
          <a:p>
            <a:pPr lvl="1"/>
            <a:r>
              <a:rPr lang="zh-CN" altLang="en-US"/>
              <a:t>结果可控：用户可以自由的进行操作，包括撤销、回退和终止当前操作等。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</a:t>
            </a:r>
            <a:r>
              <a:rPr lang="zh-CN" altLang="en-US"/>
              <a:t>方式安装</a:t>
            </a:r>
            <a:endParaRPr lang="zh-CN" altLang="en-US"/>
          </a:p>
          <a:p>
            <a:pPr lvl="1"/>
            <a:r>
              <a:rPr lang="zh-CN" altLang="en-US"/>
              <a:t>推荐使用 npm 的方式安装，它能更好地和 webpack 打包工具配合使用。</a:t>
            </a:r>
            <a:endParaRPr lang="zh-CN" altLang="en-US"/>
          </a:p>
          <a:p>
            <a:pPr lvl="1"/>
            <a:r>
              <a:rPr lang="zh-CN" altLang="en-US"/>
              <a:t>npm i element-ui -S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CDN方式安装</a:t>
            </a:r>
            <a:endParaRPr lang="zh-CN" altLang="en-US"/>
          </a:p>
          <a:p>
            <a:pPr lvl="1"/>
            <a:r>
              <a:rPr lang="zh-CN" altLang="en-US"/>
              <a:t>可以通过 unpkg.com/element-ui 获取到最新版本的资源，在页面上引入 js 和 css 文件即可开始使用。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赵鹏程</cp:lastModifiedBy>
  <cp:revision>1</cp:revision>
  <dcterms:created xsi:type="dcterms:W3CDTF">2017-04-11T06:24:39Z</dcterms:created>
  <dcterms:modified xsi:type="dcterms:W3CDTF">2017-04-11T06:37:59Z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