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6578"/>
            <a:ext cx="9144000" cy="2387600"/>
          </a:xfrm>
        </p:spPr>
        <p:txBody>
          <a:bodyPr/>
          <a:p>
            <a:r>
              <a:rPr lang="zh-CN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学习</a:t>
            </a:r>
            <a:r>
              <a:rPr lang="en-US" altLang="zh-CN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Vue.js</a:t>
            </a:r>
            <a:endParaRPr lang="en-US" altLang="zh-CN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让你快速了解和学会使用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Vue2.0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什么是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Vue.js?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9020" y="2219960"/>
            <a:ext cx="7553960" cy="4351655"/>
          </a:xfrm>
        </p:spPr>
        <p:txBody>
          <a:bodyPr/>
          <a:p>
            <a:r>
              <a:rPr lang="zh-CN" altLang="en-US"/>
              <a:t>Vue.js是当下很火的一个</a:t>
            </a:r>
            <a:r>
              <a:rPr lang="zh-CN" altLang="en-US">
                <a:solidFill>
                  <a:srgbClr val="FF0000"/>
                </a:solidFill>
              </a:rPr>
              <a:t>JavaScript MVVM</a:t>
            </a:r>
            <a:r>
              <a:rPr lang="zh-CN" altLang="en-US"/>
              <a:t>库，它是以</a:t>
            </a:r>
            <a:r>
              <a:rPr lang="zh-CN" altLang="en-US">
                <a:solidFill>
                  <a:srgbClr val="FF0000"/>
                </a:solidFill>
              </a:rPr>
              <a:t>数据驱动和组件化</a:t>
            </a:r>
            <a:r>
              <a:rPr lang="zh-CN" altLang="en-US"/>
              <a:t>的思想构建的。</a:t>
            </a:r>
            <a:endParaRPr lang="zh-CN" altLang="en-US"/>
          </a:p>
          <a:p>
            <a:r>
              <a:rPr lang="zh-CN" altLang="en-US"/>
              <a:t>相比于Angular.js，Vue.js提供了更加简洁、更易于理解的API，使得我们能够快速地上手并使用Vue.js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中的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MVVM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MVVM</a:t>
            </a:r>
            <a:r>
              <a:rPr lang="zh-CN" altLang="en-US">
                <a:sym typeface="+mn-ea"/>
              </a:rPr>
              <a:t>全称Model-View-ViewModel。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Model：模型数据，需要展现的数据</a:t>
            </a:r>
            <a:r>
              <a:rPr lang="en-US" altLang="zh-CN">
                <a:sym typeface="+mn-ea"/>
              </a:rPr>
              <a:t>(JSON)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View：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视图，</a:t>
            </a:r>
            <a:r>
              <a:rPr lang="zh-CN">
                <a:sym typeface="+mn-ea"/>
              </a:rPr>
              <a:t>用于展现数据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ViewModel：</a:t>
            </a:r>
            <a:r>
              <a:rPr lang="en-US" altLang="zh-CN">
                <a:sym typeface="+mn-ea"/>
              </a:rPr>
              <a:t>Vue.js</a:t>
            </a:r>
            <a:r>
              <a:rPr lang="zh-CN" altLang="en-US">
                <a:sym typeface="+mn-ea"/>
              </a:rPr>
              <a:t>的核心，是一个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实例。Vue实例是作用于某一个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HTML元素上的，这个元素可以是HTML的body元素，也可以是指定了id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的某个元素。创建了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实例后，就可以通过一些指令将模型数据和</a:t>
            </a:r>
            <a:r>
              <a:rPr lang="en-US" altLang="zh-CN">
                <a:sym typeface="+mn-ea"/>
              </a:rPr>
              <a:t>	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元素进行双向绑定。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双向绑定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内容占位符 3" descr="MVV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0195" y="685800"/>
            <a:ext cx="7253605" cy="400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" y="4869815"/>
            <a:ext cx="10017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从View侧看，ViewModel中的DOM Listeners工具会帮我们监测页面上DOM元素的变化，如果有变化，则更改Model中的数据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480" y="5619750"/>
            <a:ext cx="10017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从Model侧看，当我们更新Model中的数据时，Data Bindings工具会帮我们更新页面中的DOM元素。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创建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实例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720090" fontAlgn="auto">
              <a:buNone/>
            </a:pPr>
            <a:r>
              <a:rPr lang="zh-CN" altLang="en-US"/>
              <a:t>在创建Vue实例时，需要传入一个选项对象，选项对象可以包含数据、挂载元素、方法、模生命周期钩子等等。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在这个示例中，选项对象的el属性指向View，el: '#app'表示该Vue实例将挂载到&lt;div id="app"&gt;...&lt;/div&gt;这个元素；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data属性指向Model，data: modelData表示我们的Model是modelData对象。</a:t>
            </a:r>
            <a:endParaRPr lang="zh-CN" altLang="en-US"/>
          </a:p>
          <a:p>
            <a:pPr marL="0" indent="720090" fontAlgn="auto">
              <a:buNone/>
            </a:pPr>
            <a:r>
              <a:t>Vue.js有多种数据绑定的语法，最基础的形式是文本插值</a:t>
            </a:r>
            <a:r>
              <a:rPr lang="zh-CN"/>
              <a:t>，</a:t>
            </a:r>
            <a:r>
              <a:t>使用一对大括号语法，在运行时{{ </a:t>
            </a:r>
            <a:r>
              <a:rPr lang="en-US"/>
              <a:t>msg</a:t>
            </a:r>
            <a:r>
              <a:t>}}会被数据对象的</a:t>
            </a:r>
            <a:r>
              <a:rPr lang="en-US"/>
              <a:t>msg</a:t>
            </a:r>
            <a:r>
              <a:t>属性替换，所以页面上会输出"Hello Vue!"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如何实现双向绑定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6415" cy="4351655"/>
          </a:xfrm>
        </p:spPr>
        <p:txBody>
          <a:bodyPr/>
          <a:p>
            <a:r>
              <a:rPr lang="zh-CN" altLang="en-US"/>
              <a:t>MVVM模式本身是实现了双向绑定的，在Vue.js中可以使用v-model指令在表单元素上创建双向数据绑定。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双向绑定示例。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WPS 演示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赵鹏程</dc:creator>
  <cp:lastModifiedBy>赵鹏程</cp:lastModifiedBy>
  <cp:revision>1</cp:revision>
  <dcterms:created xsi:type="dcterms:W3CDTF">2017-04-06T08:50:47Z</dcterms:created>
  <dcterms:modified xsi:type="dcterms:W3CDTF">2017-04-06T09:31:31Z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