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0" r:id="rId8"/>
    <p:sldId id="271" r:id="rId9"/>
    <p:sldId id="272" r:id="rId10"/>
    <p:sldId id="273" r:id="rId11"/>
    <p:sldId id="261" r:id="rId12"/>
    <p:sldId id="285" r:id="rId13"/>
    <p:sldId id="262" r:id="rId14"/>
    <p:sldId id="263" r:id="rId15"/>
    <p:sldId id="264" r:id="rId16"/>
    <p:sldId id="267" r:id="rId17"/>
    <p:sldId id="266" r:id="rId18"/>
    <p:sldId id="265" r:id="rId19"/>
    <p:sldId id="268" r:id="rId20"/>
    <p:sldId id="269" r:id="rId21"/>
    <p:sldId id="274" r:id="rId22"/>
    <p:sldId id="275" r:id="rId23"/>
    <p:sldId id="286" r:id="rId24"/>
    <p:sldId id="287" r:id="rId25"/>
    <p:sldId id="288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6578"/>
            <a:ext cx="9144000" cy="2387600"/>
          </a:xfrm>
        </p:spPr>
        <p:txBody>
          <a:bodyPr/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学习</a:t>
            </a: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Vue.js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让你快速了解和学会使用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Vue2.0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如何实现双向绑定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6415" cy="4351655"/>
          </a:xfrm>
        </p:spPr>
        <p:txBody>
          <a:bodyPr/>
          <a:p>
            <a:r>
              <a:rPr lang="zh-CN" altLang="en-US"/>
              <a:t>MVVM模式本身是实现了双向绑定的，在Vue.js中可以使用v-model指令在表单元素上创建双向数据绑定。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双向绑定示例。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v-model: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类型： 随表单控件类型不同而不同。</a:t>
            </a:r>
            <a:endParaRPr lang="zh-CN" altLang="en-US"/>
          </a:p>
          <a:p>
            <a:r>
              <a:rPr lang="zh-CN" altLang="en-US"/>
              <a:t>限制：&lt;input&gt;&lt;select&gt;&lt;textarea&gt;components</a:t>
            </a:r>
            <a:endParaRPr lang="zh-CN" altLang="en-US"/>
          </a:p>
          <a:p>
            <a:r>
              <a:rPr lang="zh-CN" altLang="en-US"/>
              <a:t>用法：</a:t>
            </a:r>
            <a:endParaRPr lang="zh-CN" altLang="en-US"/>
          </a:p>
          <a:p>
            <a:pPr lvl="1"/>
            <a:r>
              <a:rPr lang="zh-CN" altLang="en-US"/>
              <a:t>在表单控件或者组件上创建双向绑定。</a:t>
            </a:r>
            <a:endParaRPr lang="zh-CN" altLang="en-US"/>
          </a:p>
          <a:p>
            <a:r>
              <a:rPr lang="zh-CN" altLang="en-US"/>
              <a:t>修饰符：</a:t>
            </a:r>
            <a:endParaRPr lang="zh-CN" altLang="en-US"/>
          </a:p>
          <a:p>
            <a:pPr lvl="1"/>
            <a:r>
              <a:rPr lang="zh-CN" altLang="en-US"/>
              <a:t>.lazy - 取代 input 监听 change 事件</a:t>
            </a:r>
            <a:endParaRPr lang="zh-CN" altLang="en-US"/>
          </a:p>
          <a:p>
            <a:pPr lvl="1"/>
            <a:r>
              <a:rPr lang="zh-CN" altLang="en-US"/>
              <a:t>.number - 输入字符串转为数字</a:t>
            </a:r>
            <a:endParaRPr lang="zh-CN" altLang="en-US"/>
          </a:p>
          <a:p>
            <a:pPr lvl="1"/>
            <a:r>
              <a:rPr lang="zh-CN" altLang="en-US"/>
              <a:t>.trim - 输入首尾空格过滤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v-model是Vue.js常用的一个指令。</a:t>
            </a:r>
            <a:endParaRPr lang="zh-CN" altLang="en-US"/>
          </a:p>
          <a:p>
            <a:r>
              <a:rPr lang="zh-CN" altLang="en-US"/>
              <a:t>Vue.js指令：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以v-开头的，它们作用于HTML元素，指令提供了一些特殊的特性，将指令绑定在元素上时，指令会为绑定的目标元素添加一些特殊的行为，我们可以将指令看作特殊的HTML特性（attribute）。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Vue.js</a:t>
            </a:r>
            <a:r>
              <a:rPr lang="zh-CN" altLang="zh-CN"/>
              <a:t>指令内可以直接通过</a:t>
            </a:r>
            <a:r>
              <a:rPr lang="en-US" altLang="zh-CN"/>
              <a:t>key</a:t>
            </a:r>
            <a:r>
              <a:rPr lang="zh-CN" altLang="zh-CN"/>
              <a:t>调用</a:t>
            </a:r>
            <a:r>
              <a:rPr lang="en-US" altLang="zh-CN"/>
              <a:t>Vue</a:t>
            </a:r>
            <a:r>
              <a:rPr lang="zh-CN" altLang="en-US"/>
              <a:t>实例内的</a:t>
            </a:r>
            <a:r>
              <a:rPr lang="en-US" altLang="zh-CN"/>
              <a:t>data</a:t>
            </a:r>
            <a:r>
              <a:rPr lang="zh-CN" altLang="en-US"/>
              <a:t>数据。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常用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6745" cy="4351655"/>
          </a:xfrm>
        </p:spPr>
        <p:txBody>
          <a:bodyPr/>
          <a:p>
            <a:r>
              <a:rPr lang="en-US" altLang="en-US"/>
              <a:t>v-if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条件渲染指令，它根据表达式的真假来删除和插入元素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800">
                <a:sym typeface="+mn-ea"/>
              </a:rPr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为</a:t>
            </a:r>
            <a:r>
              <a:rPr lang="en-US" altLang="en-US" sz="2800">
                <a:sym typeface="+mn-ea"/>
              </a:rPr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添加一个“</a:t>
            </a:r>
            <a:r>
              <a:rPr lang="en-US" altLang="en-US" sz="2800">
                <a:sym typeface="+mn-ea"/>
              </a:rPr>
              <a:t>else 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en-US"/>
              <a:t>v-else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en-US" sz="2800"/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en-US" sz="2800"/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添加一个“</a:t>
            </a:r>
            <a:r>
              <a:rPr lang="en-US" altLang="en-US" sz="2800"/>
              <a:t>else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>
                <a:sym typeface="+mn-ea"/>
              </a:rPr>
              <a:t>v-show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条件渲染指令，它根据表达式的真假为元素设置CSS的</a:t>
            </a:r>
            <a:r>
              <a:rPr lang="en-US" altLang="en-US" sz="2800">
                <a:sym typeface="+mn-ea"/>
              </a:rPr>
              <a:t>style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endParaRPr lang="zh-CN" altLang="en-US"/>
          </a:p>
          <a:p>
            <a:r>
              <a:rPr lang="en-US" altLang="en-US"/>
              <a:t>v-for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基于一个数组渲染一个列表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，类似</a:t>
            </a:r>
            <a:r>
              <a:rPr lang="en-US" altLang="en-US" sz="2800"/>
              <a:t>JavaScript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的遍历语法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/>
              <a:t>v-bind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通常设置</a:t>
            </a:r>
            <a:r>
              <a:rPr lang="en-US" altLang="en-US" sz="2800"/>
              <a:t>HTML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元素的特性（</a:t>
            </a:r>
            <a:r>
              <a:rPr lang="en-US" altLang="en-US" sz="2800"/>
              <a:t>attribute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/>
          </a:p>
          <a:p>
            <a:r>
              <a:rPr lang="en-US" altLang="en-US"/>
              <a:t>v-on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监听</a:t>
            </a:r>
            <a:r>
              <a:rPr lang="en-US" altLang="en-US" sz="2800"/>
              <a:t>DOM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91640"/>
            <a:ext cx="10515600" cy="45434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v-if是条件渲染指令，它根据表达式的真假来删除和插入元素，它的基本语法如下：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v-if="expression"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expression是一个返回bool值的表达式，表达式可以是一个bool属性，也可以是一个返回bool的运算式。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expression==true  			</a:t>
            </a:r>
            <a:r>
              <a:rPr lang="zh-CN" altLang="zh-CN" sz="1800"/>
              <a:t>插入</a:t>
            </a:r>
            <a:r>
              <a:rPr lang="en-US" altLang="zh-CN" sz="1800"/>
              <a:t>DOM</a:t>
            </a:r>
            <a:r>
              <a:rPr lang="zh-CN" altLang="en-US" sz="1800"/>
              <a:t>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>
                <a:sym typeface="+mn-ea"/>
              </a:rPr>
              <a:t>expression==false</a:t>
            </a:r>
            <a:r>
              <a:rPr lang="zh-CN" altLang="zh-CN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expression==”adadaqweq”  		</a:t>
            </a:r>
            <a:r>
              <a:rPr lang="zh-CN" altLang="zh-CN" sz="1800">
                <a:sym typeface="+mn-ea"/>
              </a:rPr>
              <a:t>插入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expression==”” 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v-if指令是根据条件表达式的值来执行元素的插入或者删除行为。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8210"/>
            <a:ext cx="10515600" cy="4351338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v-else-if指令为v-if</a:t>
            </a:r>
            <a:r>
              <a:rPr lang="zh-CN" altLang="zh-CN">
                <a:sym typeface="+mn-ea"/>
              </a:rPr>
              <a:t>或v-else-if</a:t>
            </a:r>
            <a:r>
              <a:rPr lang="en-US" altLang="zh-CN">
                <a:sym typeface="+mn-ea"/>
              </a:rPr>
              <a:t>添加一个“else-if块”。v-else-if元素必须立即跟在v-if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>
                <a:sym typeface="+mn-ea"/>
              </a:rPr>
              <a:t>的后面</a:t>
            </a:r>
            <a:r>
              <a:rPr lang="zh-CN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v-else指令为v-if</a:t>
            </a:r>
            <a:r>
              <a:rPr lang="zh-CN" altLang="zh-CN"/>
              <a:t>或v-else-if</a:t>
            </a:r>
            <a:r>
              <a:rPr lang="en-US" altLang="zh-CN"/>
              <a:t>添加一个“else块”。v-else元素必须立即跟在v-if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/>
              <a:t>的后面</a:t>
            </a:r>
            <a:r>
              <a:rPr lang="zh-CN" altLang="en-US"/>
              <a:t>，</a:t>
            </a:r>
            <a:r>
              <a:rPr lang="en-US" altLang="zh-CN"/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v-show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v-show也是条件渲染指令，和v-if指令不同的是，使用v-show指令的元素始终会被渲染到HTML，它只是简单地为元素设置CSS的style属性。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v-for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v-for指令基于一个数组渲染一个列表，它和JavaScript的遍历语法相似：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v-for="item in items"</a:t>
            </a:r>
            <a:endParaRPr lang="zh-CN" altLang="en-US"/>
          </a:p>
          <a:p>
            <a:r>
              <a:rPr lang="zh-CN" altLang="en-US"/>
              <a:t>items是一个数组，item是当前被遍历的数组元素。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v-bind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动态地绑定一个或多个特性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attribute</a:t>
            </a:r>
            <a:r>
              <a:rPr lang="en-US" altLang="zh-CN"/>
              <a:t>)</a:t>
            </a:r>
            <a:r>
              <a:rPr lang="zh-CN" altLang="en-US"/>
              <a:t>，或一个组件 prop 到表达式</a:t>
            </a:r>
            <a:endParaRPr lang="zh-CN" altLang="en-US"/>
          </a:p>
          <a:p>
            <a:pPr lvl="1"/>
            <a:r>
              <a:rPr lang="zh-CN" altLang="en-US"/>
              <a:t>v-bind:</a:t>
            </a:r>
            <a:r>
              <a:rPr lang="en-US" altLang="zh-CN"/>
              <a:t>argument</a:t>
            </a:r>
            <a:r>
              <a:rPr lang="zh-CN" altLang="en-US"/>
              <a:t>="</a:t>
            </a:r>
            <a:r>
              <a:rPr lang="zh-CN" altLang="en-US">
                <a:sym typeface="+mn-ea"/>
              </a:rPr>
              <a:t>expression</a:t>
            </a:r>
            <a:r>
              <a:rPr lang="zh-CN" altLang="en-US"/>
              <a:t>"</a:t>
            </a:r>
            <a:endParaRPr lang="zh-CN" altLang="en-US"/>
          </a:p>
          <a:p>
            <a:pPr lvl="1"/>
            <a:r>
              <a:rPr lang="en-US" altLang="zh-CN"/>
              <a:t>:</a:t>
            </a:r>
            <a:r>
              <a:rPr lang="en-US" altLang="zh-CN">
                <a:sym typeface="+mn-ea"/>
              </a:rPr>
              <a:t>argument</a:t>
            </a:r>
            <a:r>
              <a:rPr lang="zh-CN" altLang="en-US">
                <a:sym typeface="+mn-ea"/>
              </a:rPr>
              <a:t>="expression"   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在绑定 class 或 style 特性时，支持其它类型的值，如数组或对象。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什么是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Vue.js?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3430" y="1825625"/>
            <a:ext cx="7829550" cy="4745990"/>
          </a:xfrm>
        </p:spPr>
        <p:txBody>
          <a:bodyPr/>
          <a:p>
            <a:r>
              <a:rPr lang="zh-CN" altLang="en-US"/>
              <a:t>Vue.js是当下很火的一个</a:t>
            </a:r>
            <a:r>
              <a:rPr lang="zh-CN" altLang="en-US">
                <a:solidFill>
                  <a:srgbClr val="FF0000"/>
                </a:solidFill>
              </a:rPr>
              <a:t>JavaScript MVVM</a:t>
            </a:r>
            <a:r>
              <a:rPr lang="zh-CN" altLang="en-US"/>
              <a:t>库，它是以</a:t>
            </a:r>
            <a:r>
              <a:rPr lang="zh-CN" altLang="en-US">
                <a:solidFill>
                  <a:srgbClr val="FF0000"/>
                </a:solidFill>
              </a:rPr>
              <a:t>数据驱动和组件化</a:t>
            </a:r>
            <a:r>
              <a:rPr lang="zh-CN" altLang="en-US"/>
              <a:t>的思想构建的</a:t>
            </a:r>
            <a:endParaRPr lang="zh-CN" altLang="en-US"/>
          </a:p>
          <a:p>
            <a:r>
              <a:rPr lang="zh-CN" altLang="en-US"/>
              <a:t>相比于Angular.js，Vue.js提供了更加简洁、更易于理解的API，使得我们能够快速地上手并使用Vue.js</a:t>
            </a:r>
            <a:endParaRPr lang="zh-CN" altLang="en-US"/>
          </a:p>
          <a:p>
            <a:r>
              <a:rPr lang="zh-CN" altLang="en-US"/>
              <a:t>Vue.js 的核心是一个允许采用简洁的模板语法来声明式的将数据渲染进 DOM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v-on</a:t>
            </a:r>
            <a:r>
              <a:rPr lang="zh-CN" altLang="en-US"/>
              <a:t>指令：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v-on指令用于给监听DOM事件，它的用语法和v-bind是类似的，例如监听&lt;a&gt;元素的点击事件：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&lt;a v-on:click="doSomething"&gt;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&lt;a </a:t>
            </a:r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click="doSomething"&gt;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有两种形式调用方法：绑定一个方法（让事件指向方法的引用），或者使用内联语句。</a:t>
            </a:r>
            <a:endParaRPr lang="zh-CN" altLang="en-US"/>
          </a:p>
          <a:p>
            <a:r>
              <a:rPr lang="zh-CN" altLang="en-US"/>
              <a:t>用在普通元素上时，只能监听 原生 DOM 事件。用在自定义元素组件上时，也可以监听子组件触发的自定义事件。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zh-CN"/>
              <a:t>组件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组件（Component）是 Vue.js 最强大的功能之一。组件可以扩展 HTML 元素，封装可重用的代码。在较高层面上，组件是自定义元素， Vue.js 的编译器为它添加特殊功能。在有些情况下，组件也可以是原生 HTML 元素的形式，以 js 特性扩展。</a:t>
            </a:r>
            <a:endParaRPr lang="zh-CN" altLang="en-US"/>
          </a:p>
          <a:p>
            <a:r>
              <a:rPr lang="zh-CN" altLang="en-US"/>
              <a:t>全局组件示例</a:t>
            </a:r>
            <a:endParaRPr lang="zh-CN" altLang="en-US"/>
          </a:p>
          <a:p>
            <a:r>
              <a:rPr lang="zh-CN" altLang="en-US"/>
              <a:t>局部组件示例</a:t>
            </a:r>
            <a:endParaRPr lang="en-US" altLang="en-US"/>
          </a:p>
          <a:p>
            <a:r>
              <a:rPr lang="zh-CN" altLang="en-US"/>
              <a:t>使用</a:t>
            </a:r>
            <a:r>
              <a:rPr lang="en-US" altLang="zh-CN"/>
              <a:t>DOM</a:t>
            </a:r>
            <a:r>
              <a:rPr lang="zh-CN" altLang="en-US"/>
              <a:t>作为模板时的限制和解决办法示例</a:t>
            </a:r>
            <a:endParaRPr lang="zh-CN" altLang="en-US"/>
          </a:p>
          <a:p>
            <a:r>
              <a:rPr lang="zh-CN" altLang="en-US"/>
              <a:t>使用组件时</a:t>
            </a:r>
            <a:r>
              <a:rPr lang="en-US" altLang="zh-CN"/>
              <a:t>data</a:t>
            </a:r>
            <a:r>
              <a:rPr lang="zh-CN" altLang="en-US"/>
              <a:t>选项的限制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构成组件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组件意味着协同工作，通常父子组件会是这样的关系：组件 A 在它的模版中使用了组件 B </a:t>
            </a:r>
            <a:endParaRPr lang="zh-CN" altLang="en-US"/>
          </a:p>
          <a:p>
            <a:r>
              <a:rPr lang="zh-CN" altLang="en-US"/>
              <a:t>父子组件之间必然需要相互通信</a:t>
            </a:r>
            <a:endParaRPr lang="zh-CN" altLang="en-US"/>
          </a:p>
          <a:p>
            <a:r>
              <a:rPr lang="zh-CN" altLang="en-US"/>
              <a:t>父子组件解耦是很重要的</a:t>
            </a:r>
            <a:r>
              <a:rPr lang="en-US" altLang="zh-CN"/>
              <a:t>,</a:t>
            </a:r>
            <a:r>
              <a:rPr lang="zh-CN" altLang="zh-CN"/>
              <a:t>这</a:t>
            </a:r>
            <a:r>
              <a:rPr lang="en-US" altLang="zh-CN"/>
              <a:t>保证了每个组件可以在相对隔离的环境中书写和理解，也大幅提高了组件的可维护性和可重用性</a:t>
            </a:r>
            <a:endParaRPr lang="en-US" altLang="zh-CN"/>
          </a:p>
          <a:p>
            <a:r>
              <a:rPr lang="en-US" altLang="zh-CN"/>
              <a:t>组件实例的作用域是孤立的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zh-CN"/>
              <a:t>是如何实现父子组件之间的通信的呢</a:t>
            </a:r>
            <a:r>
              <a:rPr lang="en-US" altLang="zh-CN"/>
              <a:t>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rops-ev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65" y="2312035"/>
            <a:ext cx="4762500" cy="38944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如何实现父子组件之间的通信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315"/>
            <a:ext cx="10515600" cy="4351338"/>
          </a:xfrm>
        </p:spPr>
        <p:txBody>
          <a:bodyPr/>
          <a:p>
            <a:r>
              <a:rPr lang="zh-CN" altLang="en-US"/>
              <a:t>在 Vue.js 中，父子组件的关系可以总结为 props down, events up 。父组件通过 props 向下传递数据给子组件，子组件通过 events 给父组件发送消息。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</a:t>
            </a:r>
            <a:r>
              <a:rPr lang="zh-CN" altLang="en-US"/>
              <a:t>传递数据：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要让子组件使用父组件的数据，我们需要通过子组件的props选项，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子组件要显式地用 props 选项声明它期待获得的数据。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中的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MVVM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MVVM</a:t>
            </a:r>
            <a:r>
              <a:rPr lang="zh-CN" altLang="en-US">
                <a:sym typeface="+mn-ea"/>
              </a:rPr>
              <a:t>全称Model-View-ViewModel。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Model：模型数据，需要展现的数据</a:t>
            </a:r>
            <a:r>
              <a:rPr lang="en-US" altLang="zh-CN">
                <a:sym typeface="+mn-ea"/>
              </a:rPr>
              <a:t>(JSON)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View：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视图，</a:t>
            </a:r>
            <a:r>
              <a:rPr lang="zh-CN">
                <a:sym typeface="+mn-ea"/>
              </a:rPr>
              <a:t>用于展现数据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ViewModel：</a:t>
            </a:r>
            <a:r>
              <a:rPr lang="en-US" altLang="zh-CN">
                <a:sym typeface="+mn-ea"/>
              </a:rPr>
              <a:t>Vue.js</a:t>
            </a:r>
            <a:r>
              <a:rPr lang="zh-CN" altLang="en-US">
                <a:sym typeface="+mn-ea"/>
              </a:rPr>
              <a:t>的核心，是一个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实例。Vue实例是作用于某一个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HTML元素上的，这个元素可以是HTML的body元素，也可以是指定了id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的某个元素。创建了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实例后，就可以通过一些指令将模型数据和</a:t>
            </a:r>
            <a:r>
              <a:rPr lang="en-US" altLang="zh-CN">
                <a:sym typeface="+mn-ea"/>
              </a:rPr>
              <a:t>	DOM</a:t>
            </a:r>
            <a:r>
              <a:rPr lang="zh-CN" altLang="en-US">
                <a:sym typeface="+mn-ea"/>
              </a:rPr>
              <a:t>元素进行双向绑定。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双向绑定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内容占位符 3" descr="MVV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0195" y="685800"/>
            <a:ext cx="7253605" cy="400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4869815"/>
            <a:ext cx="10017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从View侧看，ViewModel中的DOM Listeners工具会帮我们监测页面上DOM元素的变化，如果有变化，则更改Model中的数据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480" y="5619750"/>
            <a:ext cx="10017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从Model侧看，当我们更新Model中的数据时，Data Bindings工具会帮我们更新页面中的DOM元素。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创建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720090" fontAlgn="auto">
              <a:buNone/>
            </a:pPr>
            <a:r>
              <a:rPr lang="zh-CN" altLang="en-US"/>
              <a:t>在创建Vue实例时，需要传入一个选项对象，选项对象可以包含数据、挂载元素、方法、模生命周期钩子等等。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在这个示例中，选项对象的el属性指向View，el: '#app'表示该Vue实例将挂载到&lt;div id="app"&gt;...&lt;/div&gt;这个元素；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data属性指向Model，data: modelData表示我们的Model是modelData对象。</a:t>
            </a:r>
            <a:endParaRPr lang="zh-CN" altLang="en-US"/>
          </a:p>
          <a:p>
            <a:pPr marL="0" indent="720090" fontAlgn="auto">
              <a:buNone/>
            </a:pPr>
            <a:r>
              <a:t>Vue.js有多种数据绑定的语法，最基础的形式是文本插值</a:t>
            </a:r>
            <a:r>
              <a:rPr lang="zh-CN"/>
              <a:t>，</a:t>
            </a:r>
            <a:r>
              <a:t>使用一对大括号语法，在运行时{{ </a:t>
            </a:r>
            <a:r>
              <a:rPr lang="en-US"/>
              <a:t>msg</a:t>
            </a:r>
            <a:r>
              <a:t>}}会被数据对象的</a:t>
            </a:r>
            <a:r>
              <a:rPr lang="en-US"/>
              <a:t>msg</a:t>
            </a:r>
            <a:r>
              <a:t>属性替换，所以页面上会输出"Hello Vue!"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040" y="294005"/>
            <a:ext cx="11189970" cy="64090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构造器：</a:t>
            </a:r>
            <a:r>
              <a:rPr lang="en-US" altLang="zh-CN" sz="2400"/>
              <a:t>	</a:t>
            </a:r>
            <a:r>
              <a:rPr lang="zh-CN" altLang="en-US" sz="2400"/>
              <a:t>var vm = new Vue({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		</a:t>
            </a:r>
            <a:r>
              <a:rPr lang="zh-CN" altLang="en-US" sz="2400">
                <a:sym typeface="+mn-ea"/>
              </a:rPr>
              <a:t>// 选项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})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扩展 Vue 构造器，从而用预定义选项创建可复用的组件构造器：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var MyComponent = Vue.extend({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		// 扩展选项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});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// 所有的 `MyComponent` 实例都将以预定义的扩展选项被创建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var myComponentInstance = new MyComponent();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/*</a:t>
            </a:r>
            <a:r>
              <a:rPr lang="zh-CN" altLang="en-US" sz="2400"/>
              <a:t>Vue.js 组件其实都是被扩展的 Vue 实例</a:t>
            </a:r>
            <a:r>
              <a:rPr lang="en-US" altLang="zh-CN" sz="2400"/>
              <a:t>,尽管可以命令式地创建扩展实例，不过在多数情况下建议将组件构造器注册为一个自定义元素，然后声明式地用在模板中*/</a:t>
            </a:r>
            <a:endParaRPr lang="en-US" altLang="zh-CN" sz="2400"/>
          </a:p>
          <a:p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		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el</a:t>
            </a:r>
            <a:r>
              <a:rPr lang="zh-CN" altLang="en-US">
                <a:sym typeface="+mn-ea"/>
              </a:rPr>
              <a:t>选项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3905"/>
          </a:xfrm>
        </p:spPr>
        <p:txBody>
          <a:bodyPr>
            <a:normAutofit lnSpcReduction="20000"/>
          </a:bodyPr>
          <a:p>
            <a:r>
              <a:rPr lang="en-US" altLang="zh-CN"/>
              <a:t>类型： string | HTMLElement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限制： 只在由 new 创建的实例中遵守。</a:t>
            </a:r>
            <a:endParaRPr lang="en-US" altLang="zh-CN"/>
          </a:p>
          <a:p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详细：提供一个在页面上已存在的 DOM 元素作为 Vue 实例的挂载目标。可以是 CSS 选择器，也可以是一个 HTMLElement 实例。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在实例挂载之后， 元素可以用 vm.$el 访问。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选项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类型： Object | Function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限制: 组件的定义只接受 function。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详细:Vue 实例的数据对象</a:t>
            </a:r>
            <a:r>
              <a:rPr lang="en-US" altLang="zh-CN"/>
              <a:t>,对象必须是纯粹的对象(含有零个或多个的key/value对)</a:t>
            </a:r>
            <a:r>
              <a:rPr lang="zh-CN" altLang="en-US"/>
              <a:t>。</a:t>
            </a:r>
            <a:r>
              <a:rPr lang="en-US" altLang="zh-CN"/>
              <a:t>实例创建之后，可以通过 vm.$data 访问原始数据对象。Vue 实例也代理了 data 对象上所有的属性，因此访问 vm.a 等价于访问 vm.$data.a</a:t>
            </a:r>
            <a:r>
              <a:rPr lang="zh-CN" altLang="zh-CN"/>
              <a:t>、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r>
              <a:rPr lang="zh-CN" altLang="en-US"/>
              <a:t>选项：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类型: { [key: string]: Function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详细:methods 将被混入到 Vue 实例中。可以直接通过 VM 实例访问这些方法，或者在指令表达式中使用。方法中的 this 自动绑定为 Vue 实例。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3630</Words>
  <Application>WPS 演示</Application>
  <PresentationFormat>宽屏</PresentationFormat>
  <Paragraphs>171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楷体</vt:lpstr>
      <vt:lpstr>微软雅黑</vt:lpstr>
      <vt:lpstr>Calibri Light</vt:lpstr>
      <vt:lpstr>Calibri</vt:lpstr>
      <vt:lpstr>Office 主题</vt:lpstr>
      <vt:lpstr>学习Vue.js</vt:lpstr>
      <vt:lpstr>什么是Vue.js?</vt:lpstr>
      <vt:lpstr>Vue.js中的MVVM</vt:lpstr>
      <vt:lpstr>双向绑定</vt:lpstr>
      <vt:lpstr>创建Vue实例</vt:lpstr>
      <vt:lpstr>PowerPoint 演示文稿</vt:lpstr>
      <vt:lpstr>el选项:</vt:lpstr>
      <vt:lpstr>data选项:</vt:lpstr>
      <vt:lpstr>methods选项：</vt:lpstr>
      <vt:lpstr>Vue如何实现双向绑定</vt:lpstr>
      <vt:lpstr>PowerPoint 演示文稿</vt:lpstr>
      <vt:lpstr>Vue指令</vt:lpstr>
      <vt:lpstr>常用Vue指令</vt:lpstr>
      <vt:lpstr>v-if指令：</vt:lpstr>
      <vt:lpstr>v-else-if指令：</vt:lpstr>
      <vt:lpstr>v-else指令：</vt:lpstr>
      <vt:lpstr>v-show指令：</vt:lpstr>
      <vt:lpstr>v-for指令：</vt:lpstr>
      <vt:lpstr>v-bind指令：</vt:lpstr>
      <vt:lpstr>v-on指令：</vt:lpstr>
      <vt:lpstr>Vue组件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赵鹏程</dc:creator>
  <cp:lastModifiedBy>赵鹏程</cp:lastModifiedBy>
  <cp:revision>34</cp:revision>
  <dcterms:created xsi:type="dcterms:W3CDTF">2017-04-06T08:50:00Z</dcterms:created>
  <dcterms:modified xsi:type="dcterms:W3CDTF">2017-04-07T07:08:42Z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