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F32D-065F-8D4B-123C-F5E56ECD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A241F-9CDE-9173-B6CF-3B056930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D7E1-5EAC-727C-34E6-DE80FB0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2149-D890-796A-D766-A8285C5A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3402-92AA-260C-9D0A-D186A9D9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D817-05E8-0581-2053-7AAD61D2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DB6-8689-25D0-CAC3-8110373A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29E0-D498-8D9D-4157-7AB2D8C4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741E-8DB9-FFEF-210F-9D0A7F3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61F3-9AD4-3776-DCE6-57ED366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E1AC7-BF9C-9AFB-D331-EE040A424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C843E-5089-4AD6-FE2C-A197E43E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FAC9-6253-8913-660C-1D88E9BA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1498-EA74-06A5-1492-51F7834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8C17-1167-C2A3-C7E6-FD8C8D2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751-B219-2699-A700-E9E360E2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DE74-D163-18EE-C489-331FA828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662B-A1C9-88B6-74D4-D028496A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96A-863A-9EB6-19B4-93FFBCF5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811-A99C-C691-62D5-0008E99A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B661-28F2-A8BB-BA11-1B1C8E36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7547-D2D3-60AE-7285-A54AF81D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A446-19D9-E290-6373-2A098CDE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D355-ECB7-FAC2-ADEE-B915A066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7E58-AA9B-065A-889D-A0549AAE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D2FE-37D1-EEB2-E42D-E549434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0936-45D6-9F52-650B-890F947AA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338A-D606-8871-2635-23FF5E54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05E00-C5C0-81C1-54D8-F1874989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2026-53C3-8AE0-5669-7412080F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75A7-A2A6-BC52-B1AA-A65661F0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2AE-A357-8616-5449-95B34332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5B3E-A264-79D6-059B-33A6CABD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3241-500B-F58C-10D6-76B95D2F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E7A4D-2404-36F8-E03B-DFDE11BE2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E0876-8952-CAC6-88EF-FF76E0A32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1880B-6AD8-4390-9708-E8D69D86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8332D-363F-2728-DDEB-097021B1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B9AF-A214-6174-94DB-ED32B7F0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8F6-065D-7B60-4414-CAD85E2F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EFA99-E6A6-A5CE-BA32-1D75278A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412BA-3378-D675-E83B-E97536CA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02661-4412-D38B-6218-D52E502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339C-E12A-A657-6411-0C40041F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BD04C-5EF6-213C-0EA2-943BF6D6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E411-AD3D-D5D1-68E2-968614E8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BB0A-1F33-0112-E221-607297BB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2ECD-5906-C0EE-24C9-17B5072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0975B-AB14-095F-0DF8-5F658786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3633-C4C7-BBD9-A32D-91EC7CCD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3024-EEDD-9A92-6AE7-513020E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DFC0-D43B-CC2F-FEDF-507B4D89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AB93-3EA2-F297-4E79-4700BBEC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42F27-D80D-6EF9-BBE8-442EBEB79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69D6-F05C-E3BD-42ED-88473039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DA0F-9997-0FB7-715F-EECE8AE8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1B4E0-75C1-035E-D470-248F2A1C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6B1E5-5CC0-D9E1-03B4-4439880F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7BAB2-8859-6939-1796-8B5F30F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2477-83BE-3D76-9529-DCB77A2A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00DD-034E-D7DD-4B3C-501CB8480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F384-1266-4714-975A-398FE8CCF5D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2379-546E-411F-8414-408F36D5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BAD8-7B1D-B740-9B19-2F6372CC7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07BE-8F66-4189-83BD-6D9DCA51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205-55B8-2929-B25F-C76A861D8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1626"/>
            <a:ext cx="5375564" cy="897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Homework 9: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97FED-15F5-73F4-A8EE-B7FEB22C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78320"/>
            <a:ext cx="5740400" cy="246221"/>
          </a:xfrm>
        </p:spPr>
        <p:txBody>
          <a:bodyPr>
            <a:noAutofit/>
          </a:bodyPr>
          <a:lstStyle/>
          <a:p>
            <a:pPr algn="l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nb-NO" sz="1400" dirty="0">
                <a:latin typeface="Arial" panose="020B0604020202020204" pitchFamily="34" charset="0"/>
                <a:cs typeface="Arial" panose="020B0604020202020204" pitchFamily="34" charset="0"/>
              </a:rPr>
              <a:t>Yasin Syed Mohammed; </a:t>
            </a:r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M.N: </a:t>
            </a:r>
            <a:r>
              <a:rPr lang="nb-NO" sz="1400" dirty="0">
                <a:latin typeface="Arial" panose="020B0604020202020204" pitchFamily="34" charset="0"/>
                <a:cs typeface="Arial" panose="020B0604020202020204" pitchFamily="34" charset="0"/>
              </a:rPr>
              <a:t>23634905; </a:t>
            </a:r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IdM Name: </a:t>
            </a:r>
            <a:r>
              <a:rPr lang="nb-NO" sz="1400" dirty="0">
                <a:latin typeface="Arial" panose="020B0604020202020204" pitchFamily="34" charset="0"/>
                <a:cs typeface="Arial" panose="020B0604020202020204" pitchFamily="34" charset="0"/>
              </a:rPr>
              <a:t>mo96gyri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D416F7-17CD-21CF-5B06-3419301A128E}"/>
              </a:ext>
            </a:extLst>
          </p:cNvPr>
          <p:cNvCxnSpPr/>
          <p:nvPr/>
        </p:nvCxnSpPr>
        <p:spPr>
          <a:xfrm>
            <a:off x="-128156" y="394818"/>
            <a:ext cx="12448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BA755-446A-143A-3AD8-BD88D2F4CD09}"/>
              </a:ext>
            </a:extLst>
          </p:cNvPr>
          <p:cNvCxnSpPr>
            <a:cxnSpLocks/>
          </p:cNvCxnSpPr>
          <p:nvPr/>
        </p:nvCxnSpPr>
        <p:spPr>
          <a:xfrm>
            <a:off x="7961292" y="394818"/>
            <a:ext cx="0" cy="621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976BE-5EFE-A672-8BC3-0C44A3E23CCE}"/>
              </a:ext>
            </a:extLst>
          </p:cNvPr>
          <p:cNvCxnSpPr/>
          <p:nvPr/>
        </p:nvCxnSpPr>
        <p:spPr>
          <a:xfrm>
            <a:off x="-128156" y="6613188"/>
            <a:ext cx="12448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AEC256-C522-0102-E3C2-5B0E921B5367}"/>
              </a:ext>
            </a:extLst>
          </p:cNvPr>
          <p:cNvSpPr txBox="1"/>
          <p:nvPr/>
        </p:nvSpPr>
        <p:spPr>
          <a:xfrm>
            <a:off x="1802090" y="450468"/>
            <a:ext cx="885692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D60E94-BDF5-C9C2-1C41-9B8CE2B939C1}"/>
              </a:ext>
            </a:extLst>
          </p:cNvPr>
          <p:cNvSpPr txBox="1"/>
          <p:nvPr/>
        </p:nvSpPr>
        <p:spPr>
          <a:xfrm>
            <a:off x="9701035" y="979849"/>
            <a:ext cx="885692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40280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Homework 9: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Yasin Syed</dc:creator>
  <cp:lastModifiedBy>Yasin Syed</cp:lastModifiedBy>
  <cp:revision>15</cp:revision>
  <dcterms:created xsi:type="dcterms:W3CDTF">2024-10-21T21:15:30Z</dcterms:created>
  <dcterms:modified xsi:type="dcterms:W3CDTF">2025-01-26T18:21:54Z</dcterms:modified>
</cp:coreProperties>
</file>