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148B-09E0-CA15-9DA8-9A995EF5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241D-AE30-159B-D3F7-6939E177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FA27-DC33-1C8D-06B4-E523732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4980-EED6-2CFA-E1A0-8B956E47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F38A-3310-DAB6-BA46-5A7A73E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E314-8898-1FC3-55BC-FFD84262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5DF68-ADBF-C76C-269D-478FED78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6238-DEE9-8D99-A4B9-CABA87E5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2CB-A5D9-9E0A-BD70-4EBC6776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6804-EA8B-C949-FA7C-1E4E4E8A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8BEF-7F7D-0B9E-7304-B21D74FEC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39DC9-D8EC-2046-E468-A7F4FBAD8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6C44-A8D6-F33C-36C7-E2C4D21C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A8CB-C051-72AA-30DB-63BEC9F9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0FEF-F84A-7E89-F191-7B13FB43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06D6-10D9-1987-BAC9-69040AFC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EB8B-56DC-BA81-4949-EF0869AF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A29F-B5D8-599E-D23F-EC04662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F01D-F124-773C-1CC7-59EE23C1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B803-7724-4A85-E2EB-5E0B963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9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157E-4BAC-E450-6417-7A2AFABE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128C-5E15-A153-26D7-6E0C0305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AA34-0B37-E490-377B-5A9DAB9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5ED-92B2-A1E7-0268-17EC9DD7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8BB-F624-7850-5D3F-67149A30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7F0-E617-1EBE-A278-FB1E3EB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2504-4A5E-658C-2E42-FB3B989C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7303-D189-7053-B407-A331AE42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0A97-1D64-B81E-D614-4AF4161D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149FA-627B-4590-E02E-24292CC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DE9F-6FF4-8FA4-C91D-EFF603EA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C02-E817-2CF7-9658-CEA3AA22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91C13-E200-F4E2-54E6-36594EBA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05CAB-B747-976F-4639-F5774C40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E518A-BD61-6382-E04F-FA28512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CDC0A-CC81-6212-E2AE-1E906E0E1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CFB5D-B865-D24D-F24C-EC551452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66D7B-9DCA-87F7-E78F-8A1FBBA1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B1949-054B-067A-6C59-F8E079F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BE65-3A2B-0417-EB09-9EA348E4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13D1E-1323-836A-3210-7EECD12D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B91D-6CB3-F00C-7D98-351FC9D4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9372F-1D23-5FC1-ED5F-13BDBF53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71EA-7D94-B44E-1335-BBB6A9A2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237E5-616E-37B8-12A5-0D6C34F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19CB-AD51-8E73-792C-0CFCD05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F654-6346-2E25-CC09-6B0A6BFD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FC7-C686-9CEB-4F87-9CC59BAF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891AC-2B0A-5F04-F471-F40D39C0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DB004-8D4F-D915-51D7-6478B5A6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EFD1-85D5-EF12-644A-D93BF21C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DE01-63DC-88ED-1046-1538554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7F4F-5D30-5CD6-ED2C-98140DD6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D0223-952F-426B-6BDB-99D3BEE18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4ABB-0F27-2EAC-C694-BA24FA812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C455-BCC2-9A72-47CC-E1443380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36DF-DE0B-6EA6-599F-16CA1241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FAB1-8988-5A5B-B944-9DED6103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6CC62-908D-73F1-4743-ABA8DA25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B1A1-799B-7B8D-26F1-B96CE394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3F44-8A8D-642A-D98B-12BB2D95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EC4C-C6C0-4B09-9156-13C17B833681}" type="datetimeFigureOut">
              <a:rPr lang="en-US" smtClean="0"/>
              <a:t>09-Jul-23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E2DA-D823-041D-D936-39A92B93C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AC7D-00FE-19AA-3847-59FAE51B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34A4-BFD6-4BE4-8F4F-36FFE0B4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E52D6-AD68-4D53-77F1-A3EAAC85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66925-CB38-7841-8812-3D859F1B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Streamlit</a:t>
            </a:r>
            <a:r>
              <a:rPr lang="en-GB" dirty="0"/>
              <a:t> is a Python library used for building interactive web applications for data science and machine learning projects.</a:t>
            </a:r>
          </a:p>
          <a:p>
            <a:endParaRPr lang="en-GB" dirty="0"/>
          </a:p>
          <a:p>
            <a:r>
              <a:rPr lang="en-GB" dirty="0"/>
              <a:t>Web apps vs Mobile apps</a:t>
            </a:r>
          </a:p>
          <a:p>
            <a:pPr lvl="1"/>
            <a:r>
              <a:rPr lang="en-GB" dirty="0"/>
              <a:t>Web apps are accessed through web browsers on desktop computers, laptops, tablets, and mobile devices. They are platform-independent and can run on various operating systems (e.g., Windows, macOS, Linux). </a:t>
            </a:r>
          </a:p>
          <a:p>
            <a:pPr lvl="1"/>
            <a:r>
              <a:rPr lang="en-GB" dirty="0"/>
              <a:t>Mobile apps, on the other hand, are specifically designed for mobile devices and are installed directly on the device's operating system, such as Android or iOS.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3226-ECED-AB8E-0D2B-099D0B20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 ML model using streamlit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B7C49-71D5-1D8D-839B-19F3C8F6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streamlit</a:t>
            </a:r>
            <a:endParaRPr lang="en-US" dirty="0"/>
          </a:p>
          <a:p>
            <a:pPr lvl="1"/>
            <a:r>
              <a:rPr lang="en-US" dirty="0"/>
              <a:t>Install VS Code, install python extension</a:t>
            </a:r>
          </a:p>
          <a:p>
            <a:r>
              <a:rPr lang="en-US" dirty="0"/>
              <a:t>Lab 1:</a:t>
            </a:r>
          </a:p>
          <a:p>
            <a:pPr lvl="1"/>
            <a:r>
              <a:rPr lang="en-US" dirty="0"/>
              <a:t>In anaconda prompt execute	</a:t>
            </a:r>
            <a:r>
              <a:rPr lang="en-US" b="1" dirty="0" err="1"/>
              <a:t>streamlit</a:t>
            </a:r>
            <a:r>
              <a:rPr lang="en-US" b="1" dirty="0"/>
              <a:t> run app.py</a:t>
            </a:r>
          </a:p>
          <a:p>
            <a:pPr lvl="1"/>
            <a:r>
              <a:rPr lang="en-US" dirty="0"/>
              <a:t>Go to the local URL and see the results</a:t>
            </a:r>
          </a:p>
          <a:p>
            <a:pPr lvl="1"/>
            <a:r>
              <a:rPr lang="en-US" dirty="0"/>
              <a:t>Use Ctrl + C to terminate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6CECB-04E8-3DE4-56A1-693C72A4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after </a:t>
            </a:r>
            <a:r>
              <a:rPr lang="en-GB" b="1" dirty="0" err="1"/>
              <a:t>streamlit</a:t>
            </a:r>
            <a:r>
              <a:rPr lang="en-GB" b="1" dirty="0"/>
              <a:t> run app.py 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0035B4-E0AB-E6D4-AC8D-E1E16F48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execute the command in your command-line interface, </a:t>
            </a:r>
            <a:r>
              <a:rPr lang="en-GB" dirty="0" err="1"/>
              <a:t>Streamlit</a:t>
            </a:r>
            <a:r>
              <a:rPr lang="en-GB" dirty="0"/>
              <a:t> launches a local web server and runs the Python script app.py. </a:t>
            </a:r>
          </a:p>
        </p:txBody>
      </p:sp>
    </p:spTree>
    <p:extLst>
      <p:ext uri="{BB962C8B-B14F-4D97-AF65-F5344CB8AC3E}">
        <p14:creationId xmlns:p14="http://schemas.microsoft.com/office/powerpoint/2010/main" val="16073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A93E-9985-F081-BE9C-E245E73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1BCD-AFD4-4107-4CFB-8F9E7FBE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Lab1</a:t>
            </a:r>
          </a:p>
          <a:p>
            <a:pPr lvl="1"/>
            <a:r>
              <a:rPr lang="en-US" dirty="0"/>
              <a:t>save the shared files locally</a:t>
            </a:r>
          </a:p>
          <a:p>
            <a:pPr lvl="1"/>
            <a:r>
              <a:rPr lang="en-US" dirty="0"/>
              <a:t>Launch a terminal (e.g. anaconda prompt)</a:t>
            </a:r>
          </a:p>
          <a:p>
            <a:pPr lvl="1"/>
            <a:r>
              <a:rPr lang="en-US" dirty="0"/>
              <a:t>Run </a:t>
            </a:r>
            <a:r>
              <a:rPr lang="en-US" b="1" dirty="0" err="1"/>
              <a:t>streamlit</a:t>
            </a:r>
            <a:r>
              <a:rPr lang="en-US" b="1" dirty="0"/>
              <a:t> run app.py</a:t>
            </a:r>
            <a:endParaRPr lang="en-US" dirty="0"/>
          </a:p>
          <a:p>
            <a:r>
              <a:rPr lang="en-US" dirty="0"/>
              <a:t>Lab2 &amp; Lab 3</a:t>
            </a:r>
          </a:p>
          <a:p>
            <a:pPr lvl="1"/>
            <a:r>
              <a:rPr lang="en-US" dirty="0"/>
              <a:t>Try app2.py and app3.py</a:t>
            </a:r>
          </a:p>
          <a:p>
            <a:r>
              <a:rPr lang="en-US" dirty="0"/>
              <a:t>Lab4</a:t>
            </a:r>
          </a:p>
          <a:p>
            <a:pPr lvl="1"/>
            <a:r>
              <a:rPr lang="en-US" dirty="0"/>
              <a:t>..in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05140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C5C-87BE-0E19-002A-D528699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827D-8792-669E-C80C-7642706F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Lab4</a:t>
            </a:r>
          </a:p>
          <a:p>
            <a:pPr lvl="1"/>
            <a:r>
              <a:rPr lang="en-US" dirty="0"/>
              <a:t>This uses </a:t>
            </a:r>
          </a:p>
          <a:p>
            <a:pPr lvl="1"/>
            <a:r>
              <a:rPr lang="en-US" dirty="0"/>
              <a:t>In the shared files you see a .</a:t>
            </a:r>
            <a:r>
              <a:rPr lang="en-US" dirty="0" err="1"/>
              <a:t>pkl</a:t>
            </a:r>
            <a:r>
              <a:rPr lang="en-US" dirty="0"/>
              <a:t> and .txt files. The next two steps will overwrite them. If you want to, just keep them in a subfolder to avoid that.</a:t>
            </a:r>
          </a:p>
          <a:p>
            <a:pPr lvl="1"/>
            <a:r>
              <a:rPr lang="en-US" dirty="0"/>
              <a:t>Run the code </a:t>
            </a:r>
            <a:r>
              <a:rPr lang="en-US" b="1" dirty="0"/>
              <a:t>python demo_lin_reg_fit.py</a:t>
            </a:r>
          </a:p>
          <a:p>
            <a:pPr lvl="1"/>
            <a:r>
              <a:rPr lang="en-US" dirty="0"/>
              <a:t>This fits a SLR and pickles the model locally.</a:t>
            </a:r>
          </a:p>
          <a:p>
            <a:pPr lvl="1"/>
            <a:r>
              <a:rPr lang="en-US" dirty="0"/>
              <a:t>Run this </a:t>
            </a:r>
            <a:r>
              <a:rPr lang="en-US" b="1" dirty="0"/>
              <a:t>pip freeze &gt; requirements.txt</a:t>
            </a:r>
          </a:p>
          <a:p>
            <a:pPr lvl="1"/>
            <a:r>
              <a:rPr lang="en-US" dirty="0"/>
              <a:t>Log into your </a:t>
            </a:r>
            <a:r>
              <a:rPr lang="en-US" dirty="0" err="1"/>
              <a:t>github</a:t>
            </a:r>
            <a:r>
              <a:rPr lang="en-US" dirty="0"/>
              <a:t> account, create a repo and add the demo_lin_reg_webapp.py, .</a:t>
            </a:r>
            <a:r>
              <a:rPr lang="en-US" dirty="0" err="1"/>
              <a:t>pkl</a:t>
            </a:r>
            <a:r>
              <a:rPr lang="en-US" dirty="0"/>
              <a:t> and .txt files from this lab.</a:t>
            </a:r>
          </a:p>
          <a:p>
            <a:pPr lvl="1"/>
            <a:r>
              <a:rPr lang="en-US" dirty="0"/>
              <a:t>Log into </a:t>
            </a:r>
            <a:r>
              <a:rPr lang="en-US" dirty="0">
                <a:hlinkClick r:id="rId2"/>
              </a:rPr>
              <a:t>https://share.streamlit.io/</a:t>
            </a:r>
            <a:r>
              <a:rPr lang="en-US" dirty="0"/>
              <a:t> using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Create a new app, click on the cells and deploy</a:t>
            </a:r>
          </a:p>
          <a:p>
            <a:pPr lvl="1"/>
            <a:r>
              <a:rPr lang="en-US" dirty="0"/>
              <a:t>This process takes a minutes and creates a web app where using the slider you can interact with the ML model you pickled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2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E05-EBD7-75E3-87D7-8EE7DB95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AE5D-8AEB-6A6B-F84A-4CBF17AE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  <a:p>
            <a:pPr lvl="1"/>
            <a:r>
              <a:rPr lang="en-US" dirty="0"/>
              <a:t>Add the iris python file to the same repo</a:t>
            </a:r>
          </a:p>
          <a:p>
            <a:pPr lvl="1"/>
            <a:r>
              <a:rPr lang="en-US" dirty="0"/>
              <a:t>Execute steps to create a new web app</a:t>
            </a:r>
          </a:p>
        </p:txBody>
      </p:sp>
    </p:spTree>
    <p:extLst>
      <p:ext uri="{BB962C8B-B14F-4D97-AF65-F5344CB8AC3E}">
        <p14:creationId xmlns:p14="http://schemas.microsoft.com/office/powerpoint/2010/main" val="71104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 terms used</vt:lpstr>
      <vt:lpstr>Deploy ML model using streamlit</vt:lpstr>
      <vt:lpstr>What happens after streamlit run app.py </vt:lpstr>
      <vt:lpstr>Labs</vt:lpstr>
      <vt:lpstr>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ML model using streamlit</dc:title>
  <dc:creator>ssridhar</dc:creator>
  <cp:lastModifiedBy>ssridhar</cp:lastModifiedBy>
  <cp:revision>6</cp:revision>
  <dcterms:created xsi:type="dcterms:W3CDTF">2023-07-09T01:53:17Z</dcterms:created>
  <dcterms:modified xsi:type="dcterms:W3CDTF">2023-07-09T02:10:17Z</dcterms:modified>
</cp:coreProperties>
</file>