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10C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1032-D160-4BF2-A0B2-A1C624623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25B75-67F7-4A3F-B045-EAEC7561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15B8-18B0-4EBD-B48D-9ACC37C4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62A0-D7F6-4E32-9B3E-CF285D03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9075-14F4-4198-89E0-4B05D573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6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9A93-5B51-4EEE-B0B0-640DA95C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2234-1EA1-4724-B02E-4ED2519A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A7AC-FBA5-49A0-AD73-BD47106E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D0C7-D94A-42EE-B92A-30C490AA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B8AC-5EC7-48B4-A3D3-8AA595FD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9EF41-93E7-4324-B123-D99D67760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E6A72-2579-42E2-9A6A-1C4C22FF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82E4-1579-4B63-8457-A8DDC0BE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C5B8-1DB0-4A2B-8E76-4D8C8C1A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7D21-BB0A-4D87-9FF5-9910A02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1460-CF1D-472F-B2B8-8576B022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4A37-E227-457E-B746-0E72245A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4217-0D8A-443C-ACCF-38401CFB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DFB7-134C-4A35-B9B6-E2A58C44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5092-0A94-42AF-AA01-9B6DC28E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4C00-58A4-411B-A5CA-C2FDFE51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EA0F-DE8A-428E-BDC1-5255E4C5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8327-343F-4DB3-90B8-A5B5A15F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6CC7-A634-4036-88F5-98655DE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2891-6E7A-4027-B37B-F0855825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2595-9514-4393-877F-204C12F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F89C-18BE-4F55-96FA-25AA802C4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FD515-4FB6-4DE7-A1FC-BB66B34B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52820-9B8E-41C0-9A4F-B34F849A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32DDC-90F9-45D1-80BA-C0A07DBD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0BD8E-CC08-4683-8DFD-EEB7F3E2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46F4-97A6-4975-A069-0D4F015A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F2C3-1DBC-46AC-92CE-2268CBA8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56E54-6A81-4117-B7DE-E34B4CCE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B188C-7E80-4057-ACC4-0B99BB5D8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D4590-CE8D-4C47-A8A4-9ACFAB66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E5FC6-20E2-4015-A578-34999613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EB1BD-E753-48E8-9F46-B8882996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9C888-51E2-4745-BECC-2176003B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9809-63D1-4AB0-8EF0-2969D8A8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3464C-A64B-41A2-9577-A64684CA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72CD3-C03B-47ED-BD51-1476A2FB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75137-8666-4502-A575-69B5F6E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D359A-7478-4420-B762-4E17FC47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73CD-E5D2-496D-BC57-9AA33C1B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A0327-84C5-4746-A3CE-40E07045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E86C-0873-4FC8-9C2F-A5D744E7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6057-E9D5-426F-8AE1-F01A7A24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D7F36-1E84-451A-AC28-42AA0BDA0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CCD9-825A-481C-9477-BAF45515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9560-A155-4031-8022-2DEBD820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EA26-76B9-4639-87AA-8D9E33EF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3B24-23BC-4DAC-8CEB-9CB64FF6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4349F-0412-49D6-8E98-84A4E054B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F8DE9-9BC7-4215-9367-4EA94B72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F7E58-6434-4210-A34A-8D6C97C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5003C-4889-4179-91A0-71A0B247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054B-67FA-4BDE-8E57-C98624F9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D4935-1E68-4966-BB55-6CEAEB25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AAC78-5875-4922-8DF8-AC297B14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D755-C2F5-473F-AB57-D0021D5EA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505E-A9B8-41BD-BFC9-E27A9A96C8C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FB43-7F64-4D5A-8180-CFC35523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147C-A8F3-496B-9A99-E067A922A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B598-4EC1-4D62-B259-27B14D55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EED9C4-93B4-4035-9CFF-761806D8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694B5-D11E-48E0-8ED6-FED547C61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7ECC40-5485-4C1D-8C08-D143515F9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415" y="928569"/>
            <a:ext cx="5453170" cy="4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826EE-B7FB-4C29-AA69-31A46C54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684D55-C632-4C24-B30E-03BE52A45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1" y="4049675"/>
            <a:ext cx="1232731" cy="1232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1968B-4135-4176-8BBD-075834324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71" y="1724097"/>
            <a:ext cx="2369167" cy="23691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B905D4-949D-48B5-9191-04DCFEB24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830" y="3614143"/>
            <a:ext cx="2103793" cy="2103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281C8-D6C3-473C-8EEF-CA9C7E1B2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265" y="1724097"/>
            <a:ext cx="2369168" cy="2369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72EC64-84CB-41EE-94FC-7D880B51E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0054" y="1724097"/>
            <a:ext cx="2369168" cy="2369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25266-A59A-41CE-84EE-A5D308259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5659" y="1724097"/>
            <a:ext cx="2369168" cy="23691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9CE30F-8BA4-4490-9769-9A400D1B03A0}"/>
              </a:ext>
            </a:extLst>
          </p:cNvPr>
          <p:cNvSpPr txBox="1"/>
          <p:nvPr/>
        </p:nvSpPr>
        <p:spPr>
          <a:xfrm>
            <a:off x="338311" y="4359889"/>
            <a:ext cx="3286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Century Gothic" panose="020B0502020202020204" pitchFamily="34" charset="0"/>
              </a:rPr>
              <a:t>Yordan</a:t>
            </a:r>
            <a:r>
              <a:rPr lang="en-US" sz="2000" b="1" dirty="0"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latin typeface="Century Gothic" panose="020B0502020202020204" pitchFamily="34" charset="0"/>
              </a:rPr>
              <a:t>Stoyanov</a:t>
            </a:r>
            <a:br>
              <a:rPr lang="en-US" sz="2000" b="1" dirty="0">
                <a:latin typeface="Century Gothic" panose="020B0502020202020204" pitchFamily="34" charset="0"/>
              </a:rPr>
            </a:br>
            <a:r>
              <a:rPr lang="en-US" sz="2000" b="1" dirty="0">
                <a:latin typeface="Century Gothic" panose="020B0502020202020204" pitchFamily="34" charset="0"/>
              </a:rPr>
              <a:t>Scrum Trainer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9B8BD-504C-4693-BBEF-A6B8C63AADE0}"/>
              </a:ext>
            </a:extLst>
          </p:cNvPr>
          <p:cNvSpPr txBox="1"/>
          <p:nvPr/>
        </p:nvSpPr>
        <p:spPr>
          <a:xfrm>
            <a:off x="3449333" y="4359889"/>
            <a:ext cx="273303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Plamen Daylyanov</a:t>
            </a:r>
          </a:p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Back-End Developer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4E6DFF-30F0-4677-9A85-C14A3D5E6A31}"/>
              </a:ext>
            </a:extLst>
          </p:cNvPr>
          <p:cNvSpPr txBox="1"/>
          <p:nvPr/>
        </p:nvSpPr>
        <p:spPr>
          <a:xfrm>
            <a:off x="6283727" y="4359889"/>
            <a:ext cx="273303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Daniil Furnika</a:t>
            </a:r>
            <a:br>
              <a:rPr lang="en-US" sz="2000" b="1" dirty="0">
                <a:latin typeface="Century Gothic" panose="020B0502020202020204" pitchFamily="34" charset="0"/>
              </a:rPr>
            </a:br>
            <a:r>
              <a:rPr lang="en-US" sz="2000" b="1" dirty="0">
                <a:latin typeface="Century Gothic" panose="020B0502020202020204" pitchFamily="34" charset="0"/>
              </a:rPr>
              <a:t>Front-End 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EEAC0-1C47-47F4-AF2B-450695C9DC51}"/>
              </a:ext>
            </a:extLst>
          </p:cNvPr>
          <p:cNvSpPr txBox="1"/>
          <p:nvPr/>
        </p:nvSpPr>
        <p:spPr>
          <a:xfrm>
            <a:off x="9120658" y="4338278"/>
            <a:ext cx="2733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entury Gothic" panose="020B0502020202020204" pitchFamily="34" charset="0"/>
              </a:rPr>
              <a:t>Kaloyan</a:t>
            </a:r>
            <a:r>
              <a:rPr lang="en-US" sz="2400" b="1" dirty="0">
                <a:latin typeface="Century Gothic" panose="020B0502020202020204" pitchFamily="34" charset="0"/>
              </a:rPr>
              <a:t> </a:t>
            </a:r>
            <a:r>
              <a:rPr lang="en-US" sz="2400" b="1" dirty="0" err="1">
                <a:latin typeface="Century Gothic" panose="020B0502020202020204" pitchFamily="34" charset="0"/>
              </a:rPr>
              <a:t>Dimov</a:t>
            </a:r>
            <a:endParaRPr lang="en-US" sz="24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Designer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AAFFE54-8F69-45AC-9D85-5FBCC010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895" y="443306"/>
            <a:ext cx="5992209" cy="101416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7110C"/>
                </a:solidFill>
                <a:latin typeface="Century Gothic" panose="020B0502020202020204" pitchFamily="34" charset="0"/>
              </a:rPr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180930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02A888-1771-4D24-9C7B-1921A9971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D51BC-2483-44EA-A921-FE13BEB7011A}"/>
              </a:ext>
            </a:extLst>
          </p:cNvPr>
          <p:cNvSpPr txBox="1">
            <a:spLocks/>
          </p:cNvSpPr>
          <p:nvPr/>
        </p:nvSpPr>
        <p:spPr>
          <a:xfrm>
            <a:off x="1869099" y="1357102"/>
            <a:ext cx="8174971" cy="11778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200" dirty="0">
                <a:solidFill>
                  <a:srgbClr val="F7F4E9"/>
                </a:solidFill>
                <a:latin typeface="Century Gothic" panose="020B0502020202020204" pitchFamily="34" charset="0"/>
              </a:rPr>
              <a:t>The Idea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70ACC33-0035-4F34-96D2-AA208F8AE57C}"/>
              </a:ext>
            </a:extLst>
          </p:cNvPr>
          <p:cNvSpPr txBox="1">
            <a:spLocks/>
          </p:cNvSpPr>
          <p:nvPr/>
        </p:nvSpPr>
        <p:spPr>
          <a:xfrm>
            <a:off x="1869099" y="3648125"/>
            <a:ext cx="8453801" cy="185277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rgbClr val="F7F4E9"/>
                </a:solidFill>
                <a:latin typeface="Century Gothic" panose="020B0502020202020204" pitchFamily="34" charset="0"/>
              </a:rPr>
              <a:t>A tourist portal where foreigners can see and plan their future trip to Bulgaria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D37E6-A4F1-4B3D-BB6D-452D7D29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37" y="535758"/>
            <a:ext cx="2275324" cy="2893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9F2E2E-8C71-4DA0-89B4-C1A19101F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700000">
            <a:off x="9595201" y="4144481"/>
            <a:ext cx="1967289" cy="25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44FF2-92BB-4F2E-B0AB-5796C777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AEF61-5CBA-469A-BD0C-2BFB7FE18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768" y="1559917"/>
            <a:ext cx="1559207" cy="1559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77133-ED13-4B90-97B8-8DD0E7D1C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82" y="1490342"/>
            <a:ext cx="1559207" cy="1559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D0E18-3DBD-4FA9-8CE9-D24FA6225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396" y="1490344"/>
            <a:ext cx="1559207" cy="1559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F8B06-EF0C-4A2F-9416-41A4A9F9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210" y="1490342"/>
            <a:ext cx="1559207" cy="1559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CD4E7-498E-4287-ACA8-8C3C38BF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024" y="1559917"/>
            <a:ext cx="1559207" cy="1559207"/>
          </a:xfrm>
          <a:prstGeom prst="rect">
            <a:avLst/>
          </a:prstGeom>
        </p:spPr>
      </p:pic>
      <p:sp>
        <p:nvSpPr>
          <p:cNvPr id="11" name="Текстово поле 36">
            <a:extLst>
              <a:ext uri="{FF2B5EF4-FFF2-40B4-BE49-F238E27FC236}">
                <a16:creationId xmlns:a16="http://schemas.microsoft.com/office/drawing/2014/main" id="{BBE55555-E838-4660-BC39-B31B082B870F}"/>
              </a:ext>
            </a:extLst>
          </p:cNvPr>
          <p:cNvSpPr txBox="1"/>
          <p:nvPr/>
        </p:nvSpPr>
        <p:spPr>
          <a:xfrm>
            <a:off x="1456697" y="3359327"/>
            <a:ext cx="184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110C"/>
                </a:solidFill>
                <a:latin typeface="Century Gothic" panose="020B0502020202020204" pitchFamily="34" charset="0"/>
              </a:rPr>
              <a:t>Organizing and Forming the Team</a:t>
            </a:r>
          </a:p>
        </p:txBody>
      </p:sp>
      <p:sp>
        <p:nvSpPr>
          <p:cNvPr id="12" name="Текстово поле 37">
            <a:extLst>
              <a:ext uri="{FF2B5EF4-FFF2-40B4-BE49-F238E27FC236}">
                <a16:creationId xmlns:a16="http://schemas.microsoft.com/office/drawing/2014/main" id="{6A16B5EE-75A4-4544-931D-6FF566A2DAE2}"/>
              </a:ext>
            </a:extLst>
          </p:cNvPr>
          <p:cNvSpPr txBox="1"/>
          <p:nvPr/>
        </p:nvSpPr>
        <p:spPr>
          <a:xfrm>
            <a:off x="3342130" y="3458058"/>
            <a:ext cx="179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110C"/>
                </a:solidFill>
                <a:latin typeface="Century Gothic" panose="020B0502020202020204" pitchFamily="34" charset="0"/>
              </a:rPr>
              <a:t>Forming the Main Concept</a:t>
            </a:r>
          </a:p>
        </p:txBody>
      </p:sp>
      <p:sp>
        <p:nvSpPr>
          <p:cNvPr id="13" name="Текстово поле 38">
            <a:extLst>
              <a:ext uri="{FF2B5EF4-FFF2-40B4-BE49-F238E27FC236}">
                <a16:creationId xmlns:a16="http://schemas.microsoft.com/office/drawing/2014/main" id="{A0D7E366-F3E6-4607-A5F9-59D8E4B08844}"/>
              </a:ext>
            </a:extLst>
          </p:cNvPr>
          <p:cNvSpPr txBox="1"/>
          <p:nvPr/>
        </p:nvSpPr>
        <p:spPr>
          <a:xfrm>
            <a:off x="5064602" y="3359327"/>
            <a:ext cx="195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110C"/>
                </a:solidFill>
                <a:latin typeface="Century Gothic" panose="020B0502020202020204" pitchFamily="34" charset="0"/>
              </a:rPr>
              <a:t>Planning and Distributing Roles</a:t>
            </a:r>
          </a:p>
        </p:txBody>
      </p:sp>
      <p:sp>
        <p:nvSpPr>
          <p:cNvPr id="14" name="Текстово поле 39">
            <a:extLst>
              <a:ext uri="{FF2B5EF4-FFF2-40B4-BE49-F238E27FC236}">
                <a16:creationId xmlns:a16="http://schemas.microsoft.com/office/drawing/2014/main" id="{03246387-6738-4A44-8210-CC10470F8E4A}"/>
              </a:ext>
            </a:extLst>
          </p:cNvPr>
          <p:cNvSpPr txBox="1"/>
          <p:nvPr/>
        </p:nvSpPr>
        <p:spPr>
          <a:xfrm>
            <a:off x="7341511" y="3497826"/>
            <a:ext cx="122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110C"/>
                </a:solidFill>
                <a:latin typeface="Century Gothic" panose="020B0502020202020204" pitchFamily="34" charset="0"/>
              </a:rPr>
              <a:t>Intensive Work</a:t>
            </a:r>
          </a:p>
        </p:txBody>
      </p:sp>
      <p:sp>
        <p:nvSpPr>
          <p:cNvPr id="15" name="Текстово поле 40">
            <a:extLst>
              <a:ext uri="{FF2B5EF4-FFF2-40B4-BE49-F238E27FC236}">
                <a16:creationId xmlns:a16="http://schemas.microsoft.com/office/drawing/2014/main" id="{D36B7EC2-C5F4-4FAD-A652-1AA520700093}"/>
              </a:ext>
            </a:extLst>
          </p:cNvPr>
          <p:cNvSpPr txBox="1"/>
          <p:nvPr/>
        </p:nvSpPr>
        <p:spPr>
          <a:xfrm>
            <a:off x="8938960" y="3596557"/>
            <a:ext cx="17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110C"/>
                </a:solidFill>
                <a:latin typeface="Century Gothic" panose="020B0502020202020204" pitchFamily="34" charset="0"/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0B944-73FF-4721-B168-FA04E20940AD}"/>
              </a:ext>
            </a:extLst>
          </p:cNvPr>
          <p:cNvSpPr txBox="1"/>
          <p:nvPr/>
        </p:nvSpPr>
        <p:spPr>
          <a:xfrm>
            <a:off x="2027153" y="1739355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7110C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08749-9C5A-4BC7-9184-732735D217CA}"/>
              </a:ext>
            </a:extLst>
          </p:cNvPr>
          <p:cNvSpPr txBox="1"/>
          <p:nvPr/>
        </p:nvSpPr>
        <p:spPr>
          <a:xfrm>
            <a:off x="3885967" y="1669780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7110C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3A0E58-76CC-4F9F-BC87-36F42AE5E01F}"/>
              </a:ext>
            </a:extLst>
          </p:cNvPr>
          <p:cNvSpPr txBox="1"/>
          <p:nvPr/>
        </p:nvSpPr>
        <p:spPr>
          <a:xfrm>
            <a:off x="5744781" y="1658077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7110C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7D8EA5-BA9A-4100-B182-130E83391A1B}"/>
              </a:ext>
            </a:extLst>
          </p:cNvPr>
          <p:cNvSpPr txBox="1"/>
          <p:nvPr/>
        </p:nvSpPr>
        <p:spPr>
          <a:xfrm>
            <a:off x="7606703" y="1669780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7110C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6EB23-A7F8-4BD4-8297-3BA4B6F39E74}"/>
              </a:ext>
            </a:extLst>
          </p:cNvPr>
          <p:cNvSpPr txBox="1"/>
          <p:nvPr/>
        </p:nvSpPr>
        <p:spPr>
          <a:xfrm>
            <a:off x="9462411" y="1697832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7110C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907CD00-4DAF-4CBD-B9B1-E102E393ADD2}"/>
              </a:ext>
            </a:extLst>
          </p:cNvPr>
          <p:cNvSpPr txBox="1">
            <a:spLocks/>
          </p:cNvSpPr>
          <p:nvPr/>
        </p:nvSpPr>
        <p:spPr>
          <a:xfrm>
            <a:off x="3285425" y="4911119"/>
            <a:ext cx="5621148" cy="91307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atin typeface="Century Gothic" panose="020B0502020202020204" pitchFamily="34" charset="0"/>
              </a:rPr>
              <a:t>Work Stages</a:t>
            </a:r>
          </a:p>
        </p:txBody>
      </p:sp>
    </p:spTree>
    <p:extLst>
      <p:ext uri="{BB962C8B-B14F-4D97-AF65-F5344CB8AC3E}">
        <p14:creationId xmlns:p14="http://schemas.microsoft.com/office/powerpoint/2010/main" val="297938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FFD65-6717-4C3A-AB31-302A4257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426E3A-1ABA-4603-8825-C086B99CA098}"/>
              </a:ext>
            </a:extLst>
          </p:cNvPr>
          <p:cNvSpPr txBox="1">
            <a:spLocks/>
          </p:cNvSpPr>
          <p:nvPr/>
        </p:nvSpPr>
        <p:spPr>
          <a:xfrm>
            <a:off x="1352059" y="441135"/>
            <a:ext cx="9487882" cy="7118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7F4E9"/>
                </a:solidFill>
                <a:latin typeface="Century Gothic" panose="020B0502020202020204" pitchFamily="34" charset="0"/>
              </a:rPr>
              <a:t>Used Technology and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5434A-C568-4202-90BE-DF5F39AAD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619" y="1594075"/>
            <a:ext cx="2321942" cy="2321942"/>
          </a:xfrm>
          <a:prstGeom prst="rect">
            <a:avLst/>
          </a:prstGeom>
        </p:spPr>
      </p:pic>
      <p:pic>
        <p:nvPicPr>
          <p:cNvPr id="1030" name="Picture 6" descr="Learn to program with Visual Studio Code">
            <a:extLst>
              <a:ext uri="{FF2B5EF4-FFF2-40B4-BE49-F238E27FC236}">
                <a16:creationId xmlns:a16="http://schemas.microsoft.com/office/drawing/2014/main" id="{DFE390EA-F5E0-4D99-9A9D-3036DC8D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82" y="1594075"/>
            <a:ext cx="2321942" cy="23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Teams - WSU Technology Knowledge Base">
            <a:extLst>
              <a:ext uri="{FF2B5EF4-FFF2-40B4-BE49-F238E27FC236}">
                <a16:creationId xmlns:a16="http://schemas.microsoft.com/office/drawing/2014/main" id="{225D6DE5-86E3-4853-AD6B-40B8D9914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745" y="1673588"/>
            <a:ext cx="2325635" cy="21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B5D9E-BFD3-43CF-A99A-DB52D33F0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180" y="4316989"/>
            <a:ext cx="2321942" cy="2321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12124C-E671-4FA5-AB5E-D8E656C61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4438" y="4321209"/>
            <a:ext cx="2321942" cy="2321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759416-022E-4BF6-8A9A-A234024156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5619" y="4321209"/>
            <a:ext cx="2321942" cy="23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2DF83-4425-4F09-AC10-0E19C5A4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1AE10-75EC-4FED-B4D5-BB6FACE06547}"/>
              </a:ext>
            </a:extLst>
          </p:cNvPr>
          <p:cNvSpPr txBox="1"/>
          <p:nvPr/>
        </p:nvSpPr>
        <p:spPr>
          <a:xfrm>
            <a:off x="2577548" y="1720840"/>
            <a:ext cx="70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7110C"/>
                </a:solidFill>
                <a:latin typeface="Century Gothic" panose="020B0502020202020204" pitchFamily="34" charset="0"/>
              </a:rPr>
              <a:t>Now we are ready to get to the site!</a:t>
            </a:r>
          </a:p>
        </p:txBody>
      </p:sp>
    </p:spTree>
    <p:extLst>
      <p:ext uri="{BB962C8B-B14F-4D97-AF65-F5344CB8AC3E}">
        <p14:creationId xmlns:p14="http://schemas.microsoft.com/office/powerpoint/2010/main" val="228477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THE TEAM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danielgeo0501@gmail.com</dc:creator>
  <cp:lastModifiedBy>danielgeo0501@gmail.com</cp:lastModifiedBy>
  <cp:revision>1</cp:revision>
  <dcterms:created xsi:type="dcterms:W3CDTF">2022-03-19T18:41:45Z</dcterms:created>
  <dcterms:modified xsi:type="dcterms:W3CDTF">2022-03-19T19:46:29Z</dcterms:modified>
</cp:coreProperties>
</file>