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2" r:id="rId2"/>
    <p:sldId id="296" r:id="rId3"/>
    <p:sldId id="297" r:id="rId4"/>
    <p:sldId id="298" r:id="rId5"/>
    <p:sldId id="299" r:id="rId6"/>
  </p:sldIdLst>
  <p:sldSz cx="9144000" cy="6858000" type="screen4x3"/>
  <p:notesSz cx="6858000" cy="9144000"/>
  <p:defaultTextStyle>
    <a:defPPr rtl="0">
      <a:defRPr lang="bg-BG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774" autoAdjust="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7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>
            <a:extLst>
              <a:ext uri="{FF2B5EF4-FFF2-40B4-BE49-F238E27FC236}">
                <a16:creationId xmlns:a16="http://schemas.microsoft.com/office/drawing/2014/main" id="{77491C41-FA13-4AE2-A1EB-DBEDC1E6E8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EC4BB7BE-6FDD-4A1B-89EF-5CEA750F7D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1AD49C-60BB-42BA-8D49-FF8F10DCD298}" type="datetime1">
              <a:rPr lang="bg-BG" smtClean="0"/>
              <a:t>1.12.2021 г.</a:t>
            </a:fld>
            <a:endParaRPr lang="bg-BG" dirty="0"/>
          </a:p>
        </p:txBody>
      </p:sp>
      <p:sp>
        <p:nvSpPr>
          <p:cNvPr id="4" name="Контейнер за долен колонтитул 3">
            <a:extLst>
              <a:ext uri="{FF2B5EF4-FFF2-40B4-BE49-F238E27FC236}">
                <a16:creationId xmlns:a16="http://schemas.microsoft.com/office/drawing/2014/main" id="{D5312DAD-8F63-48FE-BA14-6EC54042D0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/>
          </a:p>
        </p:txBody>
      </p:sp>
      <p:sp>
        <p:nvSpPr>
          <p:cNvPr id="5" name="Контейнер за номер на слайд 4">
            <a:extLst>
              <a:ext uri="{FF2B5EF4-FFF2-40B4-BE49-F238E27FC236}">
                <a16:creationId xmlns:a16="http://schemas.microsoft.com/office/drawing/2014/main" id="{B3315EEF-F52A-4033-886F-6129CBF4AF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4ED236-93D1-4074-ADBA-531A625F6D2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4784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pPr rtl="0"/>
            <a:endParaRPr lang="bg-BG" noProof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8DE1CCB7-B59C-454D-A4EE-AA961B8785D2}" type="datetime1">
              <a:rPr lang="bg-BG" noProof="0" smtClean="0"/>
              <a:pPr/>
              <a:t>1.12.2021 г.</a:t>
            </a:fld>
            <a:endParaRPr lang="bg-BG" noProof="0"/>
          </a:p>
        </p:txBody>
      </p:sp>
      <p:sp>
        <p:nvSpPr>
          <p:cNvPr id="4" name="Контейнер за изображение на слайд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rtl="0"/>
            <a:endParaRPr lang="bg-BG" noProof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pPr rtl="0"/>
            <a:fld id="{87D77045-401A-4D5E-BFE3-54C21A8A6634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noProof="0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7D77045-401A-4D5E-BFE3-54C21A8A6634}" type="slidenum">
              <a:rPr lang="bg-BG" smtClean="0"/>
              <a:pPr rtl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6419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noProof="0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7D77045-401A-4D5E-BFE3-54C21A8A6634}" type="slidenum">
              <a:rPr lang="bg-BG" smtClean="0"/>
              <a:pPr rtl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917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лавен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>
            <a:extLst>
              <a:ext uri="{FF2B5EF4-FFF2-40B4-BE49-F238E27FC236}">
                <a16:creationId xmlns:a16="http://schemas.microsoft.com/office/drawing/2014/main" id="{82312C91-A626-44BD-9D80-3624C0792878}"/>
              </a:ext>
            </a:extLst>
          </p:cNvPr>
          <p:cNvSpPr/>
          <p:nvPr userDrawn="1"/>
        </p:nvSpPr>
        <p:spPr>
          <a:xfrm>
            <a:off x="0" y="2372264"/>
            <a:ext cx="9144000" cy="2113472"/>
          </a:xfrm>
          <a:prstGeom prst="rect">
            <a:avLst/>
          </a:prstGeom>
          <a:solidFill>
            <a:schemeClr val="bg2">
              <a:lumMod val="5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/>
          </a:p>
        </p:txBody>
      </p:sp>
      <p:sp>
        <p:nvSpPr>
          <p:cNvPr id="28" name="Контейнер за дата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 rtlCol="0"/>
          <a:lstStyle>
            <a:lvl1pPr>
              <a:defRPr>
                <a:latin typeface="+mn-lt"/>
                <a:cs typeface="Arial" pitchFamily="34" charset="0"/>
              </a:defRPr>
            </a:lvl1pPr>
            <a:extLst/>
          </a:lstStyle>
          <a:p>
            <a:pPr rtl="0"/>
            <a:fld id="{5431E35A-A3CD-48B6-84C7-FD46B26F3BA0}" type="datetime1">
              <a:rPr lang="bg-BG" noProof="0" smtClean="0"/>
              <a:t>1.12.2021 г.</a:t>
            </a:fld>
            <a:endParaRPr lang="bg-BG" noProof="0"/>
          </a:p>
        </p:txBody>
      </p:sp>
      <p:sp>
        <p:nvSpPr>
          <p:cNvPr id="17" name="Контейнер за долен колонтитул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29" name="Контейнер за номер на слайд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 rtlCol="0"/>
          <a:lstStyle/>
          <a:p>
            <a:pPr rtl="0"/>
            <a:fld id="{72AC53DF-4216-466D-99A7-94400E6C2A25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8" name="Заглавие 7"/>
          <p:cNvSpPr>
            <a:spLocks noGrp="1"/>
          </p:cNvSpPr>
          <p:nvPr>
            <p:ph type="ctrTitle" hasCustomPrompt="1"/>
          </p:nvPr>
        </p:nvSpPr>
        <p:spPr>
          <a:xfrm>
            <a:off x="457200" y="2819400"/>
            <a:ext cx="8229600" cy="691896"/>
          </a:xfrm>
        </p:spPr>
        <p:txBody>
          <a:bodyPr rtlCol="0"/>
          <a:lstStyle>
            <a:lvl1pPr marR="9144" algn="ctr">
              <a:defRPr sz="3800" cap="all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  <a:extLst/>
          </a:lstStyle>
          <a:p>
            <a:pPr rtl="0"/>
            <a:r>
              <a:rPr lang="bg-BG" noProof="0"/>
              <a:t>Щракнете, за да редактирате стила на заглавието</a:t>
            </a:r>
          </a:p>
        </p:txBody>
      </p:sp>
      <p:sp>
        <p:nvSpPr>
          <p:cNvPr id="18" name="Контейнер за текст 2">
            <a:extLst>
              <a:ext uri="{FF2B5EF4-FFF2-40B4-BE49-F238E27FC236}">
                <a16:creationId xmlns:a16="http://schemas.microsoft.com/office/drawing/2014/main" id="{38821DBD-8C89-4419-93B6-FC276602F95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3638551"/>
            <a:ext cx="8229600" cy="639762"/>
          </a:xfrm>
        </p:spPr>
        <p:txBody>
          <a:bodyPr rtlCol="0" anchor="ctr"/>
          <a:lstStyle>
            <a:lvl1pPr marL="73152" indent="0" algn="ctr">
              <a:buNone/>
              <a:defRPr sz="2400" b="0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marL="0" rtl="0">
              <a:spcBef>
                <a:spcPts val="0"/>
              </a:spcBef>
            </a:pPr>
            <a:r>
              <a:rPr lang="bg-BG" noProof="0"/>
              <a:t>Вашето име, името на учителя ви</a:t>
            </a:r>
          </a:p>
          <a:p>
            <a:pPr marL="0" rtl="0">
              <a:spcBef>
                <a:spcPts val="0"/>
              </a:spcBef>
            </a:pPr>
            <a:r>
              <a:rPr lang="bg-BG" noProof="0"/>
              <a:t>Вашето учебно заведение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609600"/>
          </a:xfrm>
        </p:spPr>
        <p:txBody>
          <a:bodyPr rtlCol="0"/>
          <a:lstStyle>
            <a:lvl1pPr algn="ctr">
              <a:defRPr b="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defRPr>
            </a:lvl1pPr>
            <a:extLst/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>
          <a:xfrm>
            <a:off x="685800" y="1600200"/>
            <a:ext cx="7772400" cy="4572000"/>
          </a:xfrm>
        </p:spPr>
        <p:txBody>
          <a:bodyPr rtlCol="0"/>
          <a:lstStyle>
            <a:lvl1pPr algn="ctr">
              <a:defRPr>
                <a:latin typeface="+mn-lt"/>
              </a:defRPr>
            </a:lvl1pPr>
            <a:lvl2pPr algn="ctr">
              <a:defRPr>
                <a:latin typeface="+mn-lt"/>
              </a:defRPr>
            </a:lvl2pPr>
            <a:lvl3pPr algn="ctr">
              <a:defRPr>
                <a:latin typeface="+mn-lt"/>
              </a:defRPr>
            </a:lvl3pPr>
            <a:lvl4pPr algn="ctr">
              <a:defRPr>
                <a:latin typeface="+mn-lt"/>
              </a:defRPr>
            </a:lvl4pPr>
            <a:lvl5pPr algn="ctr">
              <a:defRPr>
                <a:latin typeface="+mn-lt"/>
              </a:defRPr>
            </a:lvl5pPr>
            <a:extLst/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74F409-6032-4F05-87EC-4DC25F97524A}" type="datetime1">
              <a:rPr lang="bg-BG" noProof="0" smtClean="0"/>
              <a:t>1.12.2021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AD93096-5B34-4342-9326-69289CEAE4C2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914400" y="3352800"/>
            <a:ext cx="7772400" cy="1974059"/>
          </a:xfrm>
          <a:effectLst/>
        </p:spPr>
        <p:txBody>
          <a:bodyPr rtlCol="0"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3800" b="1" cap="all" dirty="0">
                <a:ln/>
                <a:solidFill>
                  <a:schemeClr val="tx1"/>
                </a:solidFill>
                <a:effectLst/>
              </a:defRPr>
            </a:lvl1pPr>
            <a:extLst/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914400" y="5334000"/>
            <a:ext cx="7772400" cy="1052512"/>
          </a:xfrm>
        </p:spPr>
        <p:txBody>
          <a:bodyPr rtlCol="0"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091963-BDC7-49D1-B047-BE3F9B4C603A}" type="datetime1">
              <a:rPr lang="bg-BG" noProof="0" smtClean="0"/>
              <a:t>1.12.2021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AD93096-5B34-4342-9326-69289CEAE4C2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118D2517-69F4-4EEB-BA9B-124035414E72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cap="all" baseline="0" noProof="0"/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sz="half" idx="1" hasCustomPrompt="1"/>
          </p:nvPr>
        </p:nvSpPr>
        <p:spPr>
          <a:xfrm>
            <a:off x="464344" y="1371600"/>
            <a:ext cx="4038600" cy="4525963"/>
          </a:xfrm>
        </p:spPr>
        <p:txBody>
          <a:bodyPr rtlCol="0"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4655344" y="1371600"/>
            <a:ext cx="4038600" cy="4525963"/>
          </a:xfrm>
        </p:spPr>
        <p:txBody>
          <a:bodyPr rtlCol="0"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pPr rtl="0"/>
            <a:fld id="{5CE195C4-78C3-4B2B-941B-9E3320696DC6}" type="datetime1">
              <a:rPr lang="bg-BG" noProof="0" smtClean="0"/>
              <a:t>1.12.2021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pPr rtl="0"/>
            <a:fld id="{1AD93096-5B34-4342-9326-69289CEAE4C2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E77D2D04-D600-459B-9F6A-C192EF5835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344" y="684306"/>
            <a:ext cx="8229600" cy="53489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457200" y="1809750"/>
            <a:ext cx="4040188" cy="639762"/>
          </a:xfrm>
        </p:spPr>
        <p:txBody>
          <a:bodyPr rtlCol="0"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645025" y="1809750"/>
            <a:ext cx="4041775" cy="639762"/>
          </a:xfrm>
        </p:spPr>
        <p:txBody>
          <a:bodyPr rtlCol="0"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5" name="Контейнер на съдържание 4"/>
          <p:cNvSpPr>
            <a:spLocks noGrp="1"/>
          </p:cNvSpPr>
          <p:nvPr>
            <p:ph sz="quarter" idx="3" hasCustomPrompt="1"/>
          </p:nvPr>
        </p:nvSpPr>
        <p:spPr>
          <a:xfrm>
            <a:off x="457200" y="2459037"/>
            <a:ext cx="4040188" cy="3959352"/>
          </a:xfrm>
        </p:spPr>
        <p:txBody>
          <a:bodyPr rtlCol="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extLst/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6" name="Контейнер на съдържание 5"/>
          <p:cNvSpPr>
            <a:spLocks noGrp="1"/>
          </p:cNvSpPr>
          <p:nvPr>
            <p:ph sz="quarter" idx="4" hasCustomPrompt="1"/>
          </p:nvPr>
        </p:nvSpPr>
        <p:spPr>
          <a:xfrm>
            <a:off x="4645025" y="2459037"/>
            <a:ext cx="4041775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4B66BD-389F-4EAF-9F8A-D48E823E7D7C}" type="datetime1">
              <a:rPr lang="bg-BG" noProof="0" smtClean="0"/>
              <a:t>1.12.2021 г.</a:t>
            </a:fld>
            <a:endParaRPr lang="bg-BG" noProof="0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AD93096-5B34-4342-9326-69289CEAE4C2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10" name="Заглавие 9">
            <a:extLst>
              <a:ext uri="{FF2B5EF4-FFF2-40B4-BE49-F238E27FC236}">
                <a16:creationId xmlns:a16="http://schemas.microsoft.com/office/drawing/2014/main" id="{803F32D9-F201-4186-8FF1-887330D70E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84306"/>
            <a:ext cx="8229600" cy="534894"/>
          </a:xfrm>
        </p:spPr>
        <p:txBody>
          <a:bodyPr rtlCol="0"/>
          <a:lstStyle/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36DAA8-3CBD-497A-A160-29B2949E1C1B}" type="datetime1">
              <a:rPr lang="bg-BG" noProof="0" smtClean="0"/>
              <a:t>1.12.2021 г.</a:t>
            </a:fld>
            <a:endParaRPr lang="bg-BG" noProof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AD93096-5B34-4342-9326-69289CEAE4C2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6" name="Заглавие 5">
            <a:extLst>
              <a:ext uri="{FF2B5EF4-FFF2-40B4-BE49-F238E27FC236}">
                <a16:creationId xmlns:a16="http://schemas.microsoft.com/office/drawing/2014/main" id="{7BB1C106-1615-4E06-A823-0509AD3E5D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0630E1-7514-4CBA-8EED-BB0A4633ADB6}" type="datetime1">
              <a:rPr lang="bg-BG" noProof="0" smtClean="0"/>
              <a:t>1.12.2021 г.</a:t>
            </a:fld>
            <a:endParaRPr lang="bg-BG" noProof="0"/>
          </a:p>
        </p:txBody>
      </p:sp>
      <p:sp>
        <p:nvSpPr>
          <p:cNvPr id="3" name="Контейнер за долен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AD93096-5B34-4342-9326-69289CEAE4C2}" type="slidenum">
              <a:rPr lang="bg-BG" noProof="0" smtClean="0"/>
              <a:pPr rtl="0"/>
              <a:t>‹#›</a:t>
            </a:fld>
            <a:endParaRPr lang="bg-BG" noProof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1676400"/>
            <a:ext cx="2514600" cy="4330700"/>
          </a:xfrm>
        </p:spPr>
        <p:txBody>
          <a:bodyPr rtlCol="0"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3429000" y="1676400"/>
            <a:ext cx="5486400" cy="433070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E4CC13-8FD5-4540-BC30-E8B2D2B19629}" type="datetime1">
              <a:rPr lang="bg-BG" noProof="0" smtClean="0"/>
              <a:t>1.12.2021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AD93096-5B34-4342-9326-69289CEAE4C2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86AFC381-8884-4AE0-8F31-E6B5C86A8B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4306"/>
            <a:ext cx="8229600" cy="534894"/>
          </a:xfrm>
        </p:spPr>
        <p:txBody>
          <a:bodyPr rtlCol="0"/>
          <a:lstStyle/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>
            <a:extLst>
              <a:ext uri="{FF2B5EF4-FFF2-40B4-BE49-F238E27FC236}">
                <a16:creationId xmlns:a16="http://schemas.microsoft.com/office/drawing/2014/main" id="{3CEE1EBC-E51B-4190-8159-3AE4D1D4E97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cap="all" baseline="0" noProof="0"/>
          </a:p>
        </p:txBody>
      </p:sp>
      <p:sp>
        <p:nvSpPr>
          <p:cNvPr id="22" name="Контейнер за заглавие 21"/>
          <p:cNvSpPr>
            <a:spLocks noGrp="1"/>
          </p:cNvSpPr>
          <p:nvPr>
            <p:ph type="title"/>
          </p:nvPr>
        </p:nvSpPr>
        <p:spPr>
          <a:xfrm>
            <a:off x="685800" y="684306"/>
            <a:ext cx="7772400" cy="534894"/>
          </a:xfrm>
          <a:prstGeom prst="rect">
            <a:avLst/>
          </a:prstGeom>
        </p:spPr>
        <p:txBody>
          <a:bodyPr vert="horz" rtlCol="0" anchor="t">
            <a:noAutofit/>
          </a:bodyPr>
          <a:lstStyle/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13" name="Контейнер за текст 12"/>
          <p:cNvSpPr>
            <a:spLocks noGrp="1"/>
          </p:cNvSpPr>
          <p:nvPr>
            <p:ph type="body" idx="1"/>
          </p:nvPr>
        </p:nvSpPr>
        <p:spPr>
          <a:xfrm>
            <a:off x="685800" y="1582777"/>
            <a:ext cx="777240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14" name="Контейнер за 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pPr rtl="0"/>
            <a:fld id="{E9783056-4743-4DFD-87F2-CEAD1DF2E1E4}" type="datetime1">
              <a:rPr lang="bg-BG" noProof="0" smtClean="0">
                <a:solidFill>
                  <a:schemeClr val="tx2"/>
                </a:solidFill>
              </a:rPr>
              <a:t>1.12.2021 г.</a:t>
            </a:fld>
            <a:endParaRPr lang="bg-BG" sz="1100" noProof="0">
              <a:solidFill>
                <a:schemeClr val="tx2"/>
              </a:solidFill>
            </a:endParaRPr>
          </a:p>
        </p:txBody>
      </p:sp>
      <p:sp>
        <p:nvSpPr>
          <p:cNvPr id="3" name="Контейнер за долен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 rtl="0"/>
            <a:endParaRPr lang="bg-BG" noProof="0"/>
          </a:p>
        </p:txBody>
      </p:sp>
      <p:sp>
        <p:nvSpPr>
          <p:cNvPr id="23" name="Контейнер за номер на слайд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 rtl="0"/>
            <a:fld id="{72AC53DF-4216-466D-99A7-94400E6C2A25}" type="slidenum">
              <a:rPr lang="bg-BG" sz="1200" noProof="0" smtClean="0">
                <a:solidFill>
                  <a:schemeClr val="tx2"/>
                </a:solidFill>
              </a:rPr>
              <a:pPr algn="l" rtl="0"/>
              <a:t>‹#›</a:t>
            </a:fld>
            <a:endParaRPr lang="bg-BG" sz="1200" noProof="0">
              <a:solidFill>
                <a:schemeClr val="tx2"/>
              </a:solidFill>
            </a:endParaRPr>
          </a:p>
        </p:txBody>
      </p:sp>
      <p:cxnSp>
        <p:nvCxnSpPr>
          <p:cNvPr id="20" name="Право съединение 19">
            <a:extLst>
              <a:ext uri="{FF2B5EF4-FFF2-40B4-BE49-F238E27FC236}">
                <a16:creationId xmlns:a16="http://schemas.microsoft.com/office/drawing/2014/main" id="{30315360-7115-4341-8A2E-EB70634BF6AE}"/>
              </a:ext>
            </a:extLst>
          </p:cNvPr>
          <p:cNvCxnSpPr/>
          <p:nvPr userDrawn="1"/>
        </p:nvCxnSpPr>
        <p:spPr>
          <a:xfrm>
            <a:off x="4076700" y="1371600"/>
            <a:ext cx="990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hf sldNum="0" hdr="0" ftr="0" dt="0"/>
  <p:txStyles>
    <p:titleStyle>
      <a:lvl1pPr algn="ctr" rtl="0" eaLnBrk="1" latinLnBrk="0" hangingPunct="1">
        <a:spcBef>
          <a:spcPct val="0"/>
        </a:spcBef>
        <a:buNone/>
        <a:defRPr sz="3200" kern="1200" cap="all" spc="-150" baseline="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Arial" pitchFamily="34" charset="0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fif"/><Relationship Id="rId5" Type="http://schemas.openxmlformats.org/officeDocument/2006/relationships/image" Target="../media/image6.jfif"/><Relationship Id="rId4" Type="http://schemas.openxmlformats.org/officeDocument/2006/relationships/image" Target="../media/image5.jf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>
                <a:solidFill>
                  <a:schemeClr val="tx1"/>
                </a:solidFill>
              </a:rPr>
              <a:t>Isaac </a:t>
            </a:r>
            <a:r>
              <a:rPr lang="en-US" dirty="0" err="1">
                <a:solidFill>
                  <a:schemeClr val="tx1"/>
                </a:solidFill>
              </a:rPr>
              <a:t>OLdto</a:t>
            </a:r>
            <a:r>
              <a:rPr lang="en-US" dirty="0" err="1"/>
              <a:t>n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Контейнер за текст 3">
            <a:extLst>
              <a:ext uri="{FF2B5EF4-FFF2-40B4-BE49-F238E27FC236}">
                <a16:creationId xmlns:a16="http://schemas.microsoft.com/office/drawing/2014/main" id="{FB84735A-F5BB-4C4D-93E0-8DCF8CEA9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square" tIns="0" rtlCol="0">
            <a:normAutofit/>
          </a:bodyPr>
          <a:lstStyle/>
          <a:p>
            <a:pPr marL="0" rtl="0">
              <a:spcBef>
                <a:spcPts val="0"/>
              </a:spcBef>
            </a:pPr>
            <a:r>
              <a:rPr lang="en-US" dirty="0"/>
              <a:t>Presentation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>
                <a:solidFill>
                  <a:schemeClr val="tx1"/>
                </a:solidFill>
              </a:rPr>
              <a:t>The team</a:t>
            </a:r>
            <a:endParaRPr lang="bg-BG" dirty="0">
              <a:solidFill>
                <a:schemeClr val="tx1"/>
              </a:solidFill>
            </a:endParaRPr>
          </a:p>
        </p:txBody>
      </p:sp>
      <p:pic>
        <p:nvPicPr>
          <p:cNvPr id="4" name="Контейнер за съдържание 3">
            <a:extLst>
              <a:ext uri="{FF2B5EF4-FFF2-40B4-BE49-F238E27FC236}">
                <a16:creationId xmlns:a16="http://schemas.microsoft.com/office/drawing/2014/main" id="{BE903D92-9FCB-4A59-BA8E-AF8BF79AD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9649" y="2070955"/>
            <a:ext cx="1558009" cy="154817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427AAC3-A3D4-4069-93ED-33387A9CAC75}"/>
              </a:ext>
            </a:extLst>
          </p:cNvPr>
          <p:cNvSpPr txBox="1"/>
          <p:nvPr/>
        </p:nvSpPr>
        <p:spPr>
          <a:xfrm>
            <a:off x="107504" y="3904698"/>
            <a:ext cx="221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cap="all" spc="-1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rPr>
              <a:t>Yordan</a:t>
            </a:r>
            <a:r>
              <a:rPr lang="en-US" cap="all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rPr>
              <a:t> </a:t>
            </a:r>
            <a:r>
              <a:rPr lang="en-US" cap="all" spc="-1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rPr>
              <a:t>Stoyanov</a:t>
            </a:r>
            <a:endParaRPr lang="en-US" cap="all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Arial" pitchFamily="34" charset="0"/>
            </a:endParaRP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Scrum Trainer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AE3DD6A9-239C-4F4D-87D9-5EA51A7FF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755" y="2056277"/>
            <a:ext cx="1548172" cy="154817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F05C3A22-22A5-4403-80C3-7CF180F50823}"/>
              </a:ext>
            </a:extLst>
          </p:cNvPr>
          <p:cNvSpPr txBox="1"/>
          <p:nvPr/>
        </p:nvSpPr>
        <p:spPr>
          <a:xfrm>
            <a:off x="2169761" y="3903218"/>
            <a:ext cx="237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cap="all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rPr>
              <a:t>Daniil </a:t>
            </a:r>
            <a:r>
              <a:rPr lang="en-US" cap="all" spc="-1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rPr>
              <a:t>Furnika</a:t>
            </a:r>
            <a:endParaRPr lang="en-US" cap="all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Arial" pitchFamily="34" charset="0"/>
            </a:endParaRP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Backend Developer</a:t>
            </a:r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5E080ED5-9016-4AAE-9C9F-D83509B7C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2070955"/>
            <a:ext cx="1548172" cy="154817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0EFFDED9-5833-4148-87C1-061EAAA74DF8}"/>
              </a:ext>
            </a:extLst>
          </p:cNvPr>
          <p:cNvSpPr txBox="1"/>
          <p:nvPr/>
        </p:nvSpPr>
        <p:spPr>
          <a:xfrm>
            <a:off x="4386175" y="3903218"/>
            <a:ext cx="237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cap="all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rPr>
              <a:t>PETAR  MATSALIEV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Backend Developer</a:t>
            </a:r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679AC66-DB3C-495C-8823-FC39F8E00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2293" y="2057887"/>
            <a:ext cx="1707536" cy="156124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2BCCFC76-8E1F-4716-8A82-DB03232D3B7C}"/>
              </a:ext>
            </a:extLst>
          </p:cNvPr>
          <p:cNvSpPr txBox="1"/>
          <p:nvPr/>
        </p:nvSpPr>
        <p:spPr>
          <a:xfrm>
            <a:off x="6836457" y="3903218"/>
            <a:ext cx="2001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cap="all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rPr>
              <a:t>Ivan </a:t>
            </a:r>
            <a:r>
              <a:rPr lang="en-US" cap="all" spc="-1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rPr>
              <a:t>Chelebiev</a:t>
            </a:r>
            <a:endParaRPr lang="en-US" cap="all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Arial" pitchFamily="34" charset="0"/>
            </a:endParaRP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QA Engineer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C9286F0-F772-4B94-BF57-07A28632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Stages</a:t>
            </a:r>
          </a:p>
        </p:txBody>
      </p:sp>
      <p:grpSp>
        <p:nvGrpSpPr>
          <p:cNvPr id="15" name="Google Shape;1845;p40">
            <a:extLst>
              <a:ext uri="{FF2B5EF4-FFF2-40B4-BE49-F238E27FC236}">
                <a16:creationId xmlns:a16="http://schemas.microsoft.com/office/drawing/2014/main" id="{5B4A4AA2-75BE-4F35-B93D-102BEC797265}"/>
              </a:ext>
            </a:extLst>
          </p:cNvPr>
          <p:cNvGrpSpPr/>
          <p:nvPr/>
        </p:nvGrpSpPr>
        <p:grpSpPr>
          <a:xfrm>
            <a:off x="447798" y="2636912"/>
            <a:ext cx="1333866" cy="1098185"/>
            <a:chOff x="1283516" y="1776056"/>
            <a:chExt cx="1135470" cy="938680"/>
          </a:xfrm>
        </p:grpSpPr>
        <p:sp>
          <p:nvSpPr>
            <p:cNvPr id="16" name="Google Shape;1846;p40">
              <a:extLst>
                <a:ext uri="{FF2B5EF4-FFF2-40B4-BE49-F238E27FC236}">
                  <a16:creationId xmlns:a16="http://schemas.microsoft.com/office/drawing/2014/main" id="{6DF155F6-F343-437F-9FC5-6F155D616B7B}"/>
                </a:ext>
              </a:extLst>
            </p:cNvPr>
            <p:cNvSpPr/>
            <p:nvPr/>
          </p:nvSpPr>
          <p:spPr>
            <a:xfrm>
              <a:off x="1374825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17" name="Google Shape;1847;p40">
              <a:extLst>
                <a:ext uri="{FF2B5EF4-FFF2-40B4-BE49-F238E27FC236}">
                  <a16:creationId xmlns:a16="http://schemas.microsoft.com/office/drawing/2014/main" id="{46435309-F112-4372-8EDD-EDEA10C2B373}"/>
                </a:ext>
              </a:extLst>
            </p:cNvPr>
            <p:cNvSpPr/>
            <p:nvPr/>
          </p:nvSpPr>
          <p:spPr>
            <a:xfrm>
              <a:off x="1283516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18" name="Google Shape;1855;p40">
            <a:extLst>
              <a:ext uri="{FF2B5EF4-FFF2-40B4-BE49-F238E27FC236}">
                <a16:creationId xmlns:a16="http://schemas.microsoft.com/office/drawing/2014/main" id="{2FF0CC97-5B06-4C32-B375-DBC40B226811}"/>
              </a:ext>
            </a:extLst>
          </p:cNvPr>
          <p:cNvSpPr txBox="1">
            <a:spLocks/>
          </p:cNvSpPr>
          <p:nvPr/>
        </p:nvSpPr>
        <p:spPr>
          <a:xfrm>
            <a:off x="487993" y="2804922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sz="3200" kern="1200" cap="all" spc="-150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  <a:extLst/>
          </a:lstStyle>
          <a:p>
            <a:pPr>
              <a:spcBef>
                <a:spcPts val="0"/>
              </a:spcBef>
            </a:pPr>
            <a:r>
              <a:rPr lang="e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01</a:t>
            </a:r>
          </a:p>
        </p:txBody>
      </p:sp>
      <p:grpSp>
        <p:nvGrpSpPr>
          <p:cNvPr id="19" name="Google Shape;1845;p40">
            <a:extLst>
              <a:ext uri="{FF2B5EF4-FFF2-40B4-BE49-F238E27FC236}">
                <a16:creationId xmlns:a16="http://schemas.microsoft.com/office/drawing/2014/main" id="{CE080D44-0B18-4B22-9C2D-7108BAA1BA41}"/>
              </a:ext>
            </a:extLst>
          </p:cNvPr>
          <p:cNvGrpSpPr/>
          <p:nvPr/>
        </p:nvGrpSpPr>
        <p:grpSpPr>
          <a:xfrm>
            <a:off x="2129648" y="2661143"/>
            <a:ext cx="1237463" cy="1098185"/>
            <a:chOff x="1374825" y="1776056"/>
            <a:chExt cx="1053406" cy="938680"/>
          </a:xfrm>
        </p:grpSpPr>
        <p:sp>
          <p:nvSpPr>
            <p:cNvPr id="20" name="Google Shape;1846;p40">
              <a:extLst>
                <a:ext uri="{FF2B5EF4-FFF2-40B4-BE49-F238E27FC236}">
                  <a16:creationId xmlns:a16="http://schemas.microsoft.com/office/drawing/2014/main" id="{6EC00790-0521-4020-824E-DAA0C4E87196}"/>
                </a:ext>
              </a:extLst>
            </p:cNvPr>
            <p:cNvSpPr/>
            <p:nvPr/>
          </p:nvSpPr>
          <p:spPr>
            <a:xfrm>
              <a:off x="1374825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21" name="Google Shape;1847;p40">
              <a:extLst>
                <a:ext uri="{FF2B5EF4-FFF2-40B4-BE49-F238E27FC236}">
                  <a16:creationId xmlns:a16="http://schemas.microsoft.com/office/drawing/2014/main" id="{33153139-D21C-41FC-B86F-EC4CF5C45108}"/>
                </a:ext>
              </a:extLst>
            </p:cNvPr>
            <p:cNvSpPr/>
            <p:nvPr/>
          </p:nvSpPr>
          <p:spPr>
            <a:xfrm>
              <a:off x="1480201" y="1776056"/>
              <a:ext cx="948030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22" name="Google Shape;1855;p40">
            <a:extLst>
              <a:ext uri="{FF2B5EF4-FFF2-40B4-BE49-F238E27FC236}">
                <a16:creationId xmlns:a16="http://schemas.microsoft.com/office/drawing/2014/main" id="{379EFFC2-74FD-4125-9216-A880EBBE6444}"/>
              </a:ext>
            </a:extLst>
          </p:cNvPr>
          <p:cNvSpPr txBox="1">
            <a:spLocks/>
          </p:cNvSpPr>
          <p:nvPr/>
        </p:nvSpPr>
        <p:spPr>
          <a:xfrm>
            <a:off x="2062580" y="2829153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sz="3200" kern="1200" cap="all" spc="-150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  <a:extLst/>
          </a:lstStyle>
          <a:p>
            <a:pPr>
              <a:spcBef>
                <a:spcPts val="0"/>
              </a:spcBef>
            </a:pPr>
            <a:r>
              <a:rPr lang="e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02</a:t>
            </a:r>
          </a:p>
        </p:txBody>
      </p:sp>
      <p:grpSp>
        <p:nvGrpSpPr>
          <p:cNvPr id="25" name="Google Shape;1845;p40">
            <a:extLst>
              <a:ext uri="{FF2B5EF4-FFF2-40B4-BE49-F238E27FC236}">
                <a16:creationId xmlns:a16="http://schemas.microsoft.com/office/drawing/2014/main" id="{486BA411-FD39-48ED-88B6-1CEDE98F76B2}"/>
              </a:ext>
            </a:extLst>
          </p:cNvPr>
          <p:cNvGrpSpPr/>
          <p:nvPr/>
        </p:nvGrpSpPr>
        <p:grpSpPr>
          <a:xfrm>
            <a:off x="3779912" y="2661143"/>
            <a:ext cx="1304531" cy="1098185"/>
            <a:chOff x="1308488" y="1776056"/>
            <a:chExt cx="1110498" cy="938680"/>
          </a:xfrm>
        </p:grpSpPr>
        <p:sp>
          <p:nvSpPr>
            <p:cNvPr id="26" name="Google Shape;1846;p40">
              <a:extLst>
                <a:ext uri="{FF2B5EF4-FFF2-40B4-BE49-F238E27FC236}">
                  <a16:creationId xmlns:a16="http://schemas.microsoft.com/office/drawing/2014/main" id="{A36C9799-66CE-43D8-A239-EB18D81EDE6D}"/>
                </a:ext>
              </a:extLst>
            </p:cNvPr>
            <p:cNvSpPr/>
            <p:nvPr/>
          </p:nvSpPr>
          <p:spPr>
            <a:xfrm>
              <a:off x="1374825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27" name="Google Shape;1847;p40">
              <a:extLst>
                <a:ext uri="{FF2B5EF4-FFF2-40B4-BE49-F238E27FC236}">
                  <a16:creationId xmlns:a16="http://schemas.microsoft.com/office/drawing/2014/main" id="{1E5079FD-A9C4-47A7-9FD5-4310B8A59629}"/>
                </a:ext>
              </a:extLst>
            </p:cNvPr>
            <p:cNvSpPr/>
            <p:nvPr/>
          </p:nvSpPr>
          <p:spPr>
            <a:xfrm>
              <a:off x="1308488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28" name="Google Shape;1855;p40">
            <a:extLst>
              <a:ext uri="{FF2B5EF4-FFF2-40B4-BE49-F238E27FC236}">
                <a16:creationId xmlns:a16="http://schemas.microsoft.com/office/drawing/2014/main" id="{6E54BF64-7F8B-4337-BFF9-502154E72F9F}"/>
              </a:ext>
            </a:extLst>
          </p:cNvPr>
          <p:cNvSpPr txBox="1">
            <a:spLocks/>
          </p:cNvSpPr>
          <p:nvPr/>
        </p:nvSpPr>
        <p:spPr>
          <a:xfrm>
            <a:off x="3790772" y="2829153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sz="3200" kern="1200" cap="all" spc="-150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  <a:extLst/>
          </a:lstStyle>
          <a:p>
            <a:pPr>
              <a:spcBef>
                <a:spcPts val="0"/>
              </a:spcBef>
            </a:pPr>
            <a:r>
              <a:rPr lang="e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03</a:t>
            </a:r>
          </a:p>
        </p:txBody>
      </p:sp>
      <p:grpSp>
        <p:nvGrpSpPr>
          <p:cNvPr id="29" name="Google Shape;1845;p40">
            <a:extLst>
              <a:ext uri="{FF2B5EF4-FFF2-40B4-BE49-F238E27FC236}">
                <a16:creationId xmlns:a16="http://schemas.microsoft.com/office/drawing/2014/main" id="{D40FE131-FF41-42BB-BA85-595A195366F5}"/>
              </a:ext>
            </a:extLst>
          </p:cNvPr>
          <p:cNvGrpSpPr/>
          <p:nvPr/>
        </p:nvGrpSpPr>
        <p:grpSpPr>
          <a:xfrm>
            <a:off x="5586032" y="2636912"/>
            <a:ext cx="1226603" cy="1098185"/>
            <a:chOff x="1374825" y="1776056"/>
            <a:chExt cx="1044161" cy="938680"/>
          </a:xfrm>
        </p:grpSpPr>
        <p:sp>
          <p:nvSpPr>
            <p:cNvPr id="30" name="Google Shape;1846;p40">
              <a:extLst>
                <a:ext uri="{FF2B5EF4-FFF2-40B4-BE49-F238E27FC236}">
                  <a16:creationId xmlns:a16="http://schemas.microsoft.com/office/drawing/2014/main" id="{78D39F46-BAAB-4BE3-BD2C-763D43B72481}"/>
                </a:ext>
              </a:extLst>
            </p:cNvPr>
            <p:cNvSpPr/>
            <p:nvPr/>
          </p:nvSpPr>
          <p:spPr>
            <a:xfrm>
              <a:off x="1374825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31" name="Google Shape;1847;p40">
              <a:extLst>
                <a:ext uri="{FF2B5EF4-FFF2-40B4-BE49-F238E27FC236}">
                  <a16:creationId xmlns:a16="http://schemas.microsoft.com/office/drawing/2014/main" id="{839269AB-BA31-4417-9539-2C0632B7C203}"/>
                </a:ext>
              </a:extLst>
            </p:cNvPr>
            <p:cNvSpPr/>
            <p:nvPr/>
          </p:nvSpPr>
          <p:spPr>
            <a:xfrm>
              <a:off x="1441162" y="1837605"/>
              <a:ext cx="977824" cy="877131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32" name="Google Shape;1855;p40">
            <a:extLst>
              <a:ext uri="{FF2B5EF4-FFF2-40B4-BE49-F238E27FC236}">
                <a16:creationId xmlns:a16="http://schemas.microsoft.com/office/drawing/2014/main" id="{D281A71B-9EE8-4C4D-9E9D-A352C27B6904}"/>
              </a:ext>
            </a:extLst>
          </p:cNvPr>
          <p:cNvSpPr txBox="1">
            <a:spLocks/>
          </p:cNvSpPr>
          <p:nvPr/>
        </p:nvSpPr>
        <p:spPr>
          <a:xfrm>
            <a:off x="5518964" y="2804922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sz="3200" kern="1200" cap="all" spc="-150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  <a:extLst/>
          </a:lstStyle>
          <a:p>
            <a:pPr>
              <a:spcBef>
                <a:spcPts val="0"/>
              </a:spcBef>
            </a:pPr>
            <a:r>
              <a:rPr lang="e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04</a:t>
            </a:r>
          </a:p>
        </p:txBody>
      </p:sp>
      <p:grpSp>
        <p:nvGrpSpPr>
          <p:cNvPr id="33" name="Google Shape;1845;p40">
            <a:extLst>
              <a:ext uri="{FF2B5EF4-FFF2-40B4-BE49-F238E27FC236}">
                <a16:creationId xmlns:a16="http://schemas.microsoft.com/office/drawing/2014/main" id="{40DC6AF6-1CBB-4FFA-B870-E122BFB12E01}"/>
              </a:ext>
            </a:extLst>
          </p:cNvPr>
          <p:cNvGrpSpPr/>
          <p:nvPr/>
        </p:nvGrpSpPr>
        <p:grpSpPr>
          <a:xfrm>
            <a:off x="7201515" y="2636912"/>
            <a:ext cx="1304531" cy="1098185"/>
            <a:chOff x="1308488" y="1776056"/>
            <a:chExt cx="1110498" cy="938680"/>
          </a:xfrm>
        </p:grpSpPr>
        <p:sp>
          <p:nvSpPr>
            <p:cNvPr id="34" name="Google Shape;1846;p40">
              <a:extLst>
                <a:ext uri="{FF2B5EF4-FFF2-40B4-BE49-F238E27FC236}">
                  <a16:creationId xmlns:a16="http://schemas.microsoft.com/office/drawing/2014/main" id="{ABC03A3E-CEFA-4404-8FA8-A6D3555CF72A}"/>
                </a:ext>
              </a:extLst>
            </p:cNvPr>
            <p:cNvSpPr/>
            <p:nvPr/>
          </p:nvSpPr>
          <p:spPr>
            <a:xfrm>
              <a:off x="1374825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35" name="Google Shape;1847;p40">
              <a:extLst>
                <a:ext uri="{FF2B5EF4-FFF2-40B4-BE49-F238E27FC236}">
                  <a16:creationId xmlns:a16="http://schemas.microsoft.com/office/drawing/2014/main" id="{47B6CF4E-1645-49ED-B3B3-9B00A5225EE2}"/>
                </a:ext>
              </a:extLst>
            </p:cNvPr>
            <p:cNvSpPr/>
            <p:nvPr/>
          </p:nvSpPr>
          <p:spPr>
            <a:xfrm>
              <a:off x="1308488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36" name="Google Shape;1855;p40">
            <a:extLst>
              <a:ext uri="{FF2B5EF4-FFF2-40B4-BE49-F238E27FC236}">
                <a16:creationId xmlns:a16="http://schemas.microsoft.com/office/drawing/2014/main" id="{67A9A9EE-67F1-4DB5-84D8-B9004CE15155}"/>
              </a:ext>
            </a:extLst>
          </p:cNvPr>
          <p:cNvSpPr txBox="1">
            <a:spLocks/>
          </p:cNvSpPr>
          <p:nvPr/>
        </p:nvSpPr>
        <p:spPr>
          <a:xfrm>
            <a:off x="7212375" y="2804922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sz="3200" kern="1200" cap="all" spc="-150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  <a:extLst/>
          </a:lstStyle>
          <a:p>
            <a:pPr>
              <a:spcBef>
                <a:spcPts val="0"/>
              </a:spcBef>
            </a:pPr>
            <a:r>
              <a:rPr lang="e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05</a:t>
            </a:r>
          </a:p>
        </p:txBody>
      </p:sp>
      <p:sp>
        <p:nvSpPr>
          <p:cNvPr id="37" name="Текстово поле 36">
            <a:extLst>
              <a:ext uri="{FF2B5EF4-FFF2-40B4-BE49-F238E27FC236}">
                <a16:creationId xmlns:a16="http://schemas.microsoft.com/office/drawing/2014/main" id="{A62F23F8-6EFA-4F57-A722-5E4DCDD68697}"/>
              </a:ext>
            </a:extLst>
          </p:cNvPr>
          <p:cNvSpPr txBox="1"/>
          <p:nvPr/>
        </p:nvSpPr>
        <p:spPr>
          <a:xfrm>
            <a:off x="254613" y="3735097"/>
            <a:ext cx="1843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Organizing and Forming the Team</a:t>
            </a:r>
          </a:p>
        </p:txBody>
      </p:sp>
      <p:sp>
        <p:nvSpPr>
          <p:cNvPr id="38" name="Текстово поле 37">
            <a:extLst>
              <a:ext uri="{FF2B5EF4-FFF2-40B4-BE49-F238E27FC236}">
                <a16:creationId xmlns:a16="http://schemas.microsoft.com/office/drawing/2014/main" id="{2CE3A2D0-7DEC-449C-81DE-0773867396B0}"/>
              </a:ext>
            </a:extLst>
          </p:cNvPr>
          <p:cNvSpPr txBox="1"/>
          <p:nvPr/>
        </p:nvSpPr>
        <p:spPr>
          <a:xfrm>
            <a:off x="1911874" y="3759328"/>
            <a:ext cx="165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Forming the Main Concept</a:t>
            </a:r>
          </a:p>
        </p:txBody>
      </p:sp>
      <p:sp>
        <p:nvSpPr>
          <p:cNvPr id="39" name="Текстово поле 38">
            <a:extLst>
              <a:ext uri="{FF2B5EF4-FFF2-40B4-BE49-F238E27FC236}">
                <a16:creationId xmlns:a16="http://schemas.microsoft.com/office/drawing/2014/main" id="{E99B5D9A-606F-4112-8A87-795484C8882C}"/>
              </a:ext>
            </a:extLst>
          </p:cNvPr>
          <p:cNvSpPr txBox="1"/>
          <p:nvPr/>
        </p:nvSpPr>
        <p:spPr>
          <a:xfrm>
            <a:off x="3490899" y="3759328"/>
            <a:ext cx="1951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Planning and Distributing Roles</a:t>
            </a:r>
          </a:p>
        </p:txBody>
      </p:sp>
      <p:sp>
        <p:nvSpPr>
          <p:cNvPr id="40" name="Текстово поле 39">
            <a:extLst>
              <a:ext uri="{FF2B5EF4-FFF2-40B4-BE49-F238E27FC236}">
                <a16:creationId xmlns:a16="http://schemas.microsoft.com/office/drawing/2014/main" id="{CC85A906-8B1F-43DA-B6BF-0DDE1EE9A314}"/>
              </a:ext>
            </a:extLst>
          </p:cNvPr>
          <p:cNvSpPr txBox="1"/>
          <p:nvPr/>
        </p:nvSpPr>
        <p:spPr>
          <a:xfrm>
            <a:off x="5646200" y="3861048"/>
            <a:ext cx="1226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Intensive Work</a:t>
            </a:r>
          </a:p>
        </p:txBody>
      </p:sp>
      <p:sp>
        <p:nvSpPr>
          <p:cNvPr id="41" name="Текстово поле 40">
            <a:extLst>
              <a:ext uri="{FF2B5EF4-FFF2-40B4-BE49-F238E27FC236}">
                <a16:creationId xmlns:a16="http://schemas.microsoft.com/office/drawing/2014/main" id="{21024B8A-B17C-4455-BA9A-423082E8CD72}"/>
              </a:ext>
            </a:extLst>
          </p:cNvPr>
          <p:cNvSpPr txBox="1"/>
          <p:nvPr/>
        </p:nvSpPr>
        <p:spPr>
          <a:xfrm>
            <a:off x="7162079" y="3759328"/>
            <a:ext cx="150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121160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8" grpId="0"/>
      <p:bldP spid="32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80560FE-4DFE-4218-BE9E-B37C65A8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technology and languages</a:t>
            </a:r>
          </a:p>
        </p:txBody>
      </p:sp>
      <p:pic>
        <p:nvPicPr>
          <p:cNvPr id="2050" name="Picture 2" descr="C++ | SourceLair Guides">
            <a:extLst>
              <a:ext uri="{FF2B5EF4-FFF2-40B4-BE49-F238E27FC236}">
                <a16:creationId xmlns:a16="http://schemas.microsoft.com/office/drawing/2014/main" id="{03E46BAC-06E3-4A50-9260-C5E96D47B3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049" y="1601325"/>
            <a:ext cx="3549724" cy="170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isual Studio Code 1.36.0 Crack With Serial Key Free ...">
            <a:extLst>
              <a:ext uri="{FF2B5EF4-FFF2-40B4-BE49-F238E27FC236}">
                <a16:creationId xmlns:a16="http://schemas.microsoft.com/office/drawing/2014/main" id="{0A22422F-3C7E-4EA1-B9C5-CC2E4CD5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53143"/>
            <a:ext cx="2204864" cy="22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ithub 2048 Black icon PNG, ICO or ICNS | Free vector icons">
            <a:extLst>
              <a:ext uri="{FF2B5EF4-FFF2-40B4-BE49-F238E27FC236}">
                <a16:creationId xmlns:a16="http://schemas.microsoft.com/office/drawing/2014/main" id="{BD382DAA-7A71-4737-96CF-CDE01B4B7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071405"/>
            <a:ext cx="2953544" cy="295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Visual Studio Icon - Free Download, PNG and Vector">
            <a:extLst>
              <a:ext uri="{FF2B5EF4-FFF2-40B4-BE49-F238E27FC236}">
                <a16:creationId xmlns:a16="http://schemas.microsoft.com/office/drawing/2014/main" id="{6C14E974-53F4-4C5C-97BA-44F8F95AA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4" y="4037187"/>
            <a:ext cx="2953544" cy="295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EA59BE27-9D79-480D-8591-AC6D0A6FA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823250"/>
            <a:ext cx="3276411" cy="327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2975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CDD7465-9AE7-47D6-85DA-6D1274060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Ideas to expand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F6BA3A64-B895-4FCC-95BE-88977D837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76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Custom 57">
      <a:dk1>
        <a:srgbClr val="262140"/>
      </a:dk1>
      <a:lt1>
        <a:srgbClr val="FFFFFF"/>
      </a:lt1>
      <a:dk2>
        <a:srgbClr val="3A3363"/>
      </a:dk2>
      <a:lt2>
        <a:srgbClr val="FFFFFF"/>
      </a:lt2>
      <a:accent1>
        <a:srgbClr val="F3D569"/>
      </a:accent1>
      <a:accent2>
        <a:srgbClr val="7DC6F3"/>
      </a:accent2>
      <a:accent3>
        <a:srgbClr val="F3D569"/>
      </a:accent3>
      <a:accent4>
        <a:srgbClr val="2F4B83"/>
      </a:accent4>
      <a:accent5>
        <a:srgbClr val="13C4D7"/>
      </a:accent5>
      <a:accent6>
        <a:srgbClr val="07AD85"/>
      </a:accent6>
      <a:hlink>
        <a:srgbClr val="ECBE18"/>
      </a:hlink>
      <a:folHlink>
        <a:srgbClr val="ECBE18"/>
      </a:folHlink>
    </a:clrScheme>
    <a:fontScheme name="Custom 33">
      <a:majorFont>
        <a:latin typeface="Microsoft Sans Serif"/>
        <a:ea typeface=""/>
        <a:cs typeface=""/>
      </a:majorFont>
      <a:minorFont>
        <a:latin typeface="Calibri"/>
        <a:ea typeface="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154606_TF10290551_Win32" id="{273EB1D4-1D66-44C7-A761-9690FA0F7394}" vid="{90CC6CDD-6C4C-4044-A8A9-4D5985F877BA}"/>
    </a:ext>
  </a:extLst>
</a:theme>
</file>

<file path=ppt/theme/theme2.xml><?xml version="1.0" encoding="utf-8"?>
<a:theme xmlns:a="http://schemas.openxmlformats.org/drawingml/2006/main" name="Тема н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н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Слънчева система за училищен проект</Template>
  <TotalTime>212</TotalTime>
  <Words>53</Words>
  <Application>Microsoft Office PowerPoint</Application>
  <PresentationFormat>Презентация на цял екран (4:3)</PresentationFormat>
  <Paragraphs>26</Paragraphs>
  <Slides>5</Slides>
  <Notes>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13" baseType="lpstr">
      <vt:lpstr>Arial</vt:lpstr>
      <vt:lpstr>Bahnschrift SemiBold</vt:lpstr>
      <vt:lpstr>Calibri</vt:lpstr>
      <vt:lpstr>Microsoft Sans Serif</vt:lpstr>
      <vt:lpstr>Wingdings</vt:lpstr>
      <vt:lpstr>Wingdings 2</vt:lpstr>
      <vt:lpstr>Wingdings 3</vt:lpstr>
      <vt:lpstr>IntroducingPowerPoint2007</vt:lpstr>
      <vt:lpstr>Isaac OLdton</vt:lpstr>
      <vt:lpstr>The team</vt:lpstr>
      <vt:lpstr>Work Stages</vt:lpstr>
      <vt:lpstr>Used technology and languages</vt:lpstr>
      <vt:lpstr>Ideas to expand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Isaac OLdton</dc:title>
  <dc:creator>Йордан Стоянов</dc:creator>
  <cp:lastModifiedBy>Йордан Стоянов</cp:lastModifiedBy>
  <cp:revision>1</cp:revision>
  <dcterms:created xsi:type="dcterms:W3CDTF">2021-12-01T06:52:34Z</dcterms:created>
  <dcterms:modified xsi:type="dcterms:W3CDTF">2021-12-01T10:24:38Z</dcterms:modified>
</cp:coreProperties>
</file>