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0C8"/>
    <a:srgbClr val="F90F84"/>
    <a:srgbClr val="B34ABE"/>
    <a:srgbClr val="C52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CADA-6F89-6017-AD85-1051200F1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7363-92F0-E7B1-9454-1FAB13DD5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A13B-068B-0F9D-E60D-DF9AAC04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49E2-A284-3674-1A71-AF6863A9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9EE2-9C8D-A8DD-E666-86A50C5D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8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9AB2-734B-3233-C340-A7F5A686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B74F2-DBF2-CA99-B381-48C823CA2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8CB6-1FF8-3CF5-D612-5DED5D92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AEF9-7576-265E-6027-A01A90C0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F862-0B0C-574F-C17E-A0EA7DD0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0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29BD0-B667-1A1E-DA98-90C33BB6E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61BF-1CDF-887A-AAC0-5D08C4DA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82BFE-9D63-25E3-CACB-AEDA729B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90A67-8D80-1A2B-A889-B314C9E6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1976-E764-A37E-B175-BFA569C7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7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283C-F262-7AED-8359-34794A54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CCE5-CE18-D964-170D-FCF8FB34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DCD3-84F3-78D5-B70D-5D2CEDDE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E89E-0A6D-A2DB-2B37-D593825C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07CE-3BB2-F602-ACEE-F3E2FC49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4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3BC0-D9F7-C974-418C-35C6E477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9AC9C-D5C9-ED9E-9A99-0C54785E9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EBAD-834D-7840-44F0-E6DC36E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61C3-0147-E354-3CDE-A13BC12F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3CCC-D4C2-68A1-8F7A-4CF84F76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4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149F-66BB-E6E0-E067-0DA123D0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A158-102F-9BCB-EB42-03AB53D8D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473FB-9719-35EF-D571-532810E02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D2C5-44F4-D132-7CEF-6857D0E9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17193-D48B-E02D-1252-EDA8BFA8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D83B8-203F-97A7-6570-A1CFCC7B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4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90D0-BFD2-DADC-9435-23EB706B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60669-A6EE-3441-F385-9F7572A2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64C59-E8FC-5B6E-BA64-C8C5797D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16AF1-E8D3-3A41-C707-2FAC35B2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39C80-E850-CCD3-3CE6-73AA1C4BC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E5360-EA8F-7E5F-A125-A4631EC7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BA066-37B6-984E-A06C-0207EFB2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43C62-3DE8-1E07-DB8B-BC57C4B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8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7480-6089-0C4C-046F-C8C8E6C2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C4D79-111D-2AE8-2100-495475EB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10D7E-1B1B-CE75-9DED-1F38F41F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BE738-22CB-F38D-EF6D-56F2AC3E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2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93996-DDF6-658B-5EC5-4ADBEC9D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1C0DA-748D-4734-B319-02757F1C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68C94-71F4-EA03-E45D-D71D7A54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1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CC11-E592-BB31-A570-8933B322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A173-D293-7CA4-15FA-D1834700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F7D27-F55A-E065-DB78-06AAB7BF7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698D-7DD0-765E-D4DB-03827690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F0D3-FE28-9D39-241C-91BBB8D3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45DA0-5BA5-4E7A-5FCD-1F551D90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64ED-DBC3-6A77-C3B6-316AB171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40483-1DBB-8C5B-9C24-DE9FF0FED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E6A73-616A-3E41-A9CC-01953585A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6E8D-885F-AFFC-2DB7-2EBE2F70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31A15-BBD1-4C56-332C-3068C054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EAEC8-699C-F37B-3358-C0741AA5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CB14D-A4BA-3B51-C674-BE7CEE38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96444-BC62-DB9B-BE7A-48EDB027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1D10-14B9-2E68-34C1-0866374F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7328-0284-4AFE-B770-9E670D7BE31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36365-FF51-6738-3543-3DD6AD422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8D5C-F5FF-1A97-F7A2-98FD062FD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14DF0-B12F-44F1-9C9D-9BF4A4E43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D88E-2870-40D6-4269-5BC247D40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988" y="3530599"/>
            <a:ext cx="9186747" cy="2520577"/>
          </a:xfrm>
        </p:spPr>
        <p:txBody>
          <a:bodyPr/>
          <a:lstStyle/>
          <a:p>
            <a:r>
              <a:rPr lang="en-US" dirty="0" err="1">
                <a:latin typeface="Bahnschrift SemiLight Condensed" panose="020B0502040204020203" pitchFamily="34" charset="0"/>
              </a:rPr>
              <a:t>magnUS-Snakemen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788F47-16A7-B8B2-0A34-D06468C988FD}"/>
              </a:ext>
            </a:extLst>
          </p:cNvPr>
          <p:cNvSpPr/>
          <p:nvPr/>
        </p:nvSpPr>
        <p:spPr>
          <a:xfrm>
            <a:off x="-914400" y="-732116"/>
            <a:ext cx="2485300" cy="2387600"/>
          </a:xfrm>
          <a:prstGeom prst="ellips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B6382-9B79-CC3F-1D1E-C4A22BB11F23}"/>
              </a:ext>
            </a:extLst>
          </p:cNvPr>
          <p:cNvSpPr/>
          <p:nvPr/>
        </p:nvSpPr>
        <p:spPr>
          <a:xfrm>
            <a:off x="11089341" y="-732116"/>
            <a:ext cx="1649506" cy="1775012"/>
          </a:xfrm>
          <a:prstGeom prst="ellipse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947136-59E4-30E4-73DB-DE2FDD3FABEE}"/>
              </a:ext>
            </a:extLst>
          </p:cNvPr>
          <p:cNvSpPr/>
          <p:nvPr/>
        </p:nvSpPr>
        <p:spPr>
          <a:xfrm rot="4446097">
            <a:off x="1760541" y="966641"/>
            <a:ext cx="2290595" cy="2593894"/>
          </a:xfrm>
          <a:prstGeom prst="ellipse">
            <a:avLst/>
          </a:prstGeom>
          <a:solidFill>
            <a:srgbClr val="8E4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94CE7-C763-39E0-2971-37F3D664C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01" y="86658"/>
            <a:ext cx="5324174" cy="4948517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A08AEA4-BF82-EBCB-01CC-6624AB977D8C}"/>
              </a:ext>
            </a:extLst>
          </p:cNvPr>
          <p:cNvSpPr/>
          <p:nvPr/>
        </p:nvSpPr>
        <p:spPr>
          <a:xfrm rot="8862156">
            <a:off x="11414754" y="5907741"/>
            <a:ext cx="1228165" cy="1775012"/>
          </a:xfrm>
          <a:prstGeom prst="triangl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E2CD639-78CE-0124-BD43-A9E14BD109E9}"/>
              </a:ext>
            </a:extLst>
          </p:cNvPr>
          <p:cNvSpPr/>
          <p:nvPr/>
        </p:nvSpPr>
        <p:spPr>
          <a:xfrm rot="16616139">
            <a:off x="11404709" y="2800198"/>
            <a:ext cx="1308847" cy="121023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F0DC-ABFB-B27F-E502-2E193A7BE98C}"/>
              </a:ext>
            </a:extLst>
          </p:cNvPr>
          <p:cNvSpPr/>
          <p:nvPr/>
        </p:nvSpPr>
        <p:spPr>
          <a:xfrm rot="19193071">
            <a:off x="-535812" y="6162892"/>
            <a:ext cx="1102659" cy="939800"/>
          </a:xfrm>
          <a:prstGeom prst="rect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0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D88E-2870-40D6-4269-5BC247D40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04" y="-649718"/>
            <a:ext cx="9144000" cy="2387600"/>
          </a:xfrm>
        </p:spPr>
        <p:txBody>
          <a:bodyPr/>
          <a:lstStyle/>
          <a:p>
            <a:r>
              <a:rPr lang="en-US" dirty="0">
                <a:latin typeface="Bahnschrift SemiLight Condensed" panose="020B0502040204020203" pitchFamily="34" charset="0"/>
              </a:rPr>
              <a:t>The Team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788F47-16A7-B8B2-0A34-D06468C988FD}"/>
              </a:ext>
            </a:extLst>
          </p:cNvPr>
          <p:cNvSpPr/>
          <p:nvPr/>
        </p:nvSpPr>
        <p:spPr>
          <a:xfrm>
            <a:off x="-914400" y="-732116"/>
            <a:ext cx="2485300" cy="2387600"/>
          </a:xfrm>
          <a:prstGeom prst="ellips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B6382-9B79-CC3F-1D1E-C4A22BB11F23}"/>
              </a:ext>
            </a:extLst>
          </p:cNvPr>
          <p:cNvSpPr/>
          <p:nvPr/>
        </p:nvSpPr>
        <p:spPr>
          <a:xfrm>
            <a:off x="11089341" y="-732116"/>
            <a:ext cx="1649506" cy="1775012"/>
          </a:xfrm>
          <a:prstGeom prst="ellipse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A08AEA4-BF82-EBCB-01CC-6624AB977D8C}"/>
              </a:ext>
            </a:extLst>
          </p:cNvPr>
          <p:cNvSpPr/>
          <p:nvPr/>
        </p:nvSpPr>
        <p:spPr>
          <a:xfrm rot="8862156">
            <a:off x="11414754" y="5907741"/>
            <a:ext cx="1228165" cy="1775012"/>
          </a:xfrm>
          <a:prstGeom prst="triangl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E2CD639-78CE-0124-BD43-A9E14BD109E9}"/>
              </a:ext>
            </a:extLst>
          </p:cNvPr>
          <p:cNvSpPr/>
          <p:nvPr/>
        </p:nvSpPr>
        <p:spPr>
          <a:xfrm rot="16616139">
            <a:off x="11566056" y="2823883"/>
            <a:ext cx="1308847" cy="121023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F0DC-ABFB-B27F-E502-2E193A7BE98C}"/>
              </a:ext>
            </a:extLst>
          </p:cNvPr>
          <p:cNvSpPr/>
          <p:nvPr/>
        </p:nvSpPr>
        <p:spPr>
          <a:xfrm rot="19193071">
            <a:off x="-535812" y="6162892"/>
            <a:ext cx="1102659" cy="939800"/>
          </a:xfrm>
          <a:prstGeom prst="rect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168D8-5F3D-4F71-0CD3-023E14FA08EE}"/>
              </a:ext>
            </a:extLst>
          </p:cNvPr>
          <p:cNvSpPr txBox="1"/>
          <p:nvPr/>
        </p:nvSpPr>
        <p:spPr>
          <a:xfrm>
            <a:off x="877156" y="4529638"/>
            <a:ext cx="2176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Bahnschrift SemiLight Condensed" panose="020B0502040204020203" pitchFamily="34" charset="0"/>
              </a:rPr>
              <a:t>Yordan</a:t>
            </a:r>
            <a:r>
              <a:rPr lang="en-GB" sz="2800" dirty="0">
                <a:latin typeface="Bahnschrift SemiLight Condensed" panose="020B0502040204020203" pitchFamily="34" charset="0"/>
              </a:rPr>
              <a:t> </a:t>
            </a:r>
            <a:r>
              <a:rPr lang="en-GB" sz="2800" dirty="0" err="1">
                <a:latin typeface="Bahnschrift SemiLight Condensed" panose="020B0502040204020203" pitchFamily="34" charset="0"/>
              </a:rPr>
              <a:t>Stoyanov</a:t>
            </a:r>
            <a:br>
              <a:rPr lang="en-GB" sz="2800" dirty="0">
                <a:latin typeface="Bahnschrift SemiLight Condensed" panose="020B0502040204020203" pitchFamily="34" charset="0"/>
              </a:rPr>
            </a:br>
            <a:r>
              <a:rPr lang="en-GB" sz="2800" dirty="0">
                <a:latin typeface="Bahnschrift SemiLight Condensed" panose="020B0502040204020203" pitchFamily="34" charset="0"/>
              </a:rPr>
              <a:t>Scrum Trainer</a:t>
            </a:r>
            <a:endParaRPr lang="en-US" sz="2800" dirty="0">
              <a:latin typeface="Bahnschrift SemiLight 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9A772-66D7-D0DA-7EF1-F7F5A112C308}"/>
              </a:ext>
            </a:extLst>
          </p:cNvPr>
          <p:cNvSpPr txBox="1"/>
          <p:nvPr/>
        </p:nvSpPr>
        <p:spPr>
          <a:xfrm>
            <a:off x="3591009" y="4478865"/>
            <a:ext cx="2459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Bahnschrift SemiLight Condensed" panose="020B0502040204020203" pitchFamily="34" charset="0"/>
              </a:defRPr>
            </a:lvl1pPr>
          </a:lstStyle>
          <a:p>
            <a:pPr algn="ctr"/>
            <a:r>
              <a:rPr lang="en-GB" dirty="0" err="1"/>
              <a:t>Petar</a:t>
            </a:r>
            <a:r>
              <a:rPr lang="en-GB" dirty="0"/>
              <a:t> </a:t>
            </a:r>
            <a:r>
              <a:rPr lang="en-GB" dirty="0" err="1"/>
              <a:t>Matsaliev</a:t>
            </a:r>
            <a:br>
              <a:rPr lang="en-GB" dirty="0"/>
            </a:br>
            <a:r>
              <a:rPr lang="en-GB" dirty="0"/>
              <a:t>Backend Developer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65C46-338B-8BF3-220B-A62B63FE1E0D}"/>
              </a:ext>
            </a:extLst>
          </p:cNvPr>
          <p:cNvSpPr txBox="1"/>
          <p:nvPr/>
        </p:nvSpPr>
        <p:spPr>
          <a:xfrm>
            <a:off x="6342172" y="4445524"/>
            <a:ext cx="2772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Light Condensed" panose="020B0502040204020203" pitchFamily="34" charset="0"/>
              </a:rPr>
              <a:t>Stefan</a:t>
            </a:r>
            <a:r>
              <a:rPr lang="en-GB" sz="2800" dirty="0"/>
              <a:t> </a:t>
            </a:r>
            <a:r>
              <a:rPr lang="en-GB" sz="2800" dirty="0">
                <a:latin typeface="Bahnschrift SemiLight Condensed" panose="020B0502040204020203" pitchFamily="34" charset="0"/>
              </a:rPr>
              <a:t>Hristov</a:t>
            </a:r>
            <a:br>
              <a:rPr lang="en-GB" sz="2800" dirty="0">
                <a:latin typeface="Bahnschrift SemiLight Condensed" panose="020B0502040204020203" pitchFamily="34" charset="0"/>
              </a:rPr>
            </a:br>
            <a:r>
              <a:rPr lang="en-GB" sz="2800" dirty="0">
                <a:latin typeface="Bahnschrift SemiLight Condensed" panose="020B0502040204020203" pitchFamily="34" charset="0"/>
              </a:rPr>
              <a:t>Backend Developer</a:t>
            </a:r>
            <a:endParaRPr lang="en-US" sz="2800" dirty="0">
              <a:latin typeface="Bahnschrift SemiLight Condense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39593-E0EE-1A89-2A14-1B6EE9E01350}"/>
              </a:ext>
            </a:extLst>
          </p:cNvPr>
          <p:cNvSpPr txBox="1"/>
          <p:nvPr/>
        </p:nvSpPr>
        <p:spPr>
          <a:xfrm>
            <a:off x="9361639" y="4562174"/>
            <a:ext cx="236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Light Condensed" panose="020B0502040204020203" pitchFamily="34" charset="0"/>
              </a:rPr>
              <a:t>Daniil </a:t>
            </a:r>
            <a:r>
              <a:rPr lang="en-GB" sz="2800" dirty="0" err="1">
                <a:latin typeface="Bahnschrift SemiLight Condensed" panose="020B0502040204020203" pitchFamily="34" charset="0"/>
              </a:rPr>
              <a:t>Furnika</a:t>
            </a:r>
            <a:br>
              <a:rPr lang="en-GB" sz="2800" dirty="0">
                <a:latin typeface="Bahnschrift SemiLight Condensed" panose="020B0502040204020203" pitchFamily="34" charset="0"/>
              </a:rPr>
            </a:br>
            <a:r>
              <a:rPr lang="en-GB" sz="2800" dirty="0">
                <a:latin typeface="Bahnschrift SemiLight Condensed" panose="020B0502040204020203" pitchFamily="34" charset="0"/>
              </a:rPr>
              <a:t>Quality Assurance</a:t>
            </a:r>
            <a:endParaRPr lang="en-US" sz="2800" dirty="0">
              <a:latin typeface="Bahnschrift SemiLight Condensed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3290E6-EEB2-4169-79F2-F34AE8892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20" y="1926618"/>
            <a:ext cx="2408640" cy="20163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DD0F43-906B-2E91-ECC2-279B97DF5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79" y="2009857"/>
            <a:ext cx="2176836" cy="19331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AutoShape 2">
            <a:extLst>
              <a:ext uri="{FF2B5EF4-FFF2-40B4-BE49-F238E27FC236}">
                <a16:creationId xmlns:a16="http://schemas.microsoft.com/office/drawing/2014/main" id="{911C561C-906C-9554-E252-51785976C1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0525" y="4704780"/>
            <a:ext cx="1178299" cy="20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52C41F4-A01B-5432-7201-3884A98E2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77" y="1950350"/>
            <a:ext cx="2258551" cy="20163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60914F-C04A-90DF-D6B7-E67C02E1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49668" y="1756711"/>
            <a:ext cx="1933153" cy="23092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86825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D88E-2870-40D6-4269-5BC247D40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04" y="-649718"/>
            <a:ext cx="9144000" cy="2387600"/>
          </a:xfrm>
        </p:spPr>
        <p:txBody>
          <a:bodyPr/>
          <a:lstStyle/>
          <a:p>
            <a:r>
              <a:rPr lang="en-GB" dirty="0">
                <a:latin typeface="Bahnschrift SemiLight Condensed" panose="020B0502040204020203" pitchFamily="34" charset="0"/>
              </a:rPr>
              <a:t>W</a:t>
            </a:r>
            <a:r>
              <a:rPr lang="en-US" dirty="0" err="1">
                <a:latin typeface="Bahnschrift SemiLight Condensed" panose="020B0502040204020203" pitchFamily="34" charset="0"/>
              </a:rPr>
              <a:t>ork</a:t>
            </a:r>
            <a:r>
              <a:rPr lang="en-US" dirty="0">
                <a:latin typeface="Bahnschrift SemiLight Condensed" panose="020B0502040204020203" pitchFamily="34" charset="0"/>
              </a:rPr>
              <a:t> Stages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788F47-16A7-B8B2-0A34-D06468C988FD}"/>
              </a:ext>
            </a:extLst>
          </p:cNvPr>
          <p:cNvSpPr/>
          <p:nvPr/>
        </p:nvSpPr>
        <p:spPr>
          <a:xfrm>
            <a:off x="-914400" y="-732116"/>
            <a:ext cx="2485300" cy="2387600"/>
          </a:xfrm>
          <a:prstGeom prst="ellips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B6382-9B79-CC3F-1D1E-C4A22BB11F23}"/>
              </a:ext>
            </a:extLst>
          </p:cNvPr>
          <p:cNvSpPr/>
          <p:nvPr/>
        </p:nvSpPr>
        <p:spPr>
          <a:xfrm>
            <a:off x="11089341" y="-732116"/>
            <a:ext cx="1649506" cy="1775012"/>
          </a:xfrm>
          <a:prstGeom prst="ellipse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A08AEA4-BF82-EBCB-01CC-6624AB977D8C}"/>
              </a:ext>
            </a:extLst>
          </p:cNvPr>
          <p:cNvSpPr/>
          <p:nvPr/>
        </p:nvSpPr>
        <p:spPr>
          <a:xfrm rot="8862156">
            <a:off x="11414754" y="5907741"/>
            <a:ext cx="1228165" cy="1775012"/>
          </a:xfrm>
          <a:prstGeom prst="triangl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E2CD639-78CE-0124-BD43-A9E14BD109E9}"/>
              </a:ext>
            </a:extLst>
          </p:cNvPr>
          <p:cNvSpPr/>
          <p:nvPr/>
        </p:nvSpPr>
        <p:spPr>
          <a:xfrm rot="16616139">
            <a:off x="11566056" y="2823883"/>
            <a:ext cx="1308847" cy="121023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F0DC-ABFB-B27F-E502-2E193A7BE98C}"/>
              </a:ext>
            </a:extLst>
          </p:cNvPr>
          <p:cNvSpPr/>
          <p:nvPr/>
        </p:nvSpPr>
        <p:spPr>
          <a:xfrm rot="19193071">
            <a:off x="-535812" y="6162892"/>
            <a:ext cx="1102659" cy="939800"/>
          </a:xfrm>
          <a:prstGeom prst="rect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oogle Shape;1845;p40">
            <a:extLst>
              <a:ext uri="{FF2B5EF4-FFF2-40B4-BE49-F238E27FC236}">
                <a16:creationId xmlns:a16="http://schemas.microsoft.com/office/drawing/2014/main" id="{446594A4-5223-3217-1140-FD6FE9357344}"/>
              </a:ext>
            </a:extLst>
          </p:cNvPr>
          <p:cNvGrpSpPr/>
          <p:nvPr/>
        </p:nvGrpSpPr>
        <p:grpSpPr>
          <a:xfrm>
            <a:off x="1971798" y="2636915"/>
            <a:ext cx="1333866" cy="1098185"/>
            <a:chOff x="1283516" y="1776056"/>
            <a:chExt cx="1135470" cy="938680"/>
          </a:xfrm>
        </p:grpSpPr>
        <p:sp>
          <p:nvSpPr>
            <p:cNvPr id="22" name="Google Shape;1846;p40">
              <a:extLst>
                <a:ext uri="{FF2B5EF4-FFF2-40B4-BE49-F238E27FC236}">
                  <a16:creationId xmlns:a16="http://schemas.microsoft.com/office/drawing/2014/main" id="{CBBF956F-DF3A-45C9-57ED-2F1D3424471D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0F84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3" name="Google Shape;1847;p40">
              <a:extLst>
                <a:ext uri="{FF2B5EF4-FFF2-40B4-BE49-F238E27FC236}">
                  <a16:creationId xmlns:a16="http://schemas.microsoft.com/office/drawing/2014/main" id="{65EE8CF9-5E83-9152-5A94-80F3FD0E75AC}"/>
                </a:ext>
              </a:extLst>
            </p:cNvPr>
            <p:cNvSpPr/>
            <p:nvPr/>
          </p:nvSpPr>
          <p:spPr>
            <a:xfrm>
              <a:off x="1283516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24" name="Google Shape;1855;p40">
            <a:extLst>
              <a:ext uri="{FF2B5EF4-FFF2-40B4-BE49-F238E27FC236}">
                <a16:creationId xmlns:a16="http://schemas.microsoft.com/office/drawing/2014/main" id="{AD8CA0D8-C022-F321-D365-3BA1D25087A8}"/>
              </a:ext>
            </a:extLst>
          </p:cNvPr>
          <p:cNvSpPr txBox="1">
            <a:spLocks/>
          </p:cNvSpPr>
          <p:nvPr/>
        </p:nvSpPr>
        <p:spPr>
          <a:xfrm>
            <a:off x="2011993" y="280492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0C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01</a:t>
            </a:r>
          </a:p>
        </p:txBody>
      </p:sp>
      <p:grpSp>
        <p:nvGrpSpPr>
          <p:cNvPr id="25" name="Google Shape;1845;p40">
            <a:extLst>
              <a:ext uri="{FF2B5EF4-FFF2-40B4-BE49-F238E27FC236}">
                <a16:creationId xmlns:a16="http://schemas.microsoft.com/office/drawing/2014/main" id="{40B608CF-5653-F416-4390-CD6F7B13F70D}"/>
              </a:ext>
            </a:extLst>
          </p:cNvPr>
          <p:cNvGrpSpPr/>
          <p:nvPr/>
        </p:nvGrpSpPr>
        <p:grpSpPr>
          <a:xfrm>
            <a:off x="3653651" y="2661146"/>
            <a:ext cx="1237463" cy="1098185"/>
            <a:chOff x="1374825" y="1776056"/>
            <a:chExt cx="1053406" cy="938680"/>
          </a:xfrm>
        </p:grpSpPr>
        <p:sp>
          <p:nvSpPr>
            <p:cNvPr id="26" name="Google Shape;1846;p40">
              <a:extLst>
                <a:ext uri="{FF2B5EF4-FFF2-40B4-BE49-F238E27FC236}">
                  <a16:creationId xmlns:a16="http://schemas.microsoft.com/office/drawing/2014/main" id="{F13A388B-4A5C-1D93-6A8B-FD0DBF0CAC41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0F84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7" name="Google Shape;1847;p40">
              <a:extLst>
                <a:ext uri="{FF2B5EF4-FFF2-40B4-BE49-F238E27FC236}">
                  <a16:creationId xmlns:a16="http://schemas.microsoft.com/office/drawing/2014/main" id="{6058E07F-DA0C-F1B4-0AA7-7226EF32118F}"/>
                </a:ext>
              </a:extLst>
            </p:cNvPr>
            <p:cNvSpPr/>
            <p:nvPr/>
          </p:nvSpPr>
          <p:spPr>
            <a:xfrm>
              <a:off x="1480201" y="1776056"/>
              <a:ext cx="948030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28" name="Google Shape;1855;p40">
            <a:extLst>
              <a:ext uri="{FF2B5EF4-FFF2-40B4-BE49-F238E27FC236}">
                <a16:creationId xmlns:a16="http://schemas.microsoft.com/office/drawing/2014/main" id="{EB241EE4-5595-5BB3-4D2B-E06C92FD9578}"/>
              </a:ext>
            </a:extLst>
          </p:cNvPr>
          <p:cNvSpPr txBox="1">
            <a:spLocks/>
          </p:cNvSpPr>
          <p:nvPr/>
        </p:nvSpPr>
        <p:spPr>
          <a:xfrm>
            <a:off x="3586580" y="2829153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0C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</a:t>
            </a:r>
          </a:p>
        </p:txBody>
      </p:sp>
      <p:grpSp>
        <p:nvGrpSpPr>
          <p:cNvPr id="29" name="Google Shape;1845;p40">
            <a:extLst>
              <a:ext uri="{FF2B5EF4-FFF2-40B4-BE49-F238E27FC236}">
                <a16:creationId xmlns:a16="http://schemas.microsoft.com/office/drawing/2014/main" id="{BAE5A856-BDDF-2140-AA4C-D12CBEBA1A38}"/>
              </a:ext>
            </a:extLst>
          </p:cNvPr>
          <p:cNvGrpSpPr/>
          <p:nvPr/>
        </p:nvGrpSpPr>
        <p:grpSpPr>
          <a:xfrm>
            <a:off x="5303915" y="2661146"/>
            <a:ext cx="1304531" cy="1098185"/>
            <a:chOff x="1308488" y="1776056"/>
            <a:chExt cx="1110498" cy="938680"/>
          </a:xfrm>
        </p:grpSpPr>
        <p:sp>
          <p:nvSpPr>
            <p:cNvPr id="30" name="Google Shape;1846;p40">
              <a:extLst>
                <a:ext uri="{FF2B5EF4-FFF2-40B4-BE49-F238E27FC236}">
                  <a16:creationId xmlns:a16="http://schemas.microsoft.com/office/drawing/2014/main" id="{A1BAEDFE-E814-0206-564C-AE49C966B118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0F84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1" name="Google Shape;1847;p40">
              <a:extLst>
                <a:ext uri="{FF2B5EF4-FFF2-40B4-BE49-F238E27FC236}">
                  <a16:creationId xmlns:a16="http://schemas.microsoft.com/office/drawing/2014/main" id="{26333F76-2E59-AA8D-03BC-B806E964C0BE}"/>
                </a:ext>
              </a:extLst>
            </p:cNvPr>
            <p:cNvSpPr/>
            <p:nvPr/>
          </p:nvSpPr>
          <p:spPr>
            <a:xfrm>
              <a:off x="1308488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Google Shape;1855;p40">
            <a:extLst>
              <a:ext uri="{FF2B5EF4-FFF2-40B4-BE49-F238E27FC236}">
                <a16:creationId xmlns:a16="http://schemas.microsoft.com/office/drawing/2014/main" id="{9CD28F5D-0419-4D4A-8F93-FC4654843BA9}"/>
              </a:ext>
            </a:extLst>
          </p:cNvPr>
          <p:cNvSpPr txBox="1">
            <a:spLocks/>
          </p:cNvSpPr>
          <p:nvPr/>
        </p:nvSpPr>
        <p:spPr>
          <a:xfrm>
            <a:off x="5314772" y="2829153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0C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03</a:t>
            </a:r>
          </a:p>
        </p:txBody>
      </p:sp>
      <p:grpSp>
        <p:nvGrpSpPr>
          <p:cNvPr id="33" name="Google Shape;1845;p40">
            <a:extLst>
              <a:ext uri="{FF2B5EF4-FFF2-40B4-BE49-F238E27FC236}">
                <a16:creationId xmlns:a16="http://schemas.microsoft.com/office/drawing/2014/main" id="{D7ADCF41-C7A6-5F50-92C3-F07DB2A8D203}"/>
              </a:ext>
            </a:extLst>
          </p:cNvPr>
          <p:cNvGrpSpPr/>
          <p:nvPr/>
        </p:nvGrpSpPr>
        <p:grpSpPr>
          <a:xfrm>
            <a:off x="7110035" y="2636915"/>
            <a:ext cx="1226603" cy="1098185"/>
            <a:chOff x="1374825" y="1776056"/>
            <a:chExt cx="1044161" cy="938680"/>
          </a:xfrm>
        </p:grpSpPr>
        <p:sp>
          <p:nvSpPr>
            <p:cNvPr id="34" name="Google Shape;1846;p40">
              <a:extLst>
                <a:ext uri="{FF2B5EF4-FFF2-40B4-BE49-F238E27FC236}">
                  <a16:creationId xmlns:a16="http://schemas.microsoft.com/office/drawing/2014/main" id="{42AEC58C-EB31-1AEB-F8A0-DECE37A4D3A2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0F84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5" name="Google Shape;1847;p40">
              <a:extLst>
                <a:ext uri="{FF2B5EF4-FFF2-40B4-BE49-F238E27FC236}">
                  <a16:creationId xmlns:a16="http://schemas.microsoft.com/office/drawing/2014/main" id="{319C167A-FBA9-E61A-0974-DD8F8138B2BC}"/>
                </a:ext>
              </a:extLst>
            </p:cNvPr>
            <p:cNvSpPr/>
            <p:nvPr/>
          </p:nvSpPr>
          <p:spPr>
            <a:xfrm>
              <a:off x="1441162" y="1837605"/>
              <a:ext cx="977824" cy="87713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36" name="Google Shape;1855;p40">
            <a:extLst>
              <a:ext uri="{FF2B5EF4-FFF2-40B4-BE49-F238E27FC236}">
                <a16:creationId xmlns:a16="http://schemas.microsoft.com/office/drawing/2014/main" id="{CD0F6880-479F-627D-D44B-9689A6476AFE}"/>
              </a:ext>
            </a:extLst>
          </p:cNvPr>
          <p:cNvSpPr txBox="1">
            <a:spLocks/>
          </p:cNvSpPr>
          <p:nvPr/>
        </p:nvSpPr>
        <p:spPr>
          <a:xfrm>
            <a:off x="7042964" y="280492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0C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04</a:t>
            </a:r>
          </a:p>
        </p:txBody>
      </p:sp>
      <p:grpSp>
        <p:nvGrpSpPr>
          <p:cNvPr id="37" name="Google Shape;1845;p40">
            <a:extLst>
              <a:ext uri="{FF2B5EF4-FFF2-40B4-BE49-F238E27FC236}">
                <a16:creationId xmlns:a16="http://schemas.microsoft.com/office/drawing/2014/main" id="{295482F4-B92D-C9AE-8B3D-23CA1E42CDE1}"/>
              </a:ext>
            </a:extLst>
          </p:cNvPr>
          <p:cNvGrpSpPr/>
          <p:nvPr/>
        </p:nvGrpSpPr>
        <p:grpSpPr>
          <a:xfrm>
            <a:off x="8725518" y="2636915"/>
            <a:ext cx="1304531" cy="1098185"/>
            <a:chOff x="1308488" y="1776056"/>
            <a:chExt cx="1110498" cy="938680"/>
          </a:xfrm>
        </p:grpSpPr>
        <p:sp>
          <p:nvSpPr>
            <p:cNvPr id="38" name="Google Shape;1846;p40">
              <a:extLst>
                <a:ext uri="{FF2B5EF4-FFF2-40B4-BE49-F238E27FC236}">
                  <a16:creationId xmlns:a16="http://schemas.microsoft.com/office/drawing/2014/main" id="{2D31E1AF-B6F4-26C8-8E9A-E9BF2EBA4446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0F84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9" name="Google Shape;1847;p40">
              <a:extLst>
                <a:ext uri="{FF2B5EF4-FFF2-40B4-BE49-F238E27FC236}">
                  <a16:creationId xmlns:a16="http://schemas.microsoft.com/office/drawing/2014/main" id="{D9C19627-4F71-1C82-37FF-5D180E8D647D}"/>
                </a:ext>
              </a:extLst>
            </p:cNvPr>
            <p:cNvSpPr/>
            <p:nvPr/>
          </p:nvSpPr>
          <p:spPr>
            <a:xfrm>
              <a:off x="1308488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40" name="Google Shape;1855;p40">
            <a:extLst>
              <a:ext uri="{FF2B5EF4-FFF2-40B4-BE49-F238E27FC236}">
                <a16:creationId xmlns:a16="http://schemas.microsoft.com/office/drawing/2014/main" id="{021B4CDC-156F-DE3D-66F1-A7AEFA29CCF2}"/>
              </a:ext>
            </a:extLst>
          </p:cNvPr>
          <p:cNvSpPr txBox="1">
            <a:spLocks/>
          </p:cNvSpPr>
          <p:nvPr/>
        </p:nvSpPr>
        <p:spPr>
          <a:xfrm>
            <a:off x="8736375" y="280492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8E40C8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05</a:t>
            </a:r>
          </a:p>
        </p:txBody>
      </p:sp>
      <p:sp>
        <p:nvSpPr>
          <p:cNvPr id="41" name="Текстово поле 36">
            <a:extLst>
              <a:ext uri="{FF2B5EF4-FFF2-40B4-BE49-F238E27FC236}">
                <a16:creationId xmlns:a16="http://schemas.microsoft.com/office/drawing/2014/main" id="{F7D02558-4B20-A3E8-01B4-3B22496E764E}"/>
              </a:ext>
            </a:extLst>
          </p:cNvPr>
          <p:cNvSpPr txBox="1"/>
          <p:nvPr/>
        </p:nvSpPr>
        <p:spPr>
          <a:xfrm>
            <a:off x="1778613" y="3735097"/>
            <a:ext cx="184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40C8"/>
                </a:solidFill>
                <a:latin typeface="Bahnschrift SemiBold" panose="020B0502040204020203" pitchFamily="34" charset="0"/>
              </a:rPr>
              <a:t>Organizing and Forming the Team</a:t>
            </a:r>
          </a:p>
        </p:txBody>
      </p:sp>
      <p:sp>
        <p:nvSpPr>
          <p:cNvPr id="42" name="Текстово поле 37">
            <a:extLst>
              <a:ext uri="{FF2B5EF4-FFF2-40B4-BE49-F238E27FC236}">
                <a16:creationId xmlns:a16="http://schemas.microsoft.com/office/drawing/2014/main" id="{910F2912-CB13-D967-33AE-DB2E695B372E}"/>
              </a:ext>
            </a:extLst>
          </p:cNvPr>
          <p:cNvSpPr txBox="1"/>
          <p:nvPr/>
        </p:nvSpPr>
        <p:spPr>
          <a:xfrm>
            <a:off x="3435874" y="3759331"/>
            <a:ext cx="165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40C8"/>
                </a:solidFill>
                <a:latin typeface="Bahnschrift SemiBold" panose="020B0502040204020203" pitchFamily="34" charset="0"/>
              </a:rPr>
              <a:t>Forming the Main Concept</a:t>
            </a:r>
          </a:p>
        </p:txBody>
      </p:sp>
      <p:sp>
        <p:nvSpPr>
          <p:cNvPr id="43" name="Текстово поле 38">
            <a:extLst>
              <a:ext uri="{FF2B5EF4-FFF2-40B4-BE49-F238E27FC236}">
                <a16:creationId xmlns:a16="http://schemas.microsoft.com/office/drawing/2014/main" id="{EC65A429-5417-5AEC-6156-FED15BF59D1C}"/>
              </a:ext>
            </a:extLst>
          </p:cNvPr>
          <p:cNvSpPr txBox="1"/>
          <p:nvPr/>
        </p:nvSpPr>
        <p:spPr>
          <a:xfrm>
            <a:off x="5014899" y="3759328"/>
            <a:ext cx="195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40C8"/>
                </a:solidFill>
                <a:latin typeface="Bahnschrift SemiBold" panose="020B0502040204020203" pitchFamily="34" charset="0"/>
              </a:rPr>
              <a:t>Planning and Distributing Roles</a:t>
            </a:r>
          </a:p>
        </p:txBody>
      </p:sp>
      <p:sp>
        <p:nvSpPr>
          <p:cNvPr id="44" name="Текстово поле 39">
            <a:extLst>
              <a:ext uri="{FF2B5EF4-FFF2-40B4-BE49-F238E27FC236}">
                <a16:creationId xmlns:a16="http://schemas.microsoft.com/office/drawing/2014/main" id="{0A9338FD-0B03-6A89-EFB0-C0036AAAAA88}"/>
              </a:ext>
            </a:extLst>
          </p:cNvPr>
          <p:cNvSpPr txBox="1"/>
          <p:nvPr/>
        </p:nvSpPr>
        <p:spPr>
          <a:xfrm>
            <a:off x="7170203" y="3861051"/>
            <a:ext cx="122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40C8"/>
                </a:solidFill>
                <a:latin typeface="Bahnschrift SemiBold" panose="020B0502040204020203" pitchFamily="34" charset="0"/>
              </a:rPr>
              <a:t>Intensive Work</a:t>
            </a:r>
          </a:p>
        </p:txBody>
      </p:sp>
      <p:sp>
        <p:nvSpPr>
          <p:cNvPr id="45" name="Текстово поле 40">
            <a:extLst>
              <a:ext uri="{FF2B5EF4-FFF2-40B4-BE49-F238E27FC236}">
                <a16:creationId xmlns:a16="http://schemas.microsoft.com/office/drawing/2014/main" id="{5765C91E-0954-5D17-EDC8-F7FC465E899D}"/>
              </a:ext>
            </a:extLst>
          </p:cNvPr>
          <p:cNvSpPr txBox="1"/>
          <p:nvPr/>
        </p:nvSpPr>
        <p:spPr>
          <a:xfrm>
            <a:off x="8686082" y="3759328"/>
            <a:ext cx="15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40C8"/>
                </a:solidFill>
                <a:latin typeface="Bahnschrift SemiBold" panose="020B0502040204020203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463467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2" grpId="0"/>
      <p:bldP spid="36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D788F47-16A7-B8B2-0A34-D06468C988FD}"/>
              </a:ext>
            </a:extLst>
          </p:cNvPr>
          <p:cNvSpPr/>
          <p:nvPr/>
        </p:nvSpPr>
        <p:spPr>
          <a:xfrm>
            <a:off x="-914400" y="-732116"/>
            <a:ext cx="2485300" cy="2387600"/>
          </a:xfrm>
          <a:prstGeom prst="ellips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B6382-9B79-CC3F-1D1E-C4A22BB11F23}"/>
              </a:ext>
            </a:extLst>
          </p:cNvPr>
          <p:cNvSpPr/>
          <p:nvPr/>
        </p:nvSpPr>
        <p:spPr>
          <a:xfrm>
            <a:off x="11089341" y="-732116"/>
            <a:ext cx="1649506" cy="1775012"/>
          </a:xfrm>
          <a:prstGeom prst="ellipse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A08AEA4-BF82-EBCB-01CC-6624AB977D8C}"/>
              </a:ext>
            </a:extLst>
          </p:cNvPr>
          <p:cNvSpPr/>
          <p:nvPr/>
        </p:nvSpPr>
        <p:spPr>
          <a:xfrm rot="8862156">
            <a:off x="11414754" y="5907741"/>
            <a:ext cx="1228165" cy="1775012"/>
          </a:xfrm>
          <a:prstGeom prst="triangl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E2CD639-78CE-0124-BD43-A9E14BD109E9}"/>
              </a:ext>
            </a:extLst>
          </p:cNvPr>
          <p:cNvSpPr/>
          <p:nvPr/>
        </p:nvSpPr>
        <p:spPr>
          <a:xfrm rot="16616139">
            <a:off x="11566056" y="2823883"/>
            <a:ext cx="1308847" cy="121023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F0DC-ABFB-B27F-E502-2E193A7BE98C}"/>
              </a:ext>
            </a:extLst>
          </p:cNvPr>
          <p:cNvSpPr/>
          <p:nvPr/>
        </p:nvSpPr>
        <p:spPr>
          <a:xfrm rot="19193071">
            <a:off x="-535812" y="6162892"/>
            <a:ext cx="1102659" cy="939800"/>
          </a:xfrm>
          <a:prstGeom prst="rect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Заглавие 1">
            <a:extLst>
              <a:ext uri="{FF2B5EF4-FFF2-40B4-BE49-F238E27FC236}">
                <a16:creationId xmlns:a16="http://schemas.microsoft.com/office/drawing/2014/main" id="{B7E8C9FF-AEA5-4AF0-BC72-DF58D3A1157B}"/>
              </a:ext>
            </a:extLst>
          </p:cNvPr>
          <p:cNvSpPr txBox="1">
            <a:spLocks/>
          </p:cNvSpPr>
          <p:nvPr/>
        </p:nvSpPr>
        <p:spPr>
          <a:xfrm>
            <a:off x="914400" y="628655"/>
            <a:ext cx="103632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ahnschrift Light SemiCondensed" panose="020B0502040204020203" pitchFamily="34" charset="0"/>
              </a:rPr>
              <a:t>Used technology and languages</a:t>
            </a:r>
          </a:p>
        </p:txBody>
      </p:sp>
      <p:pic>
        <p:nvPicPr>
          <p:cNvPr id="58" name="Picture 2" descr="C++ | SourceLair Guides">
            <a:extLst>
              <a:ext uri="{FF2B5EF4-FFF2-40B4-BE49-F238E27FC236}">
                <a16:creationId xmlns:a16="http://schemas.microsoft.com/office/drawing/2014/main" id="{9CBFADF2-B107-6346-259B-6C8F3F1AF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35" y="1344402"/>
            <a:ext cx="3545785" cy="1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Visual Studio Code 1.36.0 Crack With Serial Key Free ...">
            <a:extLst>
              <a:ext uri="{FF2B5EF4-FFF2-40B4-BE49-F238E27FC236}">
                <a16:creationId xmlns:a16="http://schemas.microsoft.com/office/drawing/2014/main" id="{94566048-8E39-75C5-AB69-DA317058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37" y="1272732"/>
            <a:ext cx="2204864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Github 2048 Black icon PNG, ICO or ICNS | Free vector icons">
            <a:extLst>
              <a:ext uri="{FF2B5EF4-FFF2-40B4-BE49-F238E27FC236}">
                <a16:creationId xmlns:a16="http://schemas.microsoft.com/office/drawing/2014/main" id="{834BCCDF-FBFC-E1CF-1F2D-54A10562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28" y="1952228"/>
            <a:ext cx="2953544" cy="29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raylib">
            <a:extLst>
              <a:ext uri="{FF2B5EF4-FFF2-40B4-BE49-F238E27FC236}">
                <a16:creationId xmlns:a16="http://schemas.microsoft.com/office/drawing/2014/main" id="{81090427-F632-ABD7-51E0-74C6236B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41" y="4644535"/>
            <a:ext cx="1988257" cy="198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eams Logo, history, meaning, symbol, PNG">
            <a:extLst>
              <a:ext uri="{FF2B5EF4-FFF2-40B4-BE49-F238E27FC236}">
                <a16:creationId xmlns:a16="http://schemas.microsoft.com/office/drawing/2014/main" id="{EA0A19B2-525D-2D13-ECCE-F0FF0AAA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2" y="4422659"/>
            <a:ext cx="3833992" cy="21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920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D788F47-16A7-B8B2-0A34-D06468C988FD}"/>
              </a:ext>
            </a:extLst>
          </p:cNvPr>
          <p:cNvSpPr/>
          <p:nvPr/>
        </p:nvSpPr>
        <p:spPr>
          <a:xfrm>
            <a:off x="-914400" y="-732116"/>
            <a:ext cx="2485300" cy="2387600"/>
          </a:xfrm>
          <a:prstGeom prst="ellips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B6382-9B79-CC3F-1D1E-C4A22BB11F23}"/>
              </a:ext>
            </a:extLst>
          </p:cNvPr>
          <p:cNvSpPr/>
          <p:nvPr/>
        </p:nvSpPr>
        <p:spPr>
          <a:xfrm>
            <a:off x="11089341" y="-732116"/>
            <a:ext cx="1649506" cy="1775012"/>
          </a:xfrm>
          <a:prstGeom prst="ellipse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A08AEA4-BF82-EBCB-01CC-6624AB977D8C}"/>
              </a:ext>
            </a:extLst>
          </p:cNvPr>
          <p:cNvSpPr/>
          <p:nvPr/>
        </p:nvSpPr>
        <p:spPr>
          <a:xfrm rot="8862156">
            <a:off x="11414754" y="5907741"/>
            <a:ext cx="1228165" cy="1775012"/>
          </a:xfrm>
          <a:prstGeom prst="triangle">
            <a:avLst/>
          </a:prstGeom>
          <a:solidFill>
            <a:srgbClr val="C52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3E2CD639-78CE-0124-BD43-A9E14BD109E9}"/>
              </a:ext>
            </a:extLst>
          </p:cNvPr>
          <p:cNvSpPr/>
          <p:nvPr/>
        </p:nvSpPr>
        <p:spPr>
          <a:xfrm rot="16616139">
            <a:off x="11566056" y="2823883"/>
            <a:ext cx="1308847" cy="121023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CF0DC-ABFB-B27F-E502-2E193A7BE98C}"/>
              </a:ext>
            </a:extLst>
          </p:cNvPr>
          <p:cNvSpPr/>
          <p:nvPr/>
        </p:nvSpPr>
        <p:spPr>
          <a:xfrm rot="19193071">
            <a:off x="-535812" y="6162892"/>
            <a:ext cx="1102659" cy="939800"/>
          </a:xfrm>
          <a:prstGeom prst="rect">
            <a:avLst/>
          </a:prstGeom>
          <a:solidFill>
            <a:srgbClr val="F90F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Заглавие 1">
            <a:extLst>
              <a:ext uri="{FF2B5EF4-FFF2-40B4-BE49-F238E27FC236}">
                <a16:creationId xmlns:a16="http://schemas.microsoft.com/office/drawing/2014/main" id="{B7E8C9FF-AEA5-4AF0-BC72-DF58D3A1157B}"/>
              </a:ext>
            </a:extLst>
          </p:cNvPr>
          <p:cNvSpPr txBox="1">
            <a:spLocks/>
          </p:cNvSpPr>
          <p:nvPr/>
        </p:nvSpPr>
        <p:spPr>
          <a:xfrm>
            <a:off x="914400" y="628655"/>
            <a:ext cx="103632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BF88E-4E7D-CD54-862C-BB33829DAB8D}"/>
              </a:ext>
            </a:extLst>
          </p:cNvPr>
          <p:cNvSpPr txBox="1"/>
          <p:nvPr/>
        </p:nvSpPr>
        <p:spPr>
          <a:xfrm>
            <a:off x="2823883" y="1306364"/>
            <a:ext cx="7602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latin typeface="Bahnschrift Light SemiCondensed" panose="020B0502040204020203" pitchFamily="34" charset="0"/>
              </a:rPr>
              <a:t>Enough Talking! </a:t>
            </a:r>
            <a:br>
              <a:rPr lang="en-GB" sz="7200" dirty="0">
                <a:latin typeface="Bahnschrift Light SemiCondensed" panose="020B0502040204020203" pitchFamily="34" charset="0"/>
              </a:rPr>
            </a:br>
            <a:r>
              <a:rPr lang="en-GB" sz="7200" dirty="0">
                <a:latin typeface="Bahnschrift Light SemiCondensed" panose="020B0502040204020203" pitchFamily="34" charset="0"/>
              </a:rPr>
              <a:t>Now let’s get to the application!</a:t>
            </a:r>
            <a:endParaRPr lang="en-US" sz="72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02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62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 SemiCondensed</vt:lpstr>
      <vt:lpstr>Bahnschrift SemiBold</vt:lpstr>
      <vt:lpstr>Bahnschrift SemiLight Condensed</vt:lpstr>
      <vt:lpstr>Calibri</vt:lpstr>
      <vt:lpstr>Calibri Light</vt:lpstr>
      <vt:lpstr>Office Theme</vt:lpstr>
      <vt:lpstr>magnUS-Snakemen</vt:lpstr>
      <vt:lpstr>The Team</vt:lpstr>
      <vt:lpstr>Work Stages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magnUS-Snakemen</dc:title>
  <dc:creator>Йордан Стоянов</dc:creator>
  <cp:lastModifiedBy>Йордан Стоянов</cp:lastModifiedBy>
  <cp:revision>6</cp:revision>
  <dcterms:created xsi:type="dcterms:W3CDTF">2022-05-14T17:11:30Z</dcterms:created>
  <dcterms:modified xsi:type="dcterms:W3CDTF">2022-05-25T19:54:56Z</dcterms:modified>
</cp:coreProperties>
</file>