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029B5BA-642C-4674-A04C-E570633D3BC8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