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4" r:id="rId3"/>
    <p:sldId id="265" r:id="rId4"/>
    <p:sldId id="257" r:id="rId5"/>
    <p:sldId id="258" r:id="rId6"/>
    <p:sldId id="263" r:id="rId7"/>
    <p:sldId id="259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blog/found-uses-of-elastic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use-cas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200/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elasticsearch/elasticsearch_installation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lerik.com/download/fidd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oelabrahamsson.com/elasticsearch-101/" TargetMode="External"/><Relationship Id="rId2" Type="http://schemas.openxmlformats.org/officeDocument/2006/relationships/hyperlink" Target="http://localhost:9200/%3cindex%3e/%3ctype%3e/%5b%3cid%3e%5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Tool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Zack Harnett &amp; Jenna Wise</a:t>
            </a:r>
          </a:p>
        </p:txBody>
      </p:sp>
    </p:spTree>
    <p:extLst>
      <p:ext uri="{BB962C8B-B14F-4D97-AF65-F5344CB8AC3E}">
        <p14:creationId xmlns:p14="http://schemas.microsoft.com/office/powerpoint/2010/main" val="42509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A single running instance of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Cluster</a:t>
            </a:r>
          </a:p>
          <a:p>
            <a:pPr lvl="1"/>
            <a:r>
              <a:rPr lang="en-US" dirty="0"/>
              <a:t>Collection of one or more nodes</a:t>
            </a:r>
          </a:p>
          <a:p>
            <a:pPr lvl="1"/>
            <a:r>
              <a:rPr lang="en-US" dirty="0"/>
              <a:t>Can index and search across all nodes in a cluster</a:t>
            </a:r>
          </a:p>
          <a:p>
            <a:endParaRPr lang="en-US" dirty="0"/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Collection of fields in a specific manner defined in JSON format</a:t>
            </a:r>
          </a:p>
          <a:p>
            <a:pPr lvl="1"/>
            <a:r>
              <a:rPr lang="en-US" dirty="0"/>
              <a:t>Belongs to a type unique UID</a:t>
            </a:r>
          </a:p>
        </p:txBody>
      </p:sp>
    </p:spTree>
    <p:extLst>
      <p:ext uri="{BB962C8B-B14F-4D97-AF65-F5344CB8AC3E}">
        <p14:creationId xmlns:p14="http://schemas.microsoft.com/office/powerpoint/2010/main" val="15593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5105400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  <a:p>
            <a:pPr lvl="1"/>
            <a:r>
              <a:rPr lang="en-US" dirty="0"/>
              <a:t>Collection of different types of documents and their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Type/Mapping</a:t>
            </a:r>
          </a:p>
          <a:p>
            <a:pPr lvl="1"/>
            <a:r>
              <a:rPr lang="en-US" dirty="0"/>
              <a:t>Collection of documents sharing a set of common fields present in the same index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Shard</a:t>
            </a:r>
          </a:p>
          <a:p>
            <a:pPr lvl="1"/>
            <a:r>
              <a:rPr lang="en-US" dirty="0"/>
              <a:t>Horizontally subdivided indexes in a node</a:t>
            </a:r>
          </a:p>
          <a:p>
            <a:pPr lvl="1"/>
            <a:r>
              <a:rPr lang="en-US" dirty="0"/>
              <a:t>Contains all properties of a document with less JSON objects than an index</a:t>
            </a:r>
          </a:p>
        </p:txBody>
      </p:sp>
    </p:spTree>
    <p:extLst>
      <p:ext uri="{BB962C8B-B14F-4D97-AF65-F5344CB8AC3E}">
        <p14:creationId xmlns:p14="http://schemas.microsoft.com/office/powerpoint/2010/main" val="328648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RESTful search engine that is built for the cloud.</a:t>
            </a:r>
          </a:p>
          <a:p>
            <a:r>
              <a:rPr lang="en-US" dirty="0"/>
              <a:t>Completely </a:t>
            </a:r>
            <a:r>
              <a:rPr lang="en-US" dirty="0" err="1"/>
              <a:t>sharded</a:t>
            </a:r>
            <a:r>
              <a:rPr lang="en-US" dirty="0"/>
              <a:t> with a configurable number of shards.</a:t>
            </a:r>
          </a:p>
          <a:p>
            <a:r>
              <a:rPr lang="en-US" dirty="0"/>
              <a:t>Document oriented search</a:t>
            </a:r>
          </a:p>
          <a:p>
            <a:r>
              <a:rPr lang="en-US" dirty="0"/>
              <a:t>Nearly real time search</a:t>
            </a:r>
          </a:p>
          <a:p>
            <a:r>
              <a:rPr lang="en-US" dirty="0"/>
              <a:t>Atomic isolation for each operation for consistency and durability</a:t>
            </a:r>
          </a:p>
          <a:p>
            <a:r>
              <a:rPr lang="en-US"/>
              <a:t>Easy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Classical full text search</a:t>
            </a:r>
          </a:p>
          <a:p>
            <a:pPr lvl="1"/>
            <a:r>
              <a:rPr lang="en-US" dirty="0"/>
              <a:t>Fuzzy searches (spell checker)</a:t>
            </a:r>
          </a:p>
          <a:p>
            <a:pPr lvl="1"/>
            <a:r>
              <a:rPr lang="en-US" dirty="0"/>
              <a:t>Auto completion (family of </a:t>
            </a:r>
            <a:r>
              <a:rPr lang="en-US" dirty="0" err="1"/>
              <a:t>suggesters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Analytics with </a:t>
            </a:r>
            <a:r>
              <a:rPr lang="en-US" dirty="0" err="1"/>
              <a:t>Kibana</a:t>
            </a:r>
            <a:r>
              <a:rPr lang="en-US" dirty="0"/>
              <a:t> and </a:t>
            </a:r>
            <a:r>
              <a:rPr lang="en-US" dirty="0" err="1"/>
              <a:t>Logstash</a:t>
            </a:r>
            <a:endParaRPr lang="en-US" dirty="0"/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Aggregations</a:t>
            </a:r>
          </a:p>
          <a:p>
            <a:pPr lvl="1"/>
            <a:r>
              <a:rPr lang="en-US" dirty="0"/>
              <a:t>Machine learning coming soon!</a:t>
            </a:r>
          </a:p>
          <a:p>
            <a:pPr lvl="1"/>
            <a:endParaRPr lang="en-US" dirty="0"/>
          </a:p>
          <a:p>
            <a:r>
              <a:rPr lang="en-US" dirty="0"/>
              <a:t>Multi-tenancy</a:t>
            </a:r>
          </a:p>
          <a:p>
            <a:pPr lvl="1"/>
            <a:endParaRPr lang="en-US" dirty="0"/>
          </a:p>
          <a:p>
            <a:r>
              <a:rPr lang="en-US" dirty="0"/>
              <a:t>General purpose document store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6488668"/>
            <a:ext cx="602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https://www.elastic.co/blog/found-uses-of-elasticsearch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New York Times</a:t>
            </a:r>
          </a:p>
          <a:p>
            <a:pPr lvl="1"/>
            <a:r>
              <a:rPr lang="en-US" dirty="0"/>
              <a:t>Search for 164 years of published articles</a:t>
            </a:r>
          </a:p>
          <a:p>
            <a:endParaRPr lang="en-US" dirty="0"/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Search on Azure and powering Social Dynamics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Search in GitHub</a:t>
            </a:r>
          </a:p>
          <a:p>
            <a:pPr lvl="1"/>
            <a:endParaRPr lang="en-US" dirty="0"/>
          </a:p>
          <a:p>
            <a:r>
              <a:rPr lang="en-US" dirty="0"/>
              <a:t>IBM</a:t>
            </a:r>
          </a:p>
          <a:p>
            <a:pPr lvl="1"/>
            <a:r>
              <a:rPr lang="en-US" dirty="0"/>
              <a:t>Operational log analysis engine for </a:t>
            </a:r>
            <a:r>
              <a:rPr lang="en-US" dirty="0" err="1"/>
              <a:t>Bluemix</a:t>
            </a:r>
            <a:r>
              <a:rPr lang="en-US" dirty="0"/>
              <a:t>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046" y="638907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https://www.elastic.co/use-cases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1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&amp; Run </a:t>
            </a:r>
            <a:r>
              <a:rPr lang="en-US" dirty="0" err="1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815" y="1524000"/>
            <a:ext cx="7408984" cy="46876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or check for Java 7 or higher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Elasticsearch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file to preferred path</a:t>
            </a:r>
          </a:p>
          <a:p>
            <a:pPr lvl="1"/>
            <a:r>
              <a:rPr lang="en-US" dirty="0" err="1"/>
              <a:t>Elasticsearch</a:t>
            </a:r>
            <a:r>
              <a:rPr lang="en-US" dirty="0"/>
              <a:t> is now installed </a:t>
            </a:r>
            <a:r>
              <a:rPr lang="en-US" dirty="0" smtClean="0"/>
              <a:t>there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b="1" dirty="0" smtClean="0"/>
              <a:t>elasticsearch.bat </a:t>
            </a:r>
            <a:r>
              <a:rPr lang="en-US" dirty="0" smtClean="0"/>
              <a:t>from bin folder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Browse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http://localhost:9200/</a:t>
            </a:r>
            <a:r>
              <a:rPr lang="en-US" dirty="0"/>
              <a:t> to check if the server is running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92797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https://www.tutorialspoint.com/elasticsearch/elasticsearch_installation.htm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4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Interact with </a:t>
            </a:r>
            <a:r>
              <a:rPr lang="en-US" dirty="0" err="1"/>
              <a:t>Elasticsearch’s</a:t>
            </a:r>
            <a:r>
              <a:rPr lang="en-US" dirty="0"/>
              <a:t> JSON base REST API using an HTTP </a:t>
            </a:r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Curl</a:t>
            </a:r>
            <a:endParaRPr lang="en-US" dirty="0"/>
          </a:p>
          <a:p>
            <a:pPr lvl="1"/>
            <a:r>
              <a:rPr lang="en-US" dirty="0" smtClean="0"/>
              <a:t>Sense</a:t>
            </a:r>
            <a:endParaRPr lang="en-US" dirty="0"/>
          </a:p>
          <a:p>
            <a:pPr lvl="1"/>
            <a:r>
              <a:rPr lang="en-US" dirty="0" err="1" smtClean="0"/>
              <a:t>RESTClient</a:t>
            </a:r>
            <a:endParaRPr lang="en-US" dirty="0"/>
          </a:p>
          <a:p>
            <a:pPr lvl="1"/>
            <a:r>
              <a:rPr lang="en-US" dirty="0" err="1" smtClean="0"/>
              <a:t>Kibana</a:t>
            </a:r>
            <a:endParaRPr lang="en-US" dirty="0"/>
          </a:p>
          <a:p>
            <a:pPr lvl="1"/>
            <a:r>
              <a:rPr lang="en-US" b="1" dirty="0" smtClean="0"/>
              <a:t>Fiddler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>
                <a:hlinkClick r:id="rId2"/>
              </a:rPr>
              <a:t>https://www.telerik.com/download/fiddler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/>
              <a:t>To index a JSON object make a </a:t>
            </a:r>
            <a:r>
              <a:rPr lang="en-US" b="1" dirty="0"/>
              <a:t>POST </a:t>
            </a:r>
            <a:r>
              <a:rPr lang="en-US" dirty="0"/>
              <a:t>request to the REST API at </a:t>
            </a:r>
            <a:r>
              <a:rPr lang="en-US" dirty="0">
                <a:hlinkClick r:id="rId2"/>
              </a:rPr>
              <a:t>http://localhost:9200/&lt;index&gt;/&lt;type&gt;/[&lt;id&gt;]/</a:t>
            </a:r>
            <a:r>
              <a:rPr lang="en-US" dirty="0"/>
              <a:t> with a JSON request body</a:t>
            </a:r>
          </a:p>
          <a:p>
            <a:endParaRPr lang="en-US" dirty="0"/>
          </a:p>
          <a:p>
            <a:r>
              <a:rPr lang="en-US" dirty="0"/>
              <a:t>To delete any index, type, or id JSON object make a </a:t>
            </a:r>
            <a:r>
              <a:rPr lang="en-US" b="1" dirty="0"/>
              <a:t>DELETE </a:t>
            </a:r>
            <a:r>
              <a:rPr lang="en-US" dirty="0"/>
              <a:t>request to the REST API at </a:t>
            </a:r>
            <a:r>
              <a:rPr lang="en-US" dirty="0">
                <a:hlinkClick r:id="rId2"/>
              </a:rPr>
              <a:t>http://localhost:9200/&lt;index&gt;/&lt;type&gt;/[&lt;id&gt;]/</a:t>
            </a:r>
            <a:r>
              <a:rPr lang="en-US" dirty="0"/>
              <a:t> with a empty request body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610687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3"/>
              </a:rPr>
              <a:t>http://joelabrahamsson.com/elasticsearch-101/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864</TotalTime>
  <Words>353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Elasticsearch Tool Demo</vt:lpstr>
      <vt:lpstr>Key Concepts</vt:lpstr>
      <vt:lpstr>Key Concepts</vt:lpstr>
      <vt:lpstr>About</vt:lpstr>
      <vt:lpstr>Use Cases</vt:lpstr>
      <vt:lpstr>Notable Users</vt:lpstr>
      <vt:lpstr>Install &amp; Run Elasticsearch</vt:lpstr>
      <vt:lpstr>Install HTTP Client</vt:lpstr>
      <vt:lpstr>Adding/Deleting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 Tool Demo</dc:title>
  <dc:creator>Jenna Wise</dc:creator>
  <cp:lastModifiedBy>Windows User</cp:lastModifiedBy>
  <cp:revision>51</cp:revision>
  <dcterms:created xsi:type="dcterms:W3CDTF">2006-08-16T00:00:00Z</dcterms:created>
  <dcterms:modified xsi:type="dcterms:W3CDTF">2017-05-02T19:47:36Z</dcterms:modified>
</cp:coreProperties>
</file>