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6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oelabrahamsson.com/elasticsearch-101/" TargetMode="External"/><Relationship Id="rId2" Type="http://schemas.openxmlformats.org/officeDocument/2006/relationships/hyperlink" Target="http://localhost:9200/%3cindex%3e/%3ctype%3e/%5b%3cid%3e%5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9200/%3cindex%3e/%3ctype%3e/_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9200/movies/movie/_searc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0UsHHsKyN4?list=PLw5h0DiJ-9PDStvJYc1LOZiEm1ehlEKLP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0UsHHsKyN4?list=PLw5h0DiJ-9PDStvJYc1LOZiEm1ehlEKL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found-uses-of-elastic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use-c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lasticsearch/elasticsearch_installation.htm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lasticsearch/elasticsearch_installation.htm" TargetMode="External"/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download/fidd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Tool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Zack Harnett &amp; Jenna Wise</a:t>
            </a:r>
          </a:p>
        </p:txBody>
      </p:sp>
    </p:spTree>
    <p:extLst>
      <p:ext uri="{BB962C8B-B14F-4D97-AF65-F5344CB8AC3E}">
        <p14:creationId xmlns:p14="http://schemas.microsoft.com/office/powerpoint/2010/main" val="425091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/>
              <a:t>To index a JSON object make a </a:t>
            </a:r>
            <a:r>
              <a:rPr lang="en-US" b="1" dirty="0"/>
              <a:t>POST </a:t>
            </a:r>
            <a:r>
              <a:rPr lang="en-US" dirty="0"/>
              <a:t>request to the REST API at </a:t>
            </a:r>
            <a:r>
              <a:rPr lang="en-US" dirty="0">
                <a:hlinkClick r:id="rId2"/>
              </a:rPr>
              <a:t>http://localhost:9200/&lt;index&gt;/&lt;type&gt;/[&lt;id&gt;]/</a:t>
            </a:r>
            <a:r>
              <a:rPr lang="en-US" dirty="0"/>
              <a:t> with a JSON request body</a:t>
            </a:r>
          </a:p>
          <a:p>
            <a:endParaRPr lang="en-US" dirty="0"/>
          </a:p>
          <a:p>
            <a:r>
              <a:rPr lang="en-US" dirty="0"/>
              <a:t>To delete any index, type, or id JSON object make a </a:t>
            </a:r>
            <a:r>
              <a:rPr lang="en-US" b="1" dirty="0"/>
              <a:t>DELETE </a:t>
            </a:r>
            <a:r>
              <a:rPr lang="en-US" dirty="0"/>
              <a:t>request to the REST API at </a:t>
            </a:r>
            <a:r>
              <a:rPr lang="en-US" dirty="0">
                <a:hlinkClick r:id="rId2"/>
              </a:rPr>
              <a:t>http://localhost:9200/&lt;index&gt;/&lt;type&gt;/[&lt;id&gt;]/</a:t>
            </a:r>
            <a:r>
              <a:rPr lang="en-US" dirty="0"/>
              <a:t> with a empty request body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610687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http://joelabrahamsson.com/elasticsearch-101/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ddler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7282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816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Index is </a:t>
            </a:r>
            <a:r>
              <a:rPr lang="en-US" b="1" dirty="0"/>
              <a:t>movies</a:t>
            </a:r>
            <a:r>
              <a:rPr lang="en-US" dirty="0"/>
              <a:t>, type is </a:t>
            </a:r>
            <a:r>
              <a:rPr lang="en-US" b="1" dirty="0"/>
              <a:t>movie</a:t>
            </a:r>
            <a:r>
              <a:rPr lang="en-US" dirty="0"/>
              <a:t>, and id is </a:t>
            </a:r>
            <a:r>
              <a:rPr lang="en-US" b="1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ddler Index Respon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321906"/>
            <a:ext cx="852718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816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Inspectors</a:t>
            </a:r>
            <a:r>
              <a:rPr lang="en-US" dirty="0"/>
              <a:t> tab in Fiddler shows the request response</a:t>
            </a:r>
          </a:p>
        </p:txBody>
      </p:sp>
    </p:spTree>
    <p:extLst>
      <p:ext uri="{BB962C8B-B14F-4D97-AF65-F5344CB8AC3E}">
        <p14:creationId xmlns:p14="http://schemas.microsoft.com/office/powerpoint/2010/main" val="104745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15921"/>
          </a:xfrm>
        </p:spPr>
        <p:txBody>
          <a:bodyPr/>
          <a:lstStyle/>
          <a:p>
            <a:r>
              <a:rPr lang="en-US" dirty="0"/>
              <a:t>Make requests using </a:t>
            </a:r>
            <a:r>
              <a:rPr lang="en-US" b="1" dirty="0"/>
              <a:t>POST </a:t>
            </a:r>
            <a:r>
              <a:rPr lang="en-US" dirty="0">
                <a:hlinkClick r:id="rId2"/>
              </a:rPr>
              <a:t>http://localhost:9200/&lt;index&gt;/&lt;type&gt;/_search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request body should look like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t="54930" r="79808" b="25725"/>
          <a:stretch/>
        </p:blipFill>
        <p:spPr bwMode="auto">
          <a:xfrm>
            <a:off x="2590800" y="3416121"/>
            <a:ext cx="3299791" cy="195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7467600" cy="18159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Query DSLs are specialized JSON syntax found in the Search APIs for </a:t>
            </a:r>
            <a:r>
              <a:rPr lang="en-US" dirty="0" err="1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76400"/>
          </a:xfrm>
        </p:spPr>
        <p:txBody>
          <a:bodyPr>
            <a:normAutofit/>
          </a:bodyPr>
          <a:lstStyle/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Making </a:t>
            </a:r>
            <a:r>
              <a:rPr lang="en-US" b="1" dirty="0"/>
              <a:t>POST </a:t>
            </a:r>
            <a:r>
              <a:rPr lang="en-US" dirty="0">
                <a:hlinkClick r:id="rId2"/>
              </a:rPr>
              <a:t>http://localhost:9200/movies/movie/_search</a:t>
            </a:r>
            <a:r>
              <a:rPr lang="en-US" dirty="0"/>
              <a:t> request with the request body below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61399" r="77814" b="16769"/>
          <a:stretch/>
        </p:blipFill>
        <p:spPr bwMode="auto">
          <a:xfrm>
            <a:off x="2514600" y="3200400"/>
            <a:ext cx="352425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150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Searches for the word </a:t>
            </a:r>
            <a:r>
              <a:rPr lang="en-US" b="1" dirty="0"/>
              <a:t>kill </a:t>
            </a:r>
            <a:r>
              <a:rPr lang="en-US" dirty="0"/>
              <a:t>in all of the </a:t>
            </a:r>
            <a:r>
              <a:rPr lang="en-US" b="1" dirty="0"/>
              <a:t>movie</a:t>
            </a:r>
            <a:r>
              <a:rPr lang="en-US" dirty="0"/>
              <a:t> type documents</a:t>
            </a:r>
          </a:p>
        </p:txBody>
      </p:sp>
    </p:spTree>
    <p:extLst>
      <p:ext uri="{BB962C8B-B14F-4D97-AF65-F5344CB8AC3E}">
        <p14:creationId xmlns:p14="http://schemas.microsoft.com/office/powerpoint/2010/main" val="124344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HTTP Requests Demo Video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7467600" cy="10668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https://youtu.be/60UsHHsKyN4?list=PLw5h0DiJ-9PDStvJYc1LOZiEm1ehlEKLP</a:t>
            </a:r>
            <a:endParaRPr lang="en-US" dirty="0"/>
          </a:p>
          <a:p>
            <a:endParaRPr lang="en-US" dirty="0"/>
          </a:p>
        </p:txBody>
      </p:sp>
      <p:pic>
        <p:nvPicPr>
          <p:cNvPr id="6" name="60UsHHsKyN4?list=PLw5h0DiJ-9PDStvJYc1LOZiEm1ehlEKLP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1589468"/>
            <a:ext cx="6096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A single running instance of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Collection of one or more nodes</a:t>
            </a:r>
          </a:p>
          <a:p>
            <a:pPr lvl="1"/>
            <a:r>
              <a:rPr lang="en-US" dirty="0"/>
              <a:t>Can index and search across all nodes in a cluster</a:t>
            </a:r>
          </a:p>
          <a:p>
            <a:endParaRPr lang="en-US" dirty="0"/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Collection of fields in a specific manner defined in JSON format</a:t>
            </a:r>
          </a:p>
          <a:p>
            <a:pPr lvl="1"/>
            <a:r>
              <a:rPr lang="en-US" dirty="0"/>
              <a:t>Belongs to a type unique UID</a:t>
            </a:r>
          </a:p>
        </p:txBody>
      </p:sp>
    </p:spTree>
    <p:extLst>
      <p:ext uri="{BB962C8B-B14F-4D97-AF65-F5344CB8AC3E}">
        <p14:creationId xmlns:p14="http://schemas.microsoft.com/office/powerpoint/2010/main" val="15593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5105400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Collection of different types of documents and their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Type/Mapping</a:t>
            </a:r>
          </a:p>
          <a:p>
            <a:pPr lvl="1"/>
            <a:r>
              <a:rPr lang="en-US" dirty="0"/>
              <a:t>Collection of documents sharing a set of common fields present in the same index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Shard</a:t>
            </a:r>
          </a:p>
          <a:p>
            <a:pPr lvl="1"/>
            <a:r>
              <a:rPr lang="en-US" dirty="0"/>
              <a:t>Horizontally subdivided indexes in a node</a:t>
            </a:r>
          </a:p>
          <a:p>
            <a:pPr lvl="1"/>
            <a:r>
              <a:rPr lang="en-US" dirty="0"/>
              <a:t>Contains all properties of a document with less JSON objects than an index</a:t>
            </a:r>
          </a:p>
        </p:txBody>
      </p:sp>
    </p:spTree>
    <p:extLst>
      <p:ext uri="{BB962C8B-B14F-4D97-AF65-F5344CB8AC3E}">
        <p14:creationId xmlns:p14="http://schemas.microsoft.com/office/powerpoint/2010/main" val="32864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RESTful search engine that is built for the cloud.</a:t>
            </a:r>
          </a:p>
          <a:p>
            <a:r>
              <a:rPr lang="en-US" dirty="0"/>
              <a:t>Completely </a:t>
            </a:r>
            <a:r>
              <a:rPr lang="en-US" dirty="0" err="1"/>
              <a:t>sharded</a:t>
            </a:r>
            <a:r>
              <a:rPr lang="en-US" dirty="0"/>
              <a:t> with a configurable number of shards.</a:t>
            </a:r>
          </a:p>
          <a:p>
            <a:r>
              <a:rPr lang="en-US" dirty="0"/>
              <a:t>Document oriented search</a:t>
            </a:r>
          </a:p>
          <a:p>
            <a:r>
              <a:rPr lang="en-US" dirty="0"/>
              <a:t>Nearly real time search</a:t>
            </a:r>
          </a:p>
          <a:p>
            <a:r>
              <a:rPr lang="en-US" dirty="0"/>
              <a:t>Atomic isolation for each operation for consistency and durability</a:t>
            </a:r>
          </a:p>
          <a:p>
            <a:r>
              <a:rPr lang="en-US"/>
              <a:t>Easy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Classical full text search</a:t>
            </a:r>
          </a:p>
          <a:p>
            <a:pPr lvl="1"/>
            <a:r>
              <a:rPr lang="en-US" dirty="0"/>
              <a:t>Fuzzy searches (spell checker)</a:t>
            </a:r>
          </a:p>
          <a:p>
            <a:pPr lvl="1"/>
            <a:r>
              <a:rPr lang="en-US" dirty="0"/>
              <a:t>Auto completion (family of </a:t>
            </a:r>
            <a:r>
              <a:rPr lang="en-US" dirty="0" err="1"/>
              <a:t>suggesters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Analytics with </a:t>
            </a:r>
            <a:r>
              <a:rPr lang="en-US" dirty="0" err="1"/>
              <a:t>Kibana</a:t>
            </a:r>
            <a:r>
              <a:rPr lang="en-US" dirty="0"/>
              <a:t> and </a:t>
            </a:r>
            <a:r>
              <a:rPr lang="en-US" dirty="0" err="1"/>
              <a:t>Logstash</a:t>
            </a:r>
            <a:endParaRPr lang="en-US" dirty="0"/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Aggregations</a:t>
            </a:r>
          </a:p>
          <a:p>
            <a:pPr lvl="1"/>
            <a:r>
              <a:rPr lang="en-US" dirty="0"/>
              <a:t>Machine learning coming soon!</a:t>
            </a:r>
          </a:p>
          <a:p>
            <a:pPr lvl="1"/>
            <a:endParaRPr lang="en-US" dirty="0"/>
          </a:p>
          <a:p>
            <a:r>
              <a:rPr lang="en-US" dirty="0"/>
              <a:t>Multi-tenancy</a:t>
            </a:r>
          </a:p>
          <a:p>
            <a:pPr lvl="1"/>
            <a:endParaRPr lang="en-US" dirty="0"/>
          </a:p>
          <a:p>
            <a:r>
              <a:rPr lang="en-US" dirty="0"/>
              <a:t>General purpose document store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488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https://www.elastic.co/blog/found-uses-of-elasticsearch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New York Times</a:t>
            </a:r>
          </a:p>
          <a:p>
            <a:pPr lvl="1"/>
            <a:r>
              <a:rPr lang="en-US" dirty="0"/>
              <a:t>Search for 164 years of published articles</a:t>
            </a:r>
          </a:p>
          <a:p>
            <a:endParaRPr lang="en-US" dirty="0"/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Search on Azure and powering Social Dynamics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Search in GitHub</a:t>
            </a:r>
          </a:p>
          <a:p>
            <a:pPr lvl="1"/>
            <a:endParaRPr lang="en-US" dirty="0"/>
          </a:p>
          <a:p>
            <a:r>
              <a:rPr lang="en-US" dirty="0"/>
              <a:t>IBM</a:t>
            </a:r>
          </a:p>
          <a:p>
            <a:pPr lvl="1"/>
            <a:r>
              <a:rPr lang="en-US" dirty="0"/>
              <a:t>Operational log analysis engine for </a:t>
            </a:r>
            <a:r>
              <a:rPr lang="en-US" dirty="0" err="1"/>
              <a:t>Bluemix</a:t>
            </a:r>
            <a:r>
              <a:rPr lang="en-US" dirty="0"/>
              <a:t>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046" y="638907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https://www.elastic.co/use-cases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1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815" y="1524000"/>
            <a:ext cx="7408984" cy="46876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or check for Java 7 or higher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file to preferred path</a:t>
            </a:r>
          </a:p>
          <a:p>
            <a:pPr lvl="1"/>
            <a:r>
              <a:rPr lang="en-US" dirty="0" err="1"/>
              <a:t>Elasticsearch</a:t>
            </a:r>
            <a:r>
              <a:rPr lang="en-US" dirty="0"/>
              <a:t> is now installed there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2797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https://www.tutorialspoint.com/elasticsearch/elasticsearch_installation.htm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4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877" y="1600200"/>
            <a:ext cx="7848600" cy="476386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cd </a:t>
            </a:r>
            <a:r>
              <a:rPr lang="en-US" dirty="0"/>
              <a:t>to the </a:t>
            </a:r>
            <a:r>
              <a:rPr lang="en-US" dirty="0" err="1"/>
              <a:t>Elasticsearch</a:t>
            </a:r>
            <a:r>
              <a:rPr lang="en-US" dirty="0"/>
              <a:t> bin folder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b="1" dirty="0"/>
              <a:t>elasticsearch.bat</a:t>
            </a:r>
            <a:r>
              <a:rPr lang="en-US" dirty="0"/>
              <a:t> using </a:t>
            </a:r>
            <a:r>
              <a:rPr lang="en-US" b="1" dirty="0" err="1"/>
              <a:t>elasticsearch</a:t>
            </a:r>
            <a:r>
              <a:rPr lang="en-US" b="1" dirty="0"/>
              <a:t> </a:t>
            </a:r>
            <a:r>
              <a:rPr lang="en-US" dirty="0"/>
              <a:t>command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could not reserve enough space for KB object heap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 add </a:t>
            </a:r>
            <a:r>
              <a:rPr lang="en-US" b="1" dirty="0"/>
              <a:t>_</a:t>
            </a:r>
            <a:r>
              <a:rPr lang="en-US" b="1" dirty="0" err="1"/>
              <a:t>Java_Options</a:t>
            </a:r>
            <a:r>
              <a:rPr lang="en-US" b="1" dirty="0"/>
              <a:t>_ </a:t>
            </a:r>
            <a:r>
              <a:rPr lang="en-US" dirty="0"/>
              <a:t>with value </a:t>
            </a:r>
            <a:r>
              <a:rPr lang="en-US" b="1" dirty="0"/>
              <a:t>–Xmx512M –Xms256M</a:t>
            </a:r>
            <a:r>
              <a:rPr lang="en-US" dirty="0"/>
              <a:t> to system path</a:t>
            </a:r>
          </a:p>
          <a:p>
            <a:pPr lvl="1"/>
            <a:r>
              <a:rPr lang="en-US" dirty="0"/>
              <a:t> If </a:t>
            </a:r>
            <a:r>
              <a:rPr lang="en-US" b="1" dirty="0"/>
              <a:t>JAVA_HOME is not set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add </a:t>
            </a:r>
            <a:r>
              <a:rPr lang="en-US" b="1" dirty="0"/>
              <a:t>JAVA_HOME</a:t>
            </a:r>
            <a:r>
              <a:rPr lang="en-US" dirty="0"/>
              <a:t> with value path to your Java JDK to system path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Browse to </a:t>
            </a:r>
            <a:r>
              <a:rPr lang="en-US" dirty="0">
                <a:hlinkClick r:id="rId2"/>
              </a:rPr>
              <a:t>http://localhost:9200/</a:t>
            </a:r>
            <a:r>
              <a:rPr lang="en-US" dirty="0"/>
              <a:t> to check if the server is running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1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https://www.tutorialspoint.com/elasticsearch/elasticsearch_installation.htm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Interact with </a:t>
            </a:r>
            <a:r>
              <a:rPr lang="en-US" dirty="0" err="1"/>
              <a:t>Elasticsearch’s</a:t>
            </a:r>
            <a:r>
              <a:rPr lang="en-US" dirty="0"/>
              <a:t> JSON base REST API using an HTTP Client (curl, Sense, </a:t>
            </a:r>
            <a:r>
              <a:rPr lang="en-US" dirty="0" err="1"/>
              <a:t>RESTClient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following examples will be done using </a:t>
            </a:r>
            <a:r>
              <a:rPr lang="en-US" b="1" dirty="0"/>
              <a:t>Fiddler</a:t>
            </a:r>
          </a:p>
          <a:p>
            <a:pPr lvl="1"/>
            <a:endParaRPr lang="en-US" b="1" dirty="0"/>
          </a:p>
          <a:p>
            <a:r>
              <a:rPr lang="en-US" dirty="0">
                <a:hlinkClick r:id="rId2"/>
              </a:rPr>
              <a:t>https://www.telerik.com/download/fiddler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Installation of Fiddler is simple in Windows</a:t>
            </a:r>
          </a:p>
          <a:p>
            <a:pPr lvl="1"/>
            <a:r>
              <a:rPr lang="en-US" dirty="0"/>
              <a:t>Double click on the downloaded EXE</a:t>
            </a:r>
          </a:p>
          <a:p>
            <a:pPr lvl="1"/>
            <a:r>
              <a:rPr lang="en-US" dirty="0"/>
              <a:t>Follow the Launcher steps for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3297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831</TotalTime>
  <Words>615</Words>
  <Application>Microsoft Office PowerPoint</Application>
  <PresentationFormat>On-screen Show (4:3)</PresentationFormat>
  <Paragraphs>104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Oriel</vt:lpstr>
      <vt:lpstr>Elasticsearch Tool Demo</vt:lpstr>
      <vt:lpstr>Key Concepts</vt:lpstr>
      <vt:lpstr>Key Concepts</vt:lpstr>
      <vt:lpstr>About</vt:lpstr>
      <vt:lpstr>Use Cases</vt:lpstr>
      <vt:lpstr>Notable Users</vt:lpstr>
      <vt:lpstr>Install Elasticsearch</vt:lpstr>
      <vt:lpstr>Run Elasticsearch</vt:lpstr>
      <vt:lpstr>Install HTTP Client</vt:lpstr>
      <vt:lpstr>Adding/Deleting Data</vt:lpstr>
      <vt:lpstr>PowerPoint Presentation</vt:lpstr>
      <vt:lpstr>PowerPoint Presentation</vt:lpstr>
      <vt:lpstr>Basic Searching</vt:lpstr>
      <vt:lpstr>Basic Searching</vt:lpstr>
      <vt:lpstr>Making HTTP Requests Demo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Tool Demo</dc:title>
  <dc:creator>Jenna Wise</dc:creator>
  <cp:lastModifiedBy>Zackary Harnett</cp:lastModifiedBy>
  <cp:revision>45</cp:revision>
  <dcterms:created xsi:type="dcterms:W3CDTF">2006-08-16T00:00:00Z</dcterms:created>
  <dcterms:modified xsi:type="dcterms:W3CDTF">2017-04-23T15:48:53Z</dcterms:modified>
</cp:coreProperties>
</file>