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B1C1-90E7-4DE5-B0C8-14AE9D27362D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937-EB50-47F0-B4F3-F65112C4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original data had</a:t>
            </a:r>
            <a:r>
              <a:rPr lang="en-US" baseline="0" dirty="0"/>
              <a:t> shown that </a:t>
            </a:r>
            <a:r>
              <a:rPr lang="en-US" baseline="0" dirty="0" err="1"/>
              <a:t>MonetDB</a:t>
            </a:r>
            <a:r>
              <a:rPr lang="en-US" baseline="0" dirty="0"/>
              <a:t> was benchmarking anywhere from 10,000 times faster to 141,000 times faster than MySQL Engines he tested on.</a:t>
            </a:r>
          </a:p>
          <a:p>
            <a:r>
              <a:rPr lang="en-US" dirty="0"/>
              <a:t>Speculate</a:t>
            </a:r>
            <a:r>
              <a:rPr lang="en-US" baseline="0" dirty="0"/>
              <a:t>d on the possibility that the benchmarking software was just doing something weird, because it’s a benchmark. However, MySQL databases have been around for a while and they’re used in enterprise systems, so this couldn’t be a real benchmark.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had forgotten the primary and foreign keys… Invalidating</a:t>
            </a:r>
            <a:r>
              <a:rPr lang="en-US" baseline="0" dirty="0"/>
              <a:t> most of his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CF08-22E5-443F-AB0F-84A40567DB73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Title I don’t even know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extended benchmark comparison between various databases</a:t>
            </a:r>
          </a:p>
        </p:txBody>
      </p:sp>
    </p:spTree>
    <p:extLst>
      <p:ext uri="{BB962C8B-B14F-4D97-AF65-F5344CB8AC3E}">
        <p14:creationId xmlns:p14="http://schemas.microsoft.com/office/powerpoint/2010/main" val="10533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  <a:p>
            <a:r>
              <a:rPr lang="en-US" dirty="0"/>
              <a:t>Comparisons</a:t>
            </a:r>
          </a:p>
          <a:p>
            <a:r>
              <a:rPr lang="en-US" dirty="0"/>
              <a:t>Numeric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3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Summary, Averages, What I think</a:t>
            </a:r>
          </a:p>
        </p:txBody>
      </p:sp>
    </p:spTree>
    <p:extLst>
      <p:ext uri="{BB962C8B-B14F-4D97-AF65-F5344CB8AC3E}">
        <p14:creationId xmlns:p14="http://schemas.microsoft.com/office/powerpoint/2010/main" val="145242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to 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resource limitation (memory)</a:t>
            </a:r>
          </a:p>
          <a:p>
            <a:r>
              <a:rPr lang="en-US" dirty="0"/>
              <a:t>Time limitation</a:t>
            </a:r>
          </a:p>
          <a:p>
            <a:r>
              <a:rPr lang="en-US" dirty="0"/>
              <a:t>Other databases</a:t>
            </a:r>
          </a:p>
        </p:txBody>
      </p:sp>
    </p:spTree>
    <p:extLst>
      <p:ext uri="{BB962C8B-B14F-4D97-AF65-F5344CB8AC3E}">
        <p14:creationId xmlns:p14="http://schemas.microsoft.com/office/powerpoint/2010/main" val="20253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intended to provide benchmark comparisons between memory engines against </a:t>
            </a:r>
            <a:r>
              <a:rPr lang="en-US" dirty="0" err="1"/>
              <a:t>MonetDB</a:t>
            </a:r>
            <a:r>
              <a:rPr lang="en-US" dirty="0"/>
              <a:t>, which also stores in memory.</a:t>
            </a:r>
          </a:p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20685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Issue: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Aikin’s Original Data and Their Issues</a:t>
            </a:r>
          </a:p>
          <a:p>
            <a:r>
              <a:rPr lang="en-US" dirty="0"/>
              <a:t>Claim: </a:t>
            </a:r>
            <a:r>
              <a:rPr lang="en-US" dirty="0" err="1"/>
              <a:t>MonetDB</a:t>
            </a:r>
            <a:r>
              <a:rPr lang="en-US" dirty="0"/>
              <a:t> was as much as 141,000 times faster than MySQL engines (</a:t>
            </a:r>
            <a:r>
              <a:rPr lang="en-US" dirty="0" err="1"/>
              <a:t>InnoDB</a:t>
            </a:r>
            <a:r>
              <a:rPr lang="en-US" dirty="0"/>
              <a:t> &amp; </a:t>
            </a:r>
            <a:r>
              <a:rPr lang="en-US" dirty="0" err="1"/>
              <a:t>MyISAM</a:t>
            </a:r>
            <a:r>
              <a:rPr lang="en-US" dirty="0"/>
              <a:t>)</a:t>
            </a:r>
          </a:p>
          <a:p>
            <a:r>
              <a:rPr lang="en-US" dirty="0"/>
              <a:t>Was this memory hierarchy?</a:t>
            </a:r>
          </a:p>
          <a:p>
            <a:r>
              <a:rPr lang="en-US" dirty="0"/>
              <a:t>Cite book on memory hierarchy here***</a:t>
            </a:r>
          </a:p>
        </p:txBody>
      </p:sp>
    </p:spTree>
    <p:extLst>
      <p:ext uri="{BB962C8B-B14F-4D97-AF65-F5344CB8AC3E}">
        <p14:creationId xmlns:p14="http://schemas.microsoft.com/office/powerpoint/2010/main" val="146394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Not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 of Aikin’s original data showed the neglect to follow the benchmarks proper table schema</a:t>
            </a:r>
          </a:p>
        </p:txBody>
      </p:sp>
    </p:spTree>
    <p:extLst>
      <p:ext uri="{BB962C8B-B14F-4D97-AF65-F5344CB8AC3E}">
        <p14:creationId xmlns:p14="http://schemas.microsoft.com/office/powerpoint/2010/main" val="9680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increase MySQL’s maximum memory storage to store 1GB of data in memory. Otherwise table full error.</a:t>
            </a:r>
          </a:p>
          <a:p>
            <a:r>
              <a:rPr lang="en-US" dirty="0"/>
              <a:t>SET GLOBAL </a:t>
            </a:r>
            <a:r>
              <a:rPr lang="en-US" dirty="0" err="1"/>
              <a:t>tmp_table_size</a:t>
            </a:r>
            <a:r>
              <a:rPr lang="en-US" dirty="0"/>
              <a:t> = 1024 * 1024 * 1024 * 2; SET GLOBAL </a:t>
            </a:r>
            <a:r>
              <a:rPr lang="en-US" dirty="0" err="1"/>
              <a:t>max_heap_table_size</a:t>
            </a:r>
            <a:r>
              <a:rPr lang="en-US" dirty="0"/>
              <a:t> = 1024 * 1024 * 1024 * 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6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  <a:p>
            <a:r>
              <a:rPr lang="en-US" dirty="0"/>
              <a:t>Comparisons</a:t>
            </a:r>
          </a:p>
          <a:p>
            <a:r>
              <a:rPr lang="en-US" dirty="0"/>
              <a:t>Numeric data</a:t>
            </a:r>
          </a:p>
        </p:txBody>
      </p:sp>
    </p:spTree>
    <p:extLst>
      <p:ext uri="{BB962C8B-B14F-4D97-AF65-F5344CB8AC3E}">
        <p14:creationId xmlns:p14="http://schemas.microsoft.com/office/powerpoint/2010/main" val="230868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  <a:p>
            <a:r>
              <a:rPr lang="en-US" dirty="0"/>
              <a:t>Comparisons</a:t>
            </a:r>
          </a:p>
          <a:p>
            <a:r>
              <a:rPr lang="en-US" dirty="0"/>
              <a:t>Numeric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5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285</Words>
  <Application>Microsoft Office PowerPoint</Application>
  <PresentationFormat>Widescreen</PresentationFormat>
  <Paragraphs>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Some Title I don’t even know</vt:lpstr>
      <vt:lpstr>Overview</vt:lpstr>
      <vt:lpstr>History?</vt:lpstr>
      <vt:lpstr>Goals of This Project </vt:lpstr>
      <vt:lpstr>Main Project Issue: Running Time</vt:lpstr>
      <vt:lpstr>Issue: Not Memory Hierarchy</vt:lpstr>
      <vt:lpstr>Other Issues </vt:lpstr>
      <vt:lpstr>Results: Query 1</vt:lpstr>
      <vt:lpstr>Results: Query 2</vt:lpstr>
      <vt:lpstr>Results: Query 3</vt:lpstr>
      <vt:lpstr>Interpretation</vt:lpstr>
      <vt:lpstr>Possibilities to Expand</vt:lpstr>
      <vt:lpstr>Conclusion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I don’t even know</dc:title>
  <dc:creator>Tyler E Weatherby</dc:creator>
  <cp:lastModifiedBy>Tyler Weatherby</cp:lastModifiedBy>
  <cp:revision>5</cp:revision>
  <dcterms:created xsi:type="dcterms:W3CDTF">2017-04-10T16:10:43Z</dcterms:created>
  <dcterms:modified xsi:type="dcterms:W3CDTF">2017-04-11T04:51:52Z</dcterms:modified>
</cp:coreProperties>
</file>