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1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4930</c:v>
                </c:pt>
                <c:pt idx="1">
                  <c:v>1060</c:v>
                </c:pt>
                <c:pt idx="2">
                  <c:v>48.66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B-4389-9D69-98DAC36FC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4950</c:v>
                </c:pt>
                <c:pt idx="1">
                  <c:v>1090</c:v>
                </c:pt>
                <c:pt idx="2">
                  <c:v>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B-4389-9D69-98DAC36FC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4970</c:v>
                </c:pt>
                <c:pt idx="1">
                  <c:v>1080</c:v>
                </c:pt>
                <c:pt idx="2">
                  <c:v>62.07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B-4389-9D69-98DAC36FC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511880"/>
        <c:axId val="291512208"/>
      </c:barChart>
      <c:catAx>
        <c:axId val="29151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2208"/>
        <c:crosses val="autoZero"/>
        <c:auto val="1"/>
        <c:lblAlgn val="ctr"/>
        <c:lblOffset val="100"/>
        <c:noMultiLvlLbl val="0"/>
      </c:catAx>
      <c:valAx>
        <c:axId val="291512208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1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 2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6040</c:v>
                </c:pt>
                <c:pt idx="1">
                  <c:v>1810</c:v>
                </c:pt>
                <c:pt idx="2">
                  <c:v>138.41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5-4D6E-95F0-3F07A4930C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6070</c:v>
                </c:pt>
                <c:pt idx="1">
                  <c:v>1820</c:v>
                </c:pt>
                <c:pt idx="2">
                  <c:v>146.33000000000001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5-4D6E-95F0-3F07A4930C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6020</c:v>
                </c:pt>
                <c:pt idx="1">
                  <c:v>1800</c:v>
                </c:pt>
                <c:pt idx="2">
                  <c:v>136.35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5-4D6E-95F0-3F07A4930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02712"/>
        <c:axId val="327497792"/>
      </c:barChart>
      <c:catAx>
        <c:axId val="32750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7792"/>
        <c:crosses val="autoZero"/>
        <c:auto val="1"/>
        <c:lblAlgn val="ctr"/>
        <c:lblOffset val="100"/>
        <c:noMultiLvlLbl val="0"/>
      </c:catAx>
      <c:valAx>
        <c:axId val="32749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Query</a:t>
            </a:r>
            <a:r>
              <a:rPr lang="en-US" baseline="0" dirty="0"/>
              <a:t> 3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8440</c:v>
                </c:pt>
                <c:pt idx="1">
                  <c:v>5600</c:v>
                </c:pt>
                <c:pt idx="2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8-496D-ABFF-CCF05AA05B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8410</c:v>
                </c:pt>
                <c:pt idx="1">
                  <c:v>5530</c:v>
                </c:pt>
                <c:pt idx="2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8-496D-ABFF-CCF05AA05B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MYISAM (MySQL)</c:v>
                </c:pt>
                <c:pt idx="1">
                  <c:v>Memory (MySQL)</c:v>
                </c:pt>
                <c:pt idx="2">
                  <c:v>MonetDB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840</c:v>
                </c:pt>
                <c:pt idx="1">
                  <c:v>554</c:v>
                </c:pt>
                <c:pt idx="2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8-496D-ABFF-CCF05AA05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133504"/>
        <c:axId val="288132192"/>
      </c:barChart>
      <c:catAx>
        <c:axId val="28813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2192"/>
        <c:crosses val="autoZero"/>
        <c:auto val="1"/>
        <c:lblAlgn val="ctr"/>
        <c:lblOffset val="100"/>
        <c:noMultiLvlLbl val="0"/>
      </c:catAx>
      <c:valAx>
        <c:axId val="28813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13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B1C1-90E7-4DE5-B0C8-14AE9D27362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4937-EB50-47F0-B4F3-F65112C41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original data had</a:t>
            </a:r>
            <a:r>
              <a:rPr lang="en-US" baseline="0" dirty="0"/>
              <a:t> shown that </a:t>
            </a:r>
            <a:r>
              <a:rPr lang="en-US" baseline="0" dirty="0" err="1"/>
              <a:t>MonetDB</a:t>
            </a:r>
            <a:r>
              <a:rPr lang="en-US" baseline="0" dirty="0"/>
              <a:t> was benchmarking anywhere from 10,000 times faster to 141,000 times faster than MySQL Engines he tested on.</a:t>
            </a:r>
          </a:p>
          <a:p>
            <a:r>
              <a:rPr lang="en-US" dirty="0"/>
              <a:t>Speculate</a:t>
            </a:r>
            <a:r>
              <a:rPr lang="en-US" baseline="0" dirty="0"/>
              <a:t>d on the possibility that the benchmarking software was just doing something weird, because it’s a benchmark. However, MySQL databases have been around for a while and they’re used in enterprise systems, so this couldn’t be a real benchmark.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Aikin’s had forgotten the primary and foreign keys… Invalidating</a:t>
            </a:r>
            <a:r>
              <a:rPr lang="en-US" baseline="0" dirty="0"/>
              <a:t> most of his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E4937-EB50-47F0-B4F3-F65112C41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CF08-22E5-443F-AB0F-84A40567DB73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48B2-EA82-45CA-BD88-73E325BA0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and </a:t>
            </a:r>
            <a:r>
              <a:rPr lang="en-US" dirty="0" err="1"/>
              <a:t>MonetDB</a:t>
            </a:r>
            <a:r>
              <a:rPr lang="en-US" dirty="0"/>
              <a:t> Benchmarks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1878"/>
          </a:xfrm>
        </p:spPr>
        <p:txBody>
          <a:bodyPr>
            <a:normAutofit/>
          </a:bodyPr>
          <a:lstStyle/>
          <a:p>
            <a:r>
              <a:rPr lang="en-US" dirty="0"/>
              <a:t>A corrected </a:t>
            </a:r>
            <a:r>
              <a:rPr lang="en-US"/>
              <a:t>comparison between the </a:t>
            </a:r>
            <a:r>
              <a:rPr lang="en-US" dirty="0"/>
              <a:t>databases</a:t>
            </a:r>
          </a:p>
          <a:p>
            <a:endParaRPr lang="en-US" dirty="0"/>
          </a:p>
          <a:p>
            <a:r>
              <a:rPr lang="en-US" dirty="0"/>
              <a:t>Author: Tyler Weatherby</a:t>
            </a:r>
          </a:p>
          <a:p>
            <a:r>
              <a:rPr lang="en-US" dirty="0"/>
              <a:t>Advisor: Dr. Feng Yu</a:t>
            </a:r>
          </a:p>
        </p:txBody>
      </p:sp>
    </p:spTree>
    <p:extLst>
      <p:ext uri="{BB962C8B-B14F-4D97-AF65-F5344CB8AC3E}">
        <p14:creationId xmlns:p14="http://schemas.microsoft.com/office/powerpoint/2010/main" val="10533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3: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9215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03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2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Summary, Averages, What I think</a:t>
            </a:r>
          </a:p>
        </p:txBody>
      </p:sp>
    </p:spTree>
    <p:extLst>
      <p:ext uri="{BB962C8B-B14F-4D97-AF65-F5344CB8AC3E}">
        <p14:creationId xmlns:p14="http://schemas.microsoft.com/office/powerpoint/2010/main" val="145242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to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resource limitation (memory)</a:t>
            </a:r>
          </a:p>
          <a:p>
            <a:r>
              <a:rPr lang="en-US" dirty="0"/>
              <a:t>Time limitation</a:t>
            </a:r>
          </a:p>
          <a:p>
            <a:r>
              <a:rPr lang="en-US" dirty="0"/>
              <a:t>Other databases</a:t>
            </a:r>
          </a:p>
        </p:txBody>
      </p:sp>
    </p:spTree>
    <p:extLst>
      <p:ext uri="{BB962C8B-B14F-4D97-AF65-F5344CB8AC3E}">
        <p14:creationId xmlns:p14="http://schemas.microsoft.com/office/powerpoint/2010/main" val="20253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in a database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acquired in 2008 by Sun Microsystems</a:t>
            </a:r>
          </a:p>
          <a:p>
            <a:r>
              <a:rPr lang="en-US" dirty="0"/>
              <a:t>Then acquired by Oracle in 2010</a:t>
            </a:r>
          </a:p>
          <a:p>
            <a:r>
              <a:rPr lang="en-US" dirty="0" err="1"/>
              <a:t>MonetDB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8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was intended to provide benchmark comparisons between memory engines against </a:t>
            </a:r>
            <a:r>
              <a:rPr lang="en-US" dirty="0" err="1"/>
              <a:t>MonetDB</a:t>
            </a:r>
            <a:r>
              <a:rPr lang="en-US" dirty="0"/>
              <a:t>, which also stores in memory.</a:t>
            </a:r>
          </a:p>
          <a:p>
            <a:r>
              <a:rPr lang="en-US" dirty="0"/>
              <a:t>Provide fairness</a:t>
            </a:r>
          </a:p>
          <a:p>
            <a:r>
              <a:rPr lang="en-US" dirty="0"/>
              <a:t>Expand upon current benchmarked data</a:t>
            </a:r>
          </a:p>
        </p:txBody>
      </p:sp>
    </p:spTree>
    <p:extLst>
      <p:ext uri="{BB962C8B-B14F-4D97-AF65-F5344CB8AC3E}">
        <p14:creationId xmlns:p14="http://schemas.microsoft.com/office/powerpoint/2010/main" val="20685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Issue: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Aikin’s Original Data and Their Issues</a:t>
            </a:r>
          </a:p>
          <a:p>
            <a:r>
              <a:rPr lang="en-US" dirty="0"/>
              <a:t>Claim: </a:t>
            </a:r>
            <a:r>
              <a:rPr lang="en-US" dirty="0" err="1"/>
              <a:t>MonetDB</a:t>
            </a:r>
            <a:r>
              <a:rPr lang="en-US" dirty="0"/>
              <a:t> was as much as 141,000 times faster than MySQL engines (</a:t>
            </a:r>
            <a:r>
              <a:rPr lang="en-US" dirty="0" err="1"/>
              <a:t>InnoDB</a:t>
            </a:r>
            <a:r>
              <a:rPr lang="en-US" dirty="0"/>
              <a:t> &amp; </a:t>
            </a:r>
            <a:r>
              <a:rPr lang="en-US" dirty="0" err="1"/>
              <a:t>MyISAM</a:t>
            </a:r>
            <a:r>
              <a:rPr lang="en-US" dirty="0"/>
              <a:t>)</a:t>
            </a:r>
          </a:p>
          <a:p>
            <a:r>
              <a:rPr lang="en-US" dirty="0"/>
              <a:t>Was this memory hierarchy?</a:t>
            </a:r>
          </a:p>
          <a:p>
            <a:r>
              <a:rPr lang="en-US" dirty="0"/>
              <a:t>Cite book on memory hierarchy here***</a:t>
            </a:r>
          </a:p>
        </p:txBody>
      </p:sp>
    </p:spTree>
    <p:extLst>
      <p:ext uri="{BB962C8B-B14F-4D97-AF65-F5344CB8AC3E}">
        <p14:creationId xmlns:p14="http://schemas.microsoft.com/office/powerpoint/2010/main" val="146394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Resolved: Not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 of the original data showed the neglect to follow the benchmarks proper table schema</a:t>
            </a:r>
          </a:p>
        </p:txBody>
      </p:sp>
    </p:spTree>
    <p:extLst>
      <p:ext uri="{BB962C8B-B14F-4D97-AF65-F5344CB8AC3E}">
        <p14:creationId xmlns:p14="http://schemas.microsoft.com/office/powerpoint/2010/main" val="9680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to increase MySQL’s maximum memory storage to store 1GB of data in memory. Otherwise table full error.</a:t>
            </a:r>
          </a:p>
          <a:p>
            <a:r>
              <a:rPr lang="en-US" dirty="0"/>
              <a:t>SET GLOBAL </a:t>
            </a:r>
            <a:r>
              <a:rPr lang="en-US" dirty="0" err="1"/>
              <a:t>tmp_table_size</a:t>
            </a:r>
            <a:r>
              <a:rPr lang="en-US" dirty="0"/>
              <a:t> = 1024 * 1024 * 1024 * 2; SET GLOBAL </a:t>
            </a:r>
            <a:r>
              <a:rPr lang="en-US" dirty="0" err="1"/>
              <a:t>max_heap_table_size</a:t>
            </a:r>
            <a:r>
              <a:rPr lang="en-US" dirty="0"/>
              <a:t> = 1024 * 1024 * 1024 * 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6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1: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82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68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Query 2: Three Trials Each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131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785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325</Words>
  <Application>Microsoft Office PowerPoint</Application>
  <PresentationFormat>Widescreen</PresentationFormat>
  <Paragraphs>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MySQL and MonetDB Benchmarks</vt:lpstr>
      <vt:lpstr>Overview</vt:lpstr>
      <vt:lpstr>History?</vt:lpstr>
      <vt:lpstr>Goals of This Project </vt:lpstr>
      <vt:lpstr>Main Project Issue: Running Time</vt:lpstr>
      <vt:lpstr>Issue Resolved: Not Memory Hierarchy</vt:lpstr>
      <vt:lpstr>Other Issues </vt:lpstr>
      <vt:lpstr>Results: Query 1: Three Trials Each</vt:lpstr>
      <vt:lpstr>Results: Query 2: Three Trials Each</vt:lpstr>
      <vt:lpstr>Results: Query 3: Three Trials Each</vt:lpstr>
      <vt:lpstr>Breakdown</vt:lpstr>
      <vt:lpstr>Interpretation</vt:lpstr>
      <vt:lpstr>Possibilities to Expand</vt:lpstr>
      <vt:lpstr>Conclusion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 I don’t even know</dc:title>
  <dc:creator>Tyler E Weatherby</dc:creator>
  <cp:lastModifiedBy>Tyler Weatherby</cp:lastModifiedBy>
  <cp:revision>16</cp:revision>
  <dcterms:created xsi:type="dcterms:W3CDTF">2017-04-10T16:10:43Z</dcterms:created>
  <dcterms:modified xsi:type="dcterms:W3CDTF">2017-04-24T03:03:41Z</dcterms:modified>
</cp:coreProperties>
</file>