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96" r:id="rId2"/>
    <p:sldId id="275" r:id="rId3"/>
    <p:sldId id="289" r:id="rId4"/>
    <p:sldId id="277" r:id="rId5"/>
    <p:sldId id="280" r:id="rId6"/>
    <p:sldId id="276" r:id="rId7"/>
    <p:sldId id="290" r:id="rId8"/>
    <p:sldId id="281" r:id="rId9"/>
    <p:sldId id="284" r:id="rId10"/>
    <p:sldId id="298" r:id="rId11"/>
    <p:sldId id="262" r:id="rId12"/>
    <p:sldId id="263" r:id="rId13"/>
    <p:sldId id="291" r:id="rId14"/>
    <p:sldId id="299" r:id="rId15"/>
    <p:sldId id="300" r:id="rId16"/>
    <p:sldId id="301" r:id="rId17"/>
    <p:sldId id="271" r:id="rId18"/>
    <p:sldId id="264" r:id="rId19"/>
    <p:sldId id="303" r:id="rId20"/>
    <p:sldId id="268" r:id="rId21"/>
    <p:sldId id="282" r:id="rId22"/>
    <p:sldId id="304" r:id="rId23"/>
    <p:sldId id="295" r:id="rId24"/>
    <p:sldId id="288" r:id="rId25"/>
    <p:sldId id="293" r:id="rId26"/>
    <p:sldId id="287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A3711-8001-40AA-AF4D-E1E46F789DD6}" v="5" dt="2020-07-16T23:50:26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C3B2A-7686-4BE5-9326-8AD8C0C9776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FA859EE-3B31-44C5-B035-F36F3933801B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Motivation</a:t>
          </a:r>
        </a:p>
      </dgm:t>
    </dgm:pt>
    <dgm:pt modelId="{2265DA24-CC2B-4F1F-A03E-7914F5C5217F}" type="parTrans" cxnId="{9E69DAED-E67E-46A5-BCCC-9E4CCE3867C9}">
      <dgm:prSet/>
      <dgm:spPr/>
      <dgm:t>
        <a:bodyPr/>
        <a:lstStyle/>
        <a:p>
          <a:endParaRPr lang="en-US"/>
        </a:p>
      </dgm:t>
    </dgm:pt>
    <dgm:pt modelId="{45838C3C-72C6-4956-8A31-976A8D36649B}" type="sibTrans" cxnId="{9E69DAED-E67E-46A5-BCCC-9E4CCE3867C9}">
      <dgm:prSet/>
      <dgm:spPr/>
      <dgm:t>
        <a:bodyPr/>
        <a:lstStyle/>
        <a:p>
          <a:endParaRPr lang="en-US"/>
        </a:p>
      </dgm:t>
    </dgm:pt>
    <dgm:pt modelId="{1A14A5B9-8F56-4266-B2E0-6297E1697F56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 Objective </a:t>
          </a:r>
        </a:p>
      </dgm:t>
    </dgm:pt>
    <dgm:pt modelId="{D531C06D-6AE5-41B5-A7E2-3FA615F8FE02}" type="parTrans" cxnId="{5478059E-4B36-45B0-9C8A-FE8DE9829174}">
      <dgm:prSet/>
      <dgm:spPr/>
      <dgm:t>
        <a:bodyPr/>
        <a:lstStyle/>
        <a:p>
          <a:endParaRPr lang="en-US"/>
        </a:p>
      </dgm:t>
    </dgm:pt>
    <dgm:pt modelId="{2B595E9E-0D69-4B24-BC1E-2EDF4AA0E072}" type="sibTrans" cxnId="{5478059E-4B36-45B0-9C8A-FE8DE9829174}">
      <dgm:prSet/>
      <dgm:spPr/>
      <dgm:t>
        <a:bodyPr/>
        <a:lstStyle/>
        <a:p>
          <a:endParaRPr lang="en-US"/>
        </a:p>
      </dgm:t>
    </dgm:pt>
    <dgm:pt modelId="{CF816A97-5C52-4F4D-814F-B474B8F17F37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 Background</a:t>
          </a:r>
        </a:p>
      </dgm:t>
    </dgm:pt>
    <dgm:pt modelId="{704B9A5D-BF91-44C8-85D8-EFA7F703FE8C}" type="parTrans" cxnId="{2199D5A3-3336-4AC8-99EF-687D86CA29B1}">
      <dgm:prSet/>
      <dgm:spPr/>
      <dgm:t>
        <a:bodyPr/>
        <a:lstStyle/>
        <a:p>
          <a:endParaRPr lang="en-US"/>
        </a:p>
      </dgm:t>
    </dgm:pt>
    <dgm:pt modelId="{BEA0B490-1B6F-4D53-A605-948A18458AA7}" type="sibTrans" cxnId="{2199D5A3-3336-4AC8-99EF-687D86CA29B1}">
      <dgm:prSet/>
      <dgm:spPr/>
      <dgm:t>
        <a:bodyPr/>
        <a:lstStyle/>
        <a:p>
          <a:endParaRPr lang="en-US"/>
        </a:p>
      </dgm:t>
    </dgm:pt>
    <dgm:pt modelId="{1F8D5DDD-07D6-4D72-8A99-CA21F0A6DA36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 Question </a:t>
          </a:r>
        </a:p>
      </dgm:t>
    </dgm:pt>
    <dgm:pt modelId="{B96AD2EC-78EB-44EE-8094-C5EB7DF3034F}" type="parTrans" cxnId="{96ADA9D4-3227-45AB-AF5B-DD826D9F7D9B}">
      <dgm:prSet/>
      <dgm:spPr/>
      <dgm:t>
        <a:bodyPr/>
        <a:lstStyle/>
        <a:p>
          <a:endParaRPr lang="en-US"/>
        </a:p>
      </dgm:t>
    </dgm:pt>
    <dgm:pt modelId="{A27B4A5D-A805-4D48-BF77-6A01F633C750}" type="sibTrans" cxnId="{96ADA9D4-3227-45AB-AF5B-DD826D9F7D9B}">
      <dgm:prSet/>
      <dgm:spPr/>
      <dgm:t>
        <a:bodyPr/>
        <a:lstStyle/>
        <a:p>
          <a:endParaRPr lang="en-US"/>
        </a:p>
      </dgm:t>
    </dgm:pt>
    <dgm:pt modelId="{465F0CC9-BADA-4813-9458-6F0FE721C7BD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</a:t>
          </a:r>
        </a:p>
      </dgm:t>
    </dgm:pt>
    <dgm:pt modelId="{A8BE9C95-4151-479D-9BAA-C788036F18F1}" type="parTrans" cxnId="{AB6F5449-9142-4CF4-9176-EEEF0B943A8E}">
      <dgm:prSet/>
      <dgm:spPr/>
      <dgm:t>
        <a:bodyPr/>
        <a:lstStyle/>
        <a:p>
          <a:endParaRPr lang="en-US"/>
        </a:p>
      </dgm:t>
    </dgm:pt>
    <dgm:pt modelId="{E4A987DE-B023-44E8-A965-EBFEA583C8BE}" type="sibTrans" cxnId="{AB6F5449-9142-4CF4-9176-EEEF0B943A8E}">
      <dgm:prSet/>
      <dgm:spPr/>
      <dgm:t>
        <a:bodyPr/>
        <a:lstStyle/>
        <a:p>
          <a:endParaRPr lang="en-US"/>
        </a:p>
      </dgm:t>
    </dgm:pt>
    <dgm:pt modelId="{E138AFC6-D568-4729-A0F8-103B8F458C41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Experiment and Analysis</a:t>
          </a:r>
        </a:p>
      </dgm:t>
    </dgm:pt>
    <dgm:pt modelId="{66FEC51F-F950-4968-B923-6EEFBC23AAA9}" type="parTrans" cxnId="{69CC9F97-79F8-40B0-84C8-07DA7CACDC14}">
      <dgm:prSet/>
      <dgm:spPr/>
      <dgm:t>
        <a:bodyPr/>
        <a:lstStyle/>
        <a:p>
          <a:endParaRPr lang="en-US"/>
        </a:p>
      </dgm:t>
    </dgm:pt>
    <dgm:pt modelId="{389918AD-032F-40EF-995E-6386EBBA77AC}" type="sibTrans" cxnId="{69CC9F97-79F8-40B0-84C8-07DA7CACDC14}">
      <dgm:prSet/>
      <dgm:spPr/>
      <dgm:t>
        <a:bodyPr/>
        <a:lstStyle/>
        <a:p>
          <a:endParaRPr lang="en-US"/>
        </a:p>
      </dgm:t>
    </dgm:pt>
    <dgm:pt modelId="{3E5C60CB-185D-43FE-A29C-F16A941C94D9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Results and Conclusions</a:t>
          </a:r>
        </a:p>
      </dgm:t>
    </dgm:pt>
    <dgm:pt modelId="{E0CF1F01-119B-42E8-8881-A9883CD32824}" type="parTrans" cxnId="{E224D4C8-0D6D-400D-B864-6ED9D50A6C39}">
      <dgm:prSet/>
      <dgm:spPr/>
      <dgm:t>
        <a:bodyPr/>
        <a:lstStyle/>
        <a:p>
          <a:endParaRPr lang="en-US"/>
        </a:p>
      </dgm:t>
    </dgm:pt>
    <dgm:pt modelId="{D950C5C1-5A50-419F-B5D0-BF58E4F7E74A}" type="sibTrans" cxnId="{E224D4C8-0D6D-400D-B864-6ED9D50A6C39}">
      <dgm:prSet/>
      <dgm:spPr/>
      <dgm:t>
        <a:bodyPr/>
        <a:lstStyle/>
        <a:p>
          <a:endParaRPr lang="en-US"/>
        </a:p>
      </dgm:t>
    </dgm:pt>
    <dgm:pt modelId="{CC3BC3D8-1096-4F5E-B636-82697CD93A84}">
      <dgm:prSet/>
      <dgm:spPr/>
      <dgm:t>
        <a:bodyPr/>
        <a:lstStyle/>
        <a:p>
          <a:pPr>
            <a:defRPr cap="all"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6BE56C-ABDA-4400-A6E9-005A7D40A1C5}" type="parTrans" cxnId="{DA846348-4A77-4138-AA7B-8C932D3E8AC3}">
      <dgm:prSet/>
      <dgm:spPr/>
      <dgm:t>
        <a:bodyPr/>
        <a:lstStyle/>
        <a:p>
          <a:endParaRPr lang="en-US"/>
        </a:p>
      </dgm:t>
    </dgm:pt>
    <dgm:pt modelId="{6D2AFD32-C1AA-47BA-87B7-38932D946F9E}" type="sibTrans" cxnId="{DA846348-4A77-4138-AA7B-8C932D3E8AC3}">
      <dgm:prSet/>
      <dgm:spPr/>
      <dgm:t>
        <a:bodyPr/>
        <a:lstStyle/>
        <a:p>
          <a:endParaRPr lang="en-US"/>
        </a:p>
      </dgm:t>
    </dgm:pt>
    <dgm:pt modelId="{7E79A351-B7B1-4373-8562-C87A7323C067}" type="pres">
      <dgm:prSet presAssocID="{374C3B2A-7686-4BE5-9326-8AD8C0C9776D}" presName="root" presStyleCnt="0">
        <dgm:presLayoutVars>
          <dgm:dir/>
          <dgm:resizeHandles val="exact"/>
        </dgm:presLayoutVars>
      </dgm:prSet>
      <dgm:spPr/>
    </dgm:pt>
    <dgm:pt modelId="{6FBF7975-BE32-4B66-8FE7-8F408C0171CF}" type="pres">
      <dgm:prSet presAssocID="{2FA859EE-3B31-44C5-B035-F36F3933801B}" presName="compNode" presStyleCnt="0"/>
      <dgm:spPr/>
    </dgm:pt>
    <dgm:pt modelId="{84174997-A6B5-4F40-981A-F5C38DF26A85}" type="pres">
      <dgm:prSet presAssocID="{2FA859EE-3B31-44C5-B035-F36F3933801B}" presName="iconBgRect" presStyleLbl="bgShp" presStyleIdx="0" presStyleCnt="8"/>
      <dgm:spPr>
        <a:solidFill>
          <a:schemeClr val="accent5"/>
        </a:solidFill>
      </dgm:spPr>
    </dgm:pt>
    <dgm:pt modelId="{15D6CD02-3B05-4232-B6FC-F204B760D8F9}" type="pres">
      <dgm:prSet presAssocID="{2FA859EE-3B31-44C5-B035-F36F3933801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843A480F-527E-4B84-9292-BF7C06E3570D}" type="pres">
      <dgm:prSet presAssocID="{2FA859EE-3B31-44C5-B035-F36F3933801B}" presName="spaceRect" presStyleCnt="0"/>
      <dgm:spPr/>
    </dgm:pt>
    <dgm:pt modelId="{B9A5D70A-C668-4C36-BE22-5B94966AE8C8}" type="pres">
      <dgm:prSet presAssocID="{2FA859EE-3B31-44C5-B035-F36F3933801B}" presName="textRect" presStyleLbl="revTx" presStyleIdx="0" presStyleCnt="8">
        <dgm:presLayoutVars>
          <dgm:chMax val="1"/>
          <dgm:chPref val="1"/>
        </dgm:presLayoutVars>
      </dgm:prSet>
      <dgm:spPr/>
    </dgm:pt>
    <dgm:pt modelId="{F1EE7841-1960-4BE1-BC98-3A14F982CB10}" type="pres">
      <dgm:prSet presAssocID="{45838C3C-72C6-4956-8A31-976A8D36649B}" presName="sibTrans" presStyleCnt="0"/>
      <dgm:spPr/>
    </dgm:pt>
    <dgm:pt modelId="{5E03ECA1-8CB6-45D8-9AEC-5AA4331DDB9A}" type="pres">
      <dgm:prSet presAssocID="{1A14A5B9-8F56-4266-B2E0-6297E1697F56}" presName="compNode" presStyleCnt="0"/>
      <dgm:spPr/>
    </dgm:pt>
    <dgm:pt modelId="{E8933070-279C-49A4-8F91-EB7F7A5982B9}" type="pres">
      <dgm:prSet presAssocID="{1A14A5B9-8F56-4266-B2E0-6297E1697F56}" presName="iconBgRect" presStyleLbl="bgShp" presStyleIdx="1" presStyleCnt="8"/>
      <dgm:spPr>
        <a:solidFill>
          <a:schemeClr val="accent5"/>
        </a:solidFill>
      </dgm:spPr>
    </dgm:pt>
    <dgm:pt modelId="{223175A6-4804-4849-A2C2-274F657844D7}" type="pres">
      <dgm:prSet presAssocID="{1A14A5B9-8F56-4266-B2E0-6297E1697F56}" presName="iconRect" presStyleLbl="node1" presStyleIdx="1" presStyleCnt="8" custLinFactNeighborX="3426" custLinFactNeighborY="11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1B4989F-9B64-4E34-92EF-452FFE001B44}" type="pres">
      <dgm:prSet presAssocID="{1A14A5B9-8F56-4266-B2E0-6297E1697F56}" presName="spaceRect" presStyleCnt="0"/>
      <dgm:spPr/>
    </dgm:pt>
    <dgm:pt modelId="{C98FB2A9-6CB7-4292-B96F-1111DD546C63}" type="pres">
      <dgm:prSet presAssocID="{1A14A5B9-8F56-4266-B2E0-6297E1697F56}" presName="textRect" presStyleLbl="revTx" presStyleIdx="1" presStyleCnt="8">
        <dgm:presLayoutVars>
          <dgm:chMax val="1"/>
          <dgm:chPref val="1"/>
        </dgm:presLayoutVars>
      </dgm:prSet>
      <dgm:spPr/>
    </dgm:pt>
    <dgm:pt modelId="{DE81E37E-8C32-4B90-915A-9A6CB0D1A563}" type="pres">
      <dgm:prSet presAssocID="{2B595E9E-0D69-4B24-BC1E-2EDF4AA0E072}" presName="sibTrans" presStyleCnt="0"/>
      <dgm:spPr/>
    </dgm:pt>
    <dgm:pt modelId="{7415EC93-3E8F-4EDC-A9C1-A64297FCBBE1}" type="pres">
      <dgm:prSet presAssocID="{CF816A97-5C52-4F4D-814F-B474B8F17F37}" presName="compNode" presStyleCnt="0"/>
      <dgm:spPr/>
    </dgm:pt>
    <dgm:pt modelId="{0C6DB297-2F26-4A10-919C-29C4385B65F7}" type="pres">
      <dgm:prSet presAssocID="{CF816A97-5C52-4F4D-814F-B474B8F17F37}" presName="iconBgRect" presStyleLbl="bgShp" presStyleIdx="2" presStyleCnt="8"/>
      <dgm:spPr>
        <a:solidFill>
          <a:schemeClr val="accent5"/>
        </a:solidFill>
      </dgm:spPr>
    </dgm:pt>
    <dgm:pt modelId="{913A2D61-76D4-4516-B4DB-BF77295A3483}" type="pres">
      <dgm:prSet presAssocID="{CF816A97-5C52-4F4D-814F-B474B8F17F3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6EB749E-8DAC-4520-8861-F2F3A7B9F351}" type="pres">
      <dgm:prSet presAssocID="{CF816A97-5C52-4F4D-814F-B474B8F17F37}" presName="spaceRect" presStyleCnt="0"/>
      <dgm:spPr/>
    </dgm:pt>
    <dgm:pt modelId="{044C3DE7-EA0E-4EFA-A3C3-16815721CC03}" type="pres">
      <dgm:prSet presAssocID="{CF816A97-5C52-4F4D-814F-B474B8F17F37}" presName="textRect" presStyleLbl="revTx" presStyleIdx="2" presStyleCnt="8">
        <dgm:presLayoutVars>
          <dgm:chMax val="1"/>
          <dgm:chPref val="1"/>
        </dgm:presLayoutVars>
      </dgm:prSet>
      <dgm:spPr/>
    </dgm:pt>
    <dgm:pt modelId="{B286B7D5-A8EF-42D5-9F37-989EAAA27117}" type="pres">
      <dgm:prSet presAssocID="{BEA0B490-1B6F-4D53-A605-948A18458AA7}" presName="sibTrans" presStyleCnt="0"/>
      <dgm:spPr/>
    </dgm:pt>
    <dgm:pt modelId="{0D696CCB-ADA9-4A49-91DB-0F46F45DC6CC}" type="pres">
      <dgm:prSet presAssocID="{1F8D5DDD-07D6-4D72-8A99-CA21F0A6DA36}" presName="compNode" presStyleCnt="0"/>
      <dgm:spPr/>
    </dgm:pt>
    <dgm:pt modelId="{65F57C32-3220-46FC-AEA3-048AC8BF176F}" type="pres">
      <dgm:prSet presAssocID="{1F8D5DDD-07D6-4D72-8A99-CA21F0A6DA36}" presName="iconBgRect" presStyleLbl="bgShp" presStyleIdx="3" presStyleCnt="8"/>
      <dgm:spPr>
        <a:solidFill>
          <a:schemeClr val="accent5"/>
        </a:solidFill>
      </dgm:spPr>
    </dgm:pt>
    <dgm:pt modelId="{A7B18929-9E85-4DB4-BED7-454900B176C5}" type="pres">
      <dgm:prSet presAssocID="{1F8D5DDD-07D6-4D72-8A99-CA21F0A6DA3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8C6089E-9F4F-42C4-BB8E-75052141AD24}" type="pres">
      <dgm:prSet presAssocID="{1F8D5DDD-07D6-4D72-8A99-CA21F0A6DA36}" presName="spaceRect" presStyleCnt="0"/>
      <dgm:spPr/>
    </dgm:pt>
    <dgm:pt modelId="{E2BE258C-662B-4DA6-9F67-FD1B188256F4}" type="pres">
      <dgm:prSet presAssocID="{1F8D5DDD-07D6-4D72-8A99-CA21F0A6DA36}" presName="textRect" presStyleLbl="revTx" presStyleIdx="3" presStyleCnt="8">
        <dgm:presLayoutVars>
          <dgm:chMax val="1"/>
          <dgm:chPref val="1"/>
        </dgm:presLayoutVars>
      </dgm:prSet>
      <dgm:spPr/>
    </dgm:pt>
    <dgm:pt modelId="{5648133A-7D6E-484F-B8DC-8D2140EEA7F9}" type="pres">
      <dgm:prSet presAssocID="{A27B4A5D-A805-4D48-BF77-6A01F633C750}" presName="sibTrans" presStyleCnt="0"/>
      <dgm:spPr/>
    </dgm:pt>
    <dgm:pt modelId="{4730D8F6-7AE9-470D-8A16-5B714D13639F}" type="pres">
      <dgm:prSet presAssocID="{465F0CC9-BADA-4813-9458-6F0FE721C7BD}" presName="compNode" presStyleCnt="0"/>
      <dgm:spPr/>
    </dgm:pt>
    <dgm:pt modelId="{E732C9AD-5D08-4FE5-975C-B3A857436805}" type="pres">
      <dgm:prSet presAssocID="{465F0CC9-BADA-4813-9458-6F0FE721C7BD}" presName="iconBgRect" presStyleLbl="bgShp" presStyleIdx="4" presStyleCnt="8"/>
      <dgm:spPr>
        <a:solidFill>
          <a:schemeClr val="accent5"/>
        </a:solidFill>
      </dgm:spPr>
    </dgm:pt>
    <dgm:pt modelId="{A51345D0-87EE-470D-884E-6ED1E0A4194E}" type="pres">
      <dgm:prSet presAssocID="{465F0CC9-BADA-4813-9458-6F0FE721C7B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8B8FE6-A5E9-4205-9325-CF3B0BB76356}" type="pres">
      <dgm:prSet presAssocID="{465F0CC9-BADA-4813-9458-6F0FE721C7BD}" presName="spaceRect" presStyleCnt="0"/>
      <dgm:spPr/>
    </dgm:pt>
    <dgm:pt modelId="{8507D258-A655-4605-9FD5-6BE05E2E3AF4}" type="pres">
      <dgm:prSet presAssocID="{465F0CC9-BADA-4813-9458-6F0FE721C7BD}" presName="textRect" presStyleLbl="revTx" presStyleIdx="4" presStyleCnt="8">
        <dgm:presLayoutVars>
          <dgm:chMax val="1"/>
          <dgm:chPref val="1"/>
        </dgm:presLayoutVars>
      </dgm:prSet>
      <dgm:spPr/>
    </dgm:pt>
    <dgm:pt modelId="{48F2D267-ACC5-409D-8786-61571AA15D09}" type="pres">
      <dgm:prSet presAssocID="{E4A987DE-B023-44E8-A965-EBFEA583C8BE}" presName="sibTrans" presStyleCnt="0"/>
      <dgm:spPr/>
    </dgm:pt>
    <dgm:pt modelId="{C6EFE459-B01A-44CC-9DD9-114411DD7AC7}" type="pres">
      <dgm:prSet presAssocID="{E138AFC6-D568-4729-A0F8-103B8F458C41}" presName="compNode" presStyleCnt="0"/>
      <dgm:spPr/>
    </dgm:pt>
    <dgm:pt modelId="{96DD7676-BD72-4D1E-B41E-6421C4DCA140}" type="pres">
      <dgm:prSet presAssocID="{E138AFC6-D568-4729-A0F8-103B8F458C41}" presName="iconBgRect" presStyleLbl="bgShp" presStyleIdx="5" presStyleCnt="8"/>
      <dgm:spPr>
        <a:solidFill>
          <a:schemeClr val="accent5"/>
        </a:solidFill>
      </dgm:spPr>
    </dgm:pt>
    <dgm:pt modelId="{E8FF0A35-D08A-4163-B88A-02B0E8766614}" type="pres">
      <dgm:prSet presAssocID="{E138AFC6-D568-4729-A0F8-103B8F458C4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981B08B-74CC-4346-8F4E-E21591B1DEC0}" type="pres">
      <dgm:prSet presAssocID="{E138AFC6-D568-4729-A0F8-103B8F458C41}" presName="spaceRect" presStyleCnt="0"/>
      <dgm:spPr/>
    </dgm:pt>
    <dgm:pt modelId="{18A044EE-0B66-4032-BA71-8C0D4B4727E3}" type="pres">
      <dgm:prSet presAssocID="{E138AFC6-D568-4729-A0F8-103B8F458C41}" presName="textRect" presStyleLbl="revTx" presStyleIdx="5" presStyleCnt="8">
        <dgm:presLayoutVars>
          <dgm:chMax val="1"/>
          <dgm:chPref val="1"/>
        </dgm:presLayoutVars>
      </dgm:prSet>
      <dgm:spPr/>
    </dgm:pt>
    <dgm:pt modelId="{D122D1B5-09D2-4DF2-8A94-D45041817235}" type="pres">
      <dgm:prSet presAssocID="{389918AD-032F-40EF-995E-6386EBBA77AC}" presName="sibTrans" presStyleCnt="0"/>
      <dgm:spPr/>
    </dgm:pt>
    <dgm:pt modelId="{7B40CEAF-D14D-481C-B717-36556D5E6CC1}" type="pres">
      <dgm:prSet presAssocID="{3E5C60CB-185D-43FE-A29C-F16A941C94D9}" presName="compNode" presStyleCnt="0"/>
      <dgm:spPr/>
    </dgm:pt>
    <dgm:pt modelId="{161667AB-76C0-4CC5-8A42-8CAC9D926B64}" type="pres">
      <dgm:prSet presAssocID="{3E5C60CB-185D-43FE-A29C-F16A941C94D9}" presName="iconBgRect" presStyleLbl="bgShp" presStyleIdx="6" presStyleCnt="8"/>
      <dgm:spPr>
        <a:solidFill>
          <a:schemeClr val="accent5"/>
        </a:solidFill>
      </dgm:spPr>
    </dgm:pt>
    <dgm:pt modelId="{3BD50735-66CE-4791-984D-92937D761444}" type="pres">
      <dgm:prSet presAssocID="{3E5C60CB-185D-43FE-A29C-F16A941C94D9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1061205-3D04-4F0C-BFBA-9CB0CD464BBE}" type="pres">
      <dgm:prSet presAssocID="{3E5C60CB-185D-43FE-A29C-F16A941C94D9}" presName="spaceRect" presStyleCnt="0"/>
      <dgm:spPr/>
    </dgm:pt>
    <dgm:pt modelId="{00DDECED-9CCF-476B-8E30-512E1B702B7B}" type="pres">
      <dgm:prSet presAssocID="{3E5C60CB-185D-43FE-A29C-F16A941C94D9}" presName="textRect" presStyleLbl="revTx" presStyleIdx="6" presStyleCnt="8">
        <dgm:presLayoutVars>
          <dgm:chMax val="1"/>
          <dgm:chPref val="1"/>
        </dgm:presLayoutVars>
      </dgm:prSet>
      <dgm:spPr/>
    </dgm:pt>
    <dgm:pt modelId="{D6DAB2F3-C56D-490B-B435-BDC9E117A330}" type="pres">
      <dgm:prSet presAssocID="{D950C5C1-5A50-419F-B5D0-BF58E4F7E74A}" presName="sibTrans" presStyleCnt="0"/>
      <dgm:spPr/>
    </dgm:pt>
    <dgm:pt modelId="{0F670D9E-1F7D-41FB-BEBC-EA6103680E8E}" type="pres">
      <dgm:prSet presAssocID="{CC3BC3D8-1096-4F5E-B636-82697CD93A84}" presName="compNode" presStyleCnt="0"/>
      <dgm:spPr/>
    </dgm:pt>
    <dgm:pt modelId="{DA27390D-5014-4FBA-8282-2FD646D22290}" type="pres">
      <dgm:prSet presAssocID="{CC3BC3D8-1096-4F5E-B636-82697CD93A84}" presName="iconBgRect" presStyleLbl="bgShp" presStyleIdx="7" presStyleCnt="8" custFlipVert="1" custFlipHor="1" custScaleX="4946" custScaleY="4946"/>
      <dgm:spPr/>
    </dgm:pt>
    <dgm:pt modelId="{9CBCD0E0-B5F9-4147-9A03-310DC09120E6}" type="pres">
      <dgm:prSet presAssocID="{CC3BC3D8-1096-4F5E-B636-82697CD93A84}" presName="iconRect" presStyleLbl="node1" presStyleIdx="7" presStyleCnt="8" custFlipVert="1" custFlipHor="1" custScaleX="48340" custScaleY="8621" custLinFactX="17693" custLinFactY="200000" custLinFactNeighborX="100000" custLinFactNeighborY="217141"/>
      <dgm:spPr>
        <a:ln>
          <a:noFill/>
        </a:ln>
      </dgm:spPr>
    </dgm:pt>
    <dgm:pt modelId="{7123D41A-2D22-496C-9BD5-6310F7A5C9A4}" type="pres">
      <dgm:prSet presAssocID="{CC3BC3D8-1096-4F5E-B636-82697CD93A84}" presName="spaceRect" presStyleCnt="0"/>
      <dgm:spPr/>
    </dgm:pt>
    <dgm:pt modelId="{99A7EF89-B365-40BA-B0FF-1A08AFE02FCF}" type="pres">
      <dgm:prSet presAssocID="{CC3BC3D8-1096-4F5E-B636-82697CD93A84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C295771A-B38C-40C8-BE38-2105E9424818}" type="presOf" srcId="{2FA859EE-3B31-44C5-B035-F36F3933801B}" destId="{B9A5D70A-C668-4C36-BE22-5B94966AE8C8}" srcOrd="0" destOrd="0" presId="urn:microsoft.com/office/officeart/2018/5/layout/IconCircleLabelList"/>
    <dgm:cxn modelId="{0FA2AA30-058E-43EC-8359-2AAAAEBE8821}" type="presOf" srcId="{CF816A97-5C52-4F4D-814F-B474B8F17F37}" destId="{044C3DE7-EA0E-4EFA-A3C3-16815721CC03}" srcOrd="0" destOrd="0" presId="urn:microsoft.com/office/officeart/2018/5/layout/IconCircleLabelList"/>
    <dgm:cxn modelId="{F85B2640-4AEE-42BF-B764-6CF15629C53C}" type="presOf" srcId="{CC3BC3D8-1096-4F5E-B636-82697CD93A84}" destId="{99A7EF89-B365-40BA-B0FF-1A08AFE02FCF}" srcOrd="0" destOrd="0" presId="urn:microsoft.com/office/officeart/2018/5/layout/IconCircleLabelList"/>
    <dgm:cxn modelId="{DA846348-4A77-4138-AA7B-8C932D3E8AC3}" srcId="{374C3B2A-7686-4BE5-9326-8AD8C0C9776D}" destId="{CC3BC3D8-1096-4F5E-B636-82697CD93A84}" srcOrd="7" destOrd="0" parTransId="{E56BE56C-ABDA-4400-A6E9-005A7D40A1C5}" sibTransId="{6D2AFD32-C1AA-47BA-87B7-38932D946F9E}"/>
    <dgm:cxn modelId="{AB6F5449-9142-4CF4-9176-EEEF0B943A8E}" srcId="{374C3B2A-7686-4BE5-9326-8AD8C0C9776D}" destId="{465F0CC9-BADA-4813-9458-6F0FE721C7BD}" srcOrd="4" destOrd="0" parTransId="{A8BE9C95-4151-479D-9BAA-C788036F18F1}" sibTransId="{E4A987DE-B023-44E8-A965-EBFEA583C8BE}"/>
    <dgm:cxn modelId="{6C39C452-A5D6-4EF8-94D9-01FAD88DF24E}" type="presOf" srcId="{1A14A5B9-8F56-4266-B2E0-6297E1697F56}" destId="{C98FB2A9-6CB7-4292-B96F-1111DD546C63}" srcOrd="0" destOrd="0" presId="urn:microsoft.com/office/officeart/2018/5/layout/IconCircleLabelList"/>
    <dgm:cxn modelId="{5C94EE55-F8DF-4FC7-A308-4814391B2E04}" type="presOf" srcId="{465F0CC9-BADA-4813-9458-6F0FE721C7BD}" destId="{8507D258-A655-4605-9FD5-6BE05E2E3AF4}" srcOrd="0" destOrd="0" presId="urn:microsoft.com/office/officeart/2018/5/layout/IconCircleLabelList"/>
    <dgm:cxn modelId="{F1615077-DA23-48F2-BFB8-C0BF68847F93}" type="presOf" srcId="{E138AFC6-D568-4729-A0F8-103B8F458C41}" destId="{18A044EE-0B66-4032-BA71-8C0D4B4727E3}" srcOrd="0" destOrd="0" presId="urn:microsoft.com/office/officeart/2018/5/layout/IconCircleLabelList"/>
    <dgm:cxn modelId="{B142787F-A55A-4175-9E90-15DFCF1E149C}" type="presOf" srcId="{3E5C60CB-185D-43FE-A29C-F16A941C94D9}" destId="{00DDECED-9CCF-476B-8E30-512E1B702B7B}" srcOrd="0" destOrd="0" presId="urn:microsoft.com/office/officeart/2018/5/layout/IconCircleLabelList"/>
    <dgm:cxn modelId="{69CC9F97-79F8-40B0-84C8-07DA7CACDC14}" srcId="{374C3B2A-7686-4BE5-9326-8AD8C0C9776D}" destId="{E138AFC6-D568-4729-A0F8-103B8F458C41}" srcOrd="5" destOrd="0" parTransId="{66FEC51F-F950-4968-B923-6EEFBC23AAA9}" sibTransId="{389918AD-032F-40EF-995E-6386EBBA77AC}"/>
    <dgm:cxn modelId="{5478059E-4B36-45B0-9C8A-FE8DE9829174}" srcId="{374C3B2A-7686-4BE5-9326-8AD8C0C9776D}" destId="{1A14A5B9-8F56-4266-B2E0-6297E1697F56}" srcOrd="1" destOrd="0" parTransId="{D531C06D-6AE5-41B5-A7E2-3FA615F8FE02}" sibTransId="{2B595E9E-0D69-4B24-BC1E-2EDF4AA0E072}"/>
    <dgm:cxn modelId="{2199D5A3-3336-4AC8-99EF-687D86CA29B1}" srcId="{374C3B2A-7686-4BE5-9326-8AD8C0C9776D}" destId="{CF816A97-5C52-4F4D-814F-B474B8F17F37}" srcOrd="2" destOrd="0" parTransId="{704B9A5D-BF91-44C8-85D8-EFA7F703FE8C}" sibTransId="{BEA0B490-1B6F-4D53-A605-948A18458AA7}"/>
    <dgm:cxn modelId="{E224D4C8-0D6D-400D-B864-6ED9D50A6C39}" srcId="{374C3B2A-7686-4BE5-9326-8AD8C0C9776D}" destId="{3E5C60CB-185D-43FE-A29C-F16A941C94D9}" srcOrd="6" destOrd="0" parTransId="{E0CF1F01-119B-42E8-8881-A9883CD32824}" sibTransId="{D950C5C1-5A50-419F-B5D0-BF58E4F7E74A}"/>
    <dgm:cxn modelId="{96ADA9D4-3227-45AB-AF5B-DD826D9F7D9B}" srcId="{374C3B2A-7686-4BE5-9326-8AD8C0C9776D}" destId="{1F8D5DDD-07D6-4D72-8A99-CA21F0A6DA36}" srcOrd="3" destOrd="0" parTransId="{B96AD2EC-78EB-44EE-8094-C5EB7DF3034F}" sibTransId="{A27B4A5D-A805-4D48-BF77-6A01F633C750}"/>
    <dgm:cxn modelId="{9E69DAED-E67E-46A5-BCCC-9E4CCE3867C9}" srcId="{374C3B2A-7686-4BE5-9326-8AD8C0C9776D}" destId="{2FA859EE-3B31-44C5-B035-F36F3933801B}" srcOrd="0" destOrd="0" parTransId="{2265DA24-CC2B-4F1F-A03E-7914F5C5217F}" sibTransId="{45838C3C-72C6-4956-8A31-976A8D36649B}"/>
    <dgm:cxn modelId="{9801B5F0-B51C-466A-BE88-4A632195CAD4}" type="presOf" srcId="{1F8D5DDD-07D6-4D72-8A99-CA21F0A6DA36}" destId="{E2BE258C-662B-4DA6-9F67-FD1B188256F4}" srcOrd="0" destOrd="0" presId="urn:microsoft.com/office/officeart/2018/5/layout/IconCircleLabelList"/>
    <dgm:cxn modelId="{B63C4CFA-E2AA-4A65-8410-6C9651D768F7}" type="presOf" srcId="{374C3B2A-7686-4BE5-9326-8AD8C0C9776D}" destId="{7E79A351-B7B1-4373-8562-C87A7323C067}" srcOrd="0" destOrd="0" presId="urn:microsoft.com/office/officeart/2018/5/layout/IconCircleLabelList"/>
    <dgm:cxn modelId="{F9588622-6C36-4E62-96F6-450CB1D917DD}" type="presParOf" srcId="{7E79A351-B7B1-4373-8562-C87A7323C067}" destId="{6FBF7975-BE32-4B66-8FE7-8F408C0171CF}" srcOrd="0" destOrd="0" presId="urn:microsoft.com/office/officeart/2018/5/layout/IconCircleLabelList"/>
    <dgm:cxn modelId="{65A9F8EA-5146-4C88-839F-442346AC15EA}" type="presParOf" srcId="{6FBF7975-BE32-4B66-8FE7-8F408C0171CF}" destId="{84174997-A6B5-4F40-981A-F5C38DF26A85}" srcOrd="0" destOrd="0" presId="urn:microsoft.com/office/officeart/2018/5/layout/IconCircleLabelList"/>
    <dgm:cxn modelId="{8CDE3D04-CCFF-475E-B85F-6F5CC5720997}" type="presParOf" srcId="{6FBF7975-BE32-4B66-8FE7-8F408C0171CF}" destId="{15D6CD02-3B05-4232-B6FC-F204B760D8F9}" srcOrd="1" destOrd="0" presId="urn:microsoft.com/office/officeart/2018/5/layout/IconCircleLabelList"/>
    <dgm:cxn modelId="{1C4AE251-90B0-4B98-AC3D-7C930171B7BE}" type="presParOf" srcId="{6FBF7975-BE32-4B66-8FE7-8F408C0171CF}" destId="{843A480F-527E-4B84-9292-BF7C06E3570D}" srcOrd="2" destOrd="0" presId="urn:microsoft.com/office/officeart/2018/5/layout/IconCircleLabelList"/>
    <dgm:cxn modelId="{11B4545D-93A1-430E-A024-E241484C4186}" type="presParOf" srcId="{6FBF7975-BE32-4B66-8FE7-8F408C0171CF}" destId="{B9A5D70A-C668-4C36-BE22-5B94966AE8C8}" srcOrd="3" destOrd="0" presId="urn:microsoft.com/office/officeart/2018/5/layout/IconCircleLabelList"/>
    <dgm:cxn modelId="{18685310-12C8-4896-A6ED-B8E052CC9C85}" type="presParOf" srcId="{7E79A351-B7B1-4373-8562-C87A7323C067}" destId="{F1EE7841-1960-4BE1-BC98-3A14F982CB10}" srcOrd="1" destOrd="0" presId="urn:microsoft.com/office/officeart/2018/5/layout/IconCircleLabelList"/>
    <dgm:cxn modelId="{5829CCC1-F1A6-48C2-9FC6-4BC23E50EB8B}" type="presParOf" srcId="{7E79A351-B7B1-4373-8562-C87A7323C067}" destId="{5E03ECA1-8CB6-45D8-9AEC-5AA4331DDB9A}" srcOrd="2" destOrd="0" presId="urn:microsoft.com/office/officeart/2018/5/layout/IconCircleLabelList"/>
    <dgm:cxn modelId="{B67006F8-57C8-4BBF-A445-172456BAABC5}" type="presParOf" srcId="{5E03ECA1-8CB6-45D8-9AEC-5AA4331DDB9A}" destId="{E8933070-279C-49A4-8F91-EB7F7A5982B9}" srcOrd="0" destOrd="0" presId="urn:microsoft.com/office/officeart/2018/5/layout/IconCircleLabelList"/>
    <dgm:cxn modelId="{2D1F479F-5DC9-4956-B681-7881FEAC19AE}" type="presParOf" srcId="{5E03ECA1-8CB6-45D8-9AEC-5AA4331DDB9A}" destId="{223175A6-4804-4849-A2C2-274F657844D7}" srcOrd="1" destOrd="0" presId="urn:microsoft.com/office/officeart/2018/5/layout/IconCircleLabelList"/>
    <dgm:cxn modelId="{2BA62518-20FC-45DC-96F6-5E014197009C}" type="presParOf" srcId="{5E03ECA1-8CB6-45D8-9AEC-5AA4331DDB9A}" destId="{51B4989F-9B64-4E34-92EF-452FFE001B44}" srcOrd="2" destOrd="0" presId="urn:microsoft.com/office/officeart/2018/5/layout/IconCircleLabelList"/>
    <dgm:cxn modelId="{4AF3EDB1-AC3E-4061-81AE-45AA269B64E8}" type="presParOf" srcId="{5E03ECA1-8CB6-45D8-9AEC-5AA4331DDB9A}" destId="{C98FB2A9-6CB7-4292-B96F-1111DD546C63}" srcOrd="3" destOrd="0" presId="urn:microsoft.com/office/officeart/2018/5/layout/IconCircleLabelList"/>
    <dgm:cxn modelId="{B4F664B2-010E-456A-A31F-9FE44F4CF8D0}" type="presParOf" srcId="{7E79A351-B7B1-4373-8562-C87A7323C067}" destId="{DE81E37E-8C32-4B90-915A-9A6CB0D1A563}" srcOrd="3" destOrd="0" presId="urn:microsoft.com/office/officeart/2018/5/layout/IconCircleLabelList"/>
    <dgm:cxn modelId="{B59D1257-CADE-4B68-9A9B-1E34FF1EE464}" type="presParOf" srcId="{7E79A351-B7B1-4373-8562-C87A7323C067}" destId="{7415EC93-3E8F-4EDC-A9C1-A64297FCBBE1}" srcOrd="4" destOrd="0" presId="urn:microsoft.com/office/officeart/2018/5/layout/IconCircleLabelList"/>
    <dgm:cxn modelId="{FB044165-7A5C-4140-B0AD-2B08BE8439E8}" type="presParOf" srcId="{7415EC93-3E8F-4EDC-A9C1-A64297FCBBE1}" destId="{0C6DB297-2F26-4A10-919C-29C4385B65F7}" srcOrd="0" destOrd="0" presId="urn:microsoft.com/office/officeart/2018/5/layout/IconCircleLabelList"/>
    <dgm:cxn modelId="{673583D7-53C7-47E8-86CE-651708EE66E5}" type="presParOf" srcId="{7415EC93-3E8F-4EDC-A9C1-A64297FCBBE1}" destId="{913A2D61-76D4-4516-B4DB-BF77295A3483}" srcOrd="1" destOrd="0" presId="urn:microsoft.com/office/officeart/2018/5/layout/IconCircleLabelList"/>
    <dgm:cxn modelId="{9DE480CB-28BF-4463-8F81-A515AC0E6739}" type="presParOf" srcId="{7415EC93-3E8F-4EDC-A9C1-A64297FCBBE1}" destId="{36EB749E-8DAC-4520-8861-F2F3A7B9F351}" srcOrd="2" destOrd="0" presId="urn:microsoft.com/office/officeart/2018/5/layout/IconCircleLabelList"/>
    <dgm:cxn modelId="{70956CC1-7C40-4329-8C8D-AC230637CB00}" type="presParOf" srcId="{7415EC93-3E8F-4EDC-A9C1-A64297FCBBE1}" destId="{044C3DE7-EA0E-4EFA-A3C3-16815721CC03}" srcOrd="3" destOrd="0" presId="urn:microsoft.com/office/officeart/2018/5/layout/IconCircleLabelList"/>
    <dgm:cxn modelId="{46051E4A-56C8-408C-84A9-B42470C34888}" type="presParOf" srcId="{7E79A351-B7B1-4373-8562-C87A7323C067}" destId="{B286B7D5-A8EF-42D5-9F37-989EAAA27117}" srcOrd="5" destOrd="0" presId="urn:microsoft.com/office/officeart/2018/5/layout/IconCircleLabelList"/>
    <dgm:cxn modelId="{829B5A0F-9624-41B5-A531-2FA0A365C368}" type="presParOf" srcId="{7E79A351-B7B1-4373-8562-C87A7323C067}" destId="{0D696CCB-ADA9-4A49-91DB-0F46F45DC6CC}" srcOrd="6" destOrd="0" presId="urn:microsoft.com/office/officeart/2018/5/layout/IconCircleLabelList"/>
    <dgm:cxn modelId="{25F4FE5C-408B-4209-8423-53868271FFD3}" type="presParOf" srcId="{0D696CCB-ADA9-4A49-91DB-0F46F45DC6CC}" destId="{65F57C32-3220-46FC-AEA3-048AC8BF176F}" srcOrd="0" destOrd="0" presId="urn:microsoft.com/office/officeart/2018/5/layout/IconCircleLabelList"/>
    <dgm:cxn modelId="{7A2F773A-2107-4DF2-AA3D-A0CB6AD00A82}" type="presParOf" srcId="{0D696CCB-ADA9-4A49-91DB-0F46F45DC6CC}" destId="{A7B18929-9E85-4DB4-BED7-454900B176C5}" srcOrd="1" destOrd="0" presId="urn:microsoft.com/office/officeart/2018/5/layout/IconCircleLabelList"/>
    <dgm:cxn modelId="{2AD40947-E582-4DDA-8455-E17F232F8169}" type="presParOf" srcId="{0D696CCB-ADA9-4A49-91DB-0F46F45DC6CC}" destId="{C8C6089E-9F4F-42C4-BB8E-75052141AD24}" srcOrd="2" destOrd="0" presId="urn:microsoft.com/office/officeart/2018/5/layout/IconCircleLabelList"/>
    <dgm:cxn modelId="{551F0381-677B-43E4-BA5A-0A4FC1EDE329}" type="presParOf" srcId="{0D696CCB-ADA9-4A49-91DB-0F46F45DC6CC}" destId="{E2BE258C-662B-4DA6-9F67-FD1B188256F4}" srcOrd="3" destOrd="0" presId="urn:microsoft.com/office/officeart/2018/5/layout/IconCircleLabelList"/>
    <dgm:cxn modelId="{B229B465-93A7-4B46-8617-B2F04C4AF3D6}" type="presParOf" srcId="{7E79A351-B7B1-4373-8562-C87A7323C067}" destId="{5648133A-7D6E-484F-B8DC-8D2140EEA7F9}" srcOrd="7" destOrd="0" presId="urn:microsoft.com/office/officeart/2018/5/layout/IconCircleLabelList"/>
    <dgm:cxn modelId="{815640E0-28F5-46FA-9673-2E8F39CBA1CB}" type="presParOf" srcId="{7E79A351-B7B1-4373-8562-C87A7323C067}" destId="{4730D8F6-7AE9-470D-8A16-5B714D13639F}" srcOrd="8" destOrd="0" presId="urn:microsoft.com/office/officeart/2018/5/layout/IconCircleLabelList"/>
    <dgm:cxn modelId="{E2CFDB0B-7E6E-464F-A1E8-E1A585D83D8D}" type="presParOf" srcId="{4730D8F6-7AE9-470D-8A16-5B714D13639F}" destId="{E732C9AD-5D08-4FE5-975C-B3A857436805}" srcOrd="0" destOrd="0" presId="urn:microsoft.com/office/officeart/2018/5/layout/IconCircleLabelList"/>
    <dgm:cxn modelId="{F18FCD4D-B9A9-4E7F-8992-43DCFD90B367}" type="presParOf" srcId="{4730D8F6-7AE9-470D-8A16-5B714D13639F}" destId="{A51345D0-87EE-470D-884E-6ED1E0A4194E}" srcOrd="1" destOrd="0" presId="urn:microsoft.com/office/officeart/2018/5/layout/IconCircleLabelList"/>
    <dgm:cxn modelId="{FA34C524-0DB1-4194-A7B1-8E5186EBCA7E}" type="presParOf" srcId="{4730D8F6-7AE9-470D-8A16-5B714D13639F}" destId="{248B8FE6-A5E9-4205-9325-CF3B0BB76356}" srcOrd="2" destOrd="0" presId="urn:microsoft.com/office/officeart/2018/5/layout/IconCircleLabelList"/>
    <dgm:cxn modelId="{A5BCEFCD-E20D-4FAA-8AD4-17A4A281E6C1}" type="presParOf" srcId="{4730D8F6-7AE9-470D-8A16-5B714D13639F}" destId="{8507D258-A655-4605-9FD5-6BE05E2E3AF4}" srcOrd="3" destOrd="0" presId="urn:microsoft.com/office/officeart/2018/5/layout/IconCircleLabelList"/>
    <dgm:cxn modelId="{1596B6EA-48ED-4C27-BD8C-0107A60BDC76}" type="presParOf" srcId="{7E79A351-B7B1-4373-8562-C87A7323C067}" destId="{48F2D267-ACC5-409D-8786-61571AA15D09}" srcOrd="9" destOrd="0" presId="urn:microsoft.com/office/officeart/2018/5/layout/IconCircleLabelList"/>
    <dgm:cxn modelId="{C2DAAE79-758B-407F-872D-391EDA111F8C}" type="presParOf" srcId="{7E79A351-B7B1-4373-8562-C87A7323C067}" destId="{C6EFE459-B01A-44CC-9DD9-114411DD7AC7}" srcOrd="10" destOrd="0" presId="urn:microsoft.com/office/officeart/2018/5/layout/IconCircleLabelList"/>
    <dgm:cxn modelId="{BA45693C-AF5B-4CEA-801A-9ADE14190623}" type="presParOf" srcId="{C6EFE459-B01A-44CC-9DD9-114411DD7AC7}" destId="{96DD7676-BD72-4D1E-B41E-6421C4DCA140}" srcOrd="0" destOrd="0" presId="urn:microsoft.com/office/officeart/2018/5/layout/IconCircleLabelList"/>
    <dgm:cxn modelId="{370C9A68-D441-4A08-B126-1FB66B4B8D09}" type="presParOf" srcId="{C6EFE459-B01A-44CC-9DD9-114411DD7AC7}" destId="{E8FF0A35-D08A-4163-B88A-02B0E8766614}" srcOrd="1" destOrd="0" presId="urn:microsoft.com/office/officeart/2018/5/layout/IconCircleLabelList"/>
    <dgm:cxn modelId="{7C24C6AC-3FFF-4142-BDDD-9590A5AA9174}" type="presParOf" srcId="{C6EFE459-B01A-44CC-9DD9-114411DD7AC7}" destId="{E981B08B-74CC-4346-8F4E-E21591B1DEC0}" srcOrd="2" destOrd="0" presId="urn:microsoft.com/office/officeart/2018/5/layout/IconCircleLabelList"/>
    <dgm:cxn modelId="{E0C730CE-7882-4F69-A10C-5FF614C8A09A}" type="presParOf" srcId="{C6EFE459-B01A-44CC-9DD9-114411DD7AC7}" destId="{18A044EE-0B66-4032-BA71-8C0D4B4727E3}" srcOrd="3" destOrd="0" presId="urn:microsoft.com/office/officeart/2018/5/layout/IconCircleLabelList"/>
    <dgm:cxn modelId="{94EBD1D5-28BC-4858-B564-2B39099CB3DA}" type="presParOf" srcId="{7E79A351-B7B1-4373-8562-C87A7323C067}" destId="{D122D1B5-09D2-4DF2-8A94-D45041817235}" srcOrd="11" destOrd="0" presId="urn:microsoft.com/office/officeart/2018/5/layout/IconCircleLabelList"/>
    <dgm:cxn modelId="{216AABF5-D278-477E-9857-C7D368C997A2}" type="presParOf" srcId="{7E79A351-B7B1-4373-8562-C87A7323C067}" destId="{7B40CEAF-D14D-481C-B717-36556D5E6CC1}" srcOrd="12" destOrd="0" presId="urn:microsoft.com/office/officeart/2018/5/layout/IconCircleLabelList"/>
    <dgm:cxn modelId="{4B479B89-0B00-4E2B-B4FE-45C15D617BEC}" type="presParOf" srcId="{7B40CEAF-D14D-481C-B717-36556D5E6CC1}" destId="{161667AB-76C0-4CC5-8A42-8CAC9D926B64}" srcOrd="0" destOrd="0" presId="urn:microsoft.com/office/officeart/2018/5/layout/IconCircleLabelList"/>
    <dgm:cxn modelId="{C75E2C46-9034-4F43-BDC0-04B9FA2991A9}" type="presParOf" srcId="{7B40CEAF-D14D-481C-B717-36556D5E6CC1}" destId="{3BD50735-66CE-4791-984D-92937D761444}" srcOrd="1" destOrd="0" presId="urn:microsoft.com/office/officeart/2018/5/layout/IconCircleLabelList"/>
    <dgm:cxn modelId="{0D4CB52D-E59C-4C3D-A068-72247F86C5C5}" type="presParOf" srcId="{7B40CEAF-D14D-481C-B717-36556D5E6CC1}" destId="{41061205-3D04-4F0C-BFBA-9CB0CD464BBE}" srcOrd="2" destOrd="0" presId="urn:microsoft.com/office/officeart/2018/5/layout/IconCircleLabelList"/>
    <dgm:cxn modelId="{DB4C7ECD-0FF4-42DB-94FD-3F2CC28D613F}" type="presParOf" srcId="{7B40CEAF-D14D-481C-B717-36556D5E6CC1}" destId="{00DDECED-9CCF-476B-8E30-512E1B702B7B}" srcOrd="3" destOrd="0" presId="urn:microsoft.com/office/officeart/2018/5/layout/IconCircleLabelList"/>
    <dgm:cxn modelId="{EB87B7E3-0914-4896-978A-04D09E3BA265}" type="presParOf" srcId="{7E79A351-B7B1-4373-8562-C87A7323C067}" destId="{D6DAB2F3-C56D-490B-B435-BDC9E117A330}" srcOrd="13" destOrd="0" presId="urn:microsoft.com/office/officeart/2018/5/layout/IconCircleLabelList"/>
    <dgm:cxn modelId="{A223B94C-1FAA-46B9-885C-4F5BB7A436EF}" type="presParOf" srcId="{7E79A351-B7B1-4373-8562-C87A7323C067}" destId="{0F670D9E-1F7D-41FB-BEBC-EA6103680E8E}" srcOrd="14" destOrd="0" presId="urn:microsoft.com/office/officeart/2018/5/layout/IconCircleLabelList"/>
    <dgm:cxn modelId="{CFD8BB61-9996-43D2-B02C-66AA108EB4D8}" type="presParOf" srcId="{0F670D9E-1F7D-41FB-BEBC-EA6103680E8E}" destId="{DA27390D-5014-4FBA-8282-2FD646D22290}" srcOrd="0" destOrd="0" presId="urn:microsoft.com/office/officeart/2018/5/layout/IconCircleLabelList"/>
    <dgm:cxn modelId="{8B0CC4A9-9F71-4416-8DC1-37A5C1670B34}" type="presParOf" srcId="{0F670D9E-1F7D-41FB-BEBC-EA6103680E8E}" destId="{9CBCD0E0-B5F9-4147-9A03-310DC09120E6}" srcOrd="1" destOrd="0" presId="urn:microsoft.com/office/officeart/2018/5/layout/IconCircleLabelList"/>
    <dgm:cxn modelId="{DFEC4E2E-2CF0-4FE3-B72D-21C01BCFB1E8}" type="presParOf" srcId="{0F670D9E-1F7D-41FB-BEBC-EA6103680E8E}" destId="{7123D41A-2D22-496C-9BD5-6310F7A5C9A4}" srcOrd="2" destOrd="0" presId="urn:microsoft.com/office/officeart/2018/5/layout/IconCircleLabelList"/>
    <dgm:cxn modelId="{DD680FBE-AFB6-424F-82A7-FD8990139A2A}" type="presParOf" srcId="{0F670D9E-1F7D-41FB-BEBC-EA6103680E8E}" destId="{99A7EF89-B365-40BA-B0FF-1A08AFE02F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4997-A6B5-4F40-981A-F5C38DF26A85}">
      <dsp:nvSpPr>
        <dsp:cNvPr id="0" name=""/>
        <dsp:cNvSpPr/>
      </dsp:nvSpPr>
      <dsp:spPr>
        <a:xfrm>
          <a:off x="336423" y="846377"/>
          <a:ext cx="1043314" cy="1043314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6CD02-3B05-4232-B6FC-F204B760D8F9}">
      <dsp:nvSpPr>
        <dsp:cNvPr id="0" name=""/>
        <dsp:cNvSpPr/>
      </dsp:nvSpPr>
      <dsp:spPr>
        <a:xfrm>
          <a:off x="558768" y="1068722"/>
          <a:ext cx="598623" cy="59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5D70A-C668-4C36-BE22-5B94966AE8C8}">
      <dsp:nvSpPr>
        <dsp:cNvPr id="0" name=""/>
        <dsp:cNvSpPr/>
      </dsp:nvSpPr>
      <dsp:spPr>
        <a:xfrm>
          <a:off x="2904" y="2214658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Motivation</a:t>
          </a:r>
        </a:p>
      </dsp:txBody>
      <dsp:txXfrm>
        <a:off x="2904" y="2214658"/>
        <a:ext cx="1710351" cy="684140"/>
      </dsp:txXfrm>
    </dsp:sp>
    <dsp:sp modelId="{E8933070-279C-49A4-8F91-EB7F7A5982B9}">
      <dsp:nvSpPr>
        <dsp:cNvPr id="0" name=""/>
        <dsp:cNvSpPr/>
      </dsp:nvSpPr>
      <dsp:spPr>
        <a:xfrm>
          <a:off x="2346086" y="846377"/>
          <a:ext cx="1043314" cy="1043314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175A6-4804-4849-A2C2-274F657844D7}">
      <dsp:nvSpPr>
        <dsp:cNvPr id="0" name=""/>
        <dsp:cNvSpPr/>
      </dsp:nvSpPr>
      <dsp:spPr>
        <a:xfrm>
          <a:off x="2588940" y="1075559"/>
          <a:ext cx="598623" cy="59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FB2A9-6CB7-4292-B96F-1111DD546C63}">
      <dsp:nvSpPr>
        <dsp:cNvPr id="0" name=""/>
        <dsp:cNvSpPr/>
      </dsp:nvSpPr>
      <dsp:spPr>
        <a:xfrm>
          <a:off x="2012567" y="2214658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 Objective </a:t>
          </a:r>
        </a:p>
      </dsp:txBody>
      <dsp:txXfrm>
        <a:off x="2012567" y="2214658"/>
        <a:ext cx="1710351" cy="684140"/>
      </dsp:txXfrm>
    </dsp:sp>
    <dsp:sp modelId="{0C6DB297-2F26-4A10-919C-29C4385B65F7}">
      <dsp:nvSpPr>
        <dsp:cNvPr id="0" name=""/>
        <dsp:cNvSpPr/>
      </dsp:nvSpPr>
      <dsp:spPr>
        <a:xfrm>
          <a:off x="4355749" y="846377"/>
          <a:ext cx="1043314" cy="1043314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A2D61-76D4-4516-B4DB-BF77295A3483}">
      <dsp:nvSpPr>
        <dsp:cNvPr id="0" name=""/>
        <dsp:cNvSpPr/>
      </dsp:nvSpPr>
      <dsp:spPr>
        <a:xfrm>
          <a:off x="4578095" y="1068722"/>
          <a:ext cx="598623" cy="598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C3DE7-EA0E-4EFA-A3C3-16815721CC03}">
      <dsp:nvSpPr>
        <dsp:cNvPr id="0" name=""/>
        <dsp:cNvSpPr/>
      </dsp:nvSpPr>
      <dsp:spPr>
        <a:xfrm>
          <a:off x="4022230" y="2214658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 Background</a:t>
          </a:r>
        </a:p>
      </dsp:txBody>
      <dsp:txXfrm>
        <a:off x="4022230" y="2214658"/>
        <a:ext cx="1710351" cy="684140"/>
      </dsp:txXfrm>
    </dsp:sp>
    <dsp:sp modelId="{65F57C32-3220-46FC-AEA3-048AC8BF176F}">
      <dsp:nvSpPr>
        <dsp:cNvPr id="0" name=""/>
        <dsp:cNvSpPr/>
      </dsp:nvSpPr>
      <dsp:spPr>
        <a:xfrm>
          <a:off x="6365412" y="846377"/>
          <a:ext cx="1043314" cy="1043314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18929-9E85-4DB4-BED7-454900B176C5}">
      <dsp:nvSpPr>
        <dsp:cNvPr id="0" name=""/>
        <dsp:cNvSpPr/>
      </dsp:nvSpPr>
      <dsp:spPr>
        <a:xfrm>
          <a:off x="6587758" y="1068722"/>
          <a:ext cx="598623" cy="598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E258C-662B-4DA6-9F67-FD1B188256F4}">
      <dsp:nvSpPr>
        <dsp:cNvPr id="0" name=""/>
        <dsp:cNvSpPr/>
      </dsp:nvSpPr>
      <dsp:spPr>
        <a:xfrm>
          <a:off x="6031893" y="2214658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Research Question </a:t>
          </a:r>
        </a:p>
      </dsp:txBody>
      <dsp:txXfrm>
        <a:off x="6031893" y="2214658"/>
        <a:ext cx="1710351" cy="684140"/>
      </dsp:txXfrm>
    </dsp:sp>
    <dsp:sp modelId="{E732C9AD-5D08-4FE5-975C-B3A857436805}">
      <dsp:nvSpPr>
        <dsp:cNvPr id="0" name=""/>
        <dsp:cNvSpPr/>
      </dsp:nvSpPr>
      <dsp:spPr>
        <a:xfrm>
          <a:off x="336423" y="3326386"/>
          <a:ext cx="1043314" cy="1043314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345D0-87EE-470D-884E-6ED1E0A4194E}">
      <dsp:nvSpPr>
        <dsp:cNvPr id="0" name=""/>
        <dsp:cNvSpPr/>
      </dsp:nvSpPr>
      <dsp:spPr>
        <a:xfrm>
          <a:off x="558768" y="3548732"/>
          <a:ext cx="598623" cy="5986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7D258-A655-4605-9FD5-6BE05E2E3AF4}">
      <dsp:nvSpPr>
        <dsp:cNvPr id="0" name=""/>
        <dsp:cNvSpPr/>
      </dsp:nvSpPr>
      <dsp:spPr>
        <a:xfrm>
          <a:off x="2904" y="4694668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</a:t>
          </a:r>
        </a:p>
      </dsp:txBody>
      <dsp:txXfrm>
        <a:off x="2904" y="4694668"/>
        <a:ext cx="1710351" cy="684140"/>
      </dsp:txXfrm>
    </dsp:sp>
    <dsp:sp modelId="{96DD7676-BD72-4D1E-B41E-6421C4DCA140}">
      <dsp:nvSpPr>
        <dsp:cNvPr id="0" name=""/>
        <dsp:cNvSpPr/>
      </dsp:nvSpPr>
      <dsp:spPr>
        <a:xfrm>
          <a:off x="2346086" y="3326386"/>
          <a:ext cx="1043314" cy="1043314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F0A35-D08A-4163-B88A-02B0E8766614}">
      <dsp:nvSpPr>
        <dsp:cNvPr id="0" name=""/>
        <dsp:cNvSpPr/>
      </dsp:nvSpPr>
      <dsp:spPr>
        <a:xfrm>
          <a:off x="2568431" y="3548732"/>
          <a:ext cx="598623" cy="5986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044EE-0B66-4032-BA71-8C0D4B4727E3}">
      <dsp:nvSpPr>
        <dsp:cNvPr id="0" name=""/>
        <dsp:cNvSpPr/>
      </dsp:nvSpPr>
      <dsp:spPr>
        <a:xfrm>
          <a:off x="2012567" y="4694668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Experiment and Analysis</a:t>
          </a:r>
        </a:p>
      </dsp:txBody>
      <dsp:txXfrm>
        <a:off x="2012567" y="4694668"/>
        <a:ext cx="1710351" cy="684140"/>
      </dsp:txXfrm>
    </dsp:sp>
    <dsp:sp modelId="{161667AB-76C0-4CC5-8A42-8CAC9D926B64}">
      <dsp:nvSpPr>
        <dsp:cNvPr id="0" name=""/>
        <dsp:cNvSpPr/>
      </dsp:nvSpPr>
      <dsp:spPr>
        <a:xfrm>
          <a:off x="4355749" y="3326386"/>
          <a:ext cx="1043314" cy="1043314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50735-66CE-4791-984D-92937D761444}">
      <dsp:nvSpPr>
        <dsp:cNvPr id="0" name=""/>
        <dsp:cNvSpPr/>
      </dsp:nvSpPr>
      <dsp:spPr>
        <a:xfrm>
          <a:off x="4578095" y="3548732"/>
          <a:ext cx="598623" cy="59862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DECED-9CCF-476B-8E30-512E1B702B7B}">
      <dsp:nvSpPr>
        <dsp:cNvPr id="0" name=""/>
        <dsp:cNvSpPr/>
      </dsp:nvSpPr>
      <dsp:spPr>
        <a:xfrm>
          <a:off x="4022230" y="4694668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Results and Conclusions</a:t>
          </a:r>
        </a:p>
      </dsp:txBody>
      <dsp:txXfrm>
        <a:off x="4022230" y="4694668"/>
        <a:ext cx="1710351" cy="684140"/>
      </dsp:txXfrm>
    </dsp:sp>
    <dsp:sp modelId="{DA27390D-5014-4FBA-8282-2FD646D22290}">
      <dsp:nvSpPr>
        <dsp:cNvPr id="0" name=""/>
        <dsp:cNvSpPr/>
      </dsp:nvSpPr>
      <dsp:spPr>
        <a:xfrm flipH="1" flipV="1">
          <a:off x="6861268" y="3574316"/>
          <a:ext cx="51602" cy="5160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CD0E0-B5F9-4147-9A03-310DC09120E6}">
      <dsp:nvSpPr>
        <dsp:cNvPr id="0" name=""/>
        <dsp:cNvSpPr/>
      </dsp:nvSpPr>
      <dsp:spPr>
        <a:xfrm flipH="1" flipV="1">
          <a:off x="7446919" y="6071415"/>
          <a:ext cx="289374" cy="51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7EF89-B365-40BA-B0FF-1A08AFE02FCF}">
      <dsp:nvSpPr>
        <dsp:cNvPr id="0" name=""/>
        <dsp:cNvSpPr/>
      </dsp:nvSpPr>
      <dsp:spPr>
        <a:xfrm>
          <a:off x="6031893" y="4446741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7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031893" y="4446741"/>
        <a:ext cx="1710351" cy="684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7/30/2020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67785/are-stars-a-good-rating-system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ixabay.com/en/flames-burn-fire-heat-blaze-155966/" TargetMode="Externa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olding, person, glass, standing&#10;&#10;Description automatically generated">
            <a:extLst>
              <a:ext uri="{FF2B5EF4-FFF2-40B4-BE49-F238E27FC236}">
                <a16:creationId xmlns:a16="http://schemas.microsoft.com/office/drawing/2014/main" id="{BC0B9832-4C66-461C-AF97-6D7C73496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9" y="278295"/>
            <a:ext cx="7964272" cy="63014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27" y="2365520"/>
            <a:ext cx="3542538" cy="1152938"/>
          </a:xfrm>
          <a:solidFill>
            <a:schemeClr val="tx2">
              <a:lumMod val="20000"/>
              <a:lumOff val="80000"/>
            </a:schemeClr>
          </a:solidFill>
        </p:spPr>
        <p:txBody>
          <a:bodyPr anchor="b">
            <a:noAutofit/>
          </a:bodyPr>
          <a:lstStyle/>
          <a:p>
            <a:r>
              <a:rPr lang="en-US" sz="2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Data Analysis Using Python and Other Statistical Tools.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42531" y="382209"/>
            <a:ext cx="3694650" cy="5941181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Factors that impact on ‘Hotness’ of Online Deal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en-US" b="1" i="1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</a:t>
            </a:r>
          </a:p>
          <a:p>
            <a:pPr>
              <a:spcAft>
                <a:spcPts val="600"/>
              </a:spcAft>
            </a:pPr>
            <a:endParaRPr lang="en-US" sz="13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7886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9222-D588-439D-B3E1-4DA85C28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Scatter of Coupon Vs Hotness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0B3287-2535-48AE-8CFA-A60EE206F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650" y="2103438"/>
            <a:ext cx="5721539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0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A214-6067-429B-941C-180BB86C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15" y="952844"/>
            <a:ext cx="5812971" cy="1089444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2CD36-50A3-47BF-9BE8-8457010F41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594529"/>
            <a:ext cx="4664075" cy="276590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0DA061-67A6-4CE2-A1C7-97EC2C83DA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1125" y="2594529"/>
            <a:ext cx="4664075" cy="27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2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236D-ED87-4731-91D8-7F78C1A7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902" y="729679"/>
            <a:ext cx="3413276" cy="1036225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72376B-6ACC-44F2-AD9F-0CE978DD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21" y="2051183"/>
            <a:ext cx="6561514" cy="39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3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595C53-E536-469D-A945-38ED8C4875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8599" y="1177861"/>
            <a:ext cx="7696201" cy="4502277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C1DB6B2B-3477-40F5-8459-91557C2B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Sector category vs hotness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62194D5-608F-4BAB-809D-CEE5F30F8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garden show a great chunk of data and having most of the hot ratings</a:t>
            </a:r>
          </a:p>
        </p:txBody>
      </p:sp>
    </p:spTree>
    <p:extLst>
      <p:ext uri="{BB962C8B-B14F-4D97-AF65-F5344CB8AC3E}">
        <p14:creationId xmlns:p14="http://schemas.microsoft.com/office/powerpoint/2010/main" val="184958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CBAC-3F95-465F-8CEA-0CE9A5C3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Sector sort vs Hotness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E73799-444C-4DFD-BC0A-275DD7575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015" y="2116138"/>
            <a:ext cx="8045969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2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0C52-989E-4253-8FA9-F82A557B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834" y="796650"/>
            <a:ext cx="10058400" cy="1371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Sector sort, Hotness and % saving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7935D3-0A1B-4C3F-8CFA-5B5BA706D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96294"/>
              </p:ext>
            </p:extLst>
          </p:nvPr>
        </p:nvGraphicFramePr>
        <p:xfrm>
          <a:off x="1066799" y="2606357"/>
          <a:ext cx="8176591" cy="223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246">
                  <a:extLst>
                    <a:ext uri="{9D8B030D-6E8A-4147-A177-3AD203B41FA5}">
                      <a16:colId xmlns:a16="http://schemas.microsoft.com/office/drawing/2014/main" val="896026427"/>
                    </a:ext>
                  </a:extLst>
                </a:gridCol>
                <a:gridCol w="5220345">
                  <a:extLst>
                    <a:ext uri="{9D8B030D-6E8A-4147-A177-3AD203B41FA5}">
                      <a16:colId xmlns:a16="http://schemas.microsoft.com/office/drawing/2014/main" val="4255528410"/>
                    </a:ext>
                  </a:extLst>
                </a:gridCol>
              </a:tblGrid>
              <a:tr h="368073">
                <a:tc>
                  <a:txBody>
                    <a:bodyPr/>
                    <a:lstStyle/>
                    <a:p>
                      <a:r>
                        <a:rPr lang="en-US" dirty="0"/>
                        <a:t>Hotness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Discount savings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59043"/>
                  </a:ext>
                </a:extLst>
              </a:tr>
              <a:tr h="3731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23808"/>
                  </a:ext>
                </a:extLst>
              </a:tr>
              <a:tr h="37318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286143"/>
                  </a:ext>
                </a:extLst>
              </a:tr>
              <a:tr h="37318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389622"/>
                  </a:ext>
                </a:extLst>
              </a:tr>
              <a:tr h="37318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79020"/>
                  </a:ext>
                </a:extLst>
              </a:tr>
              <a:tr h="37318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57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66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FC75-4379-418B-B00F-AB65F516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b="1"/>
              <a:t>Data size Rep. for various Hotness ratings</a:t>
            </a:r>
          </a:p>
        </p:txBody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7CBB62-D57A-44E3-8669-46C2835DE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1656"/>
          <a:stretch/>
        </p:blipFill>
        <p:spPr>
          <a:xfrm>
            <a:off x="1066800" y="2108090"/>
            <a:ext cx="10058400" cy="3849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038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8EE5-E469-4F84-B8B3-058B1D52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5991981" cy="828397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FD62-06F9-471E-BB40-290F99383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91478"/>
            <a:ext cx="10058400" cy="45612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Coefficients only measure a linear relationship, so even if our calculations show that r=0, we should be careful that a non-linear relationship might exist between the variables.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Secondly, we should not use r to imply a causal relationship between variables, i.e. even if we know that 2 variables x and y are Correlated, the measure does not tell us whether x causes y or y causes x.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Thirdly, there might be cases where a very high correlation might exist between 2 variables,  however the relationship is completely illogical.</a:t>
            </a:r>
          </a:p>
        </p:txBody>
      </p:sp>
    </p:spTree>
    <p:extLst>
      <p:ext uri="{BB962C8B-B14F-4D97-AF65-F5344CB8AC3E}">
        <p14:creationId xmlns:p14="http://schemas.microsoft.com/office/powerpoint/2010/main" val="326955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BE9D29-B1A3-487F-8078-642C3747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514" y="435430"/>
            <a:ext cx="3186979" cy="93814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Legend of r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924E3C-CE37-4330-BCEC-D6EA17A20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68" y="399672"/>
            <a:ext cx="7609376" cy="6025351"/>
          </a:xfrm>
          <a:prstGeom prst="rect">
            <a:avLst/>
          </a:prstGeom>
          <a:noFill/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1367E012-22B5-4B16-A7DE-0950E78C8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94216"/>
              </p:ext>
            </p:extLst>
          </p:nvPr>
        </p:nvGraphicFramePr>
        <p:xfrm>
          <a:off x="8285039" y="1882410"/>
          <a:ext cx="3490885" cy="238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109">
                  <a:extLst>
                    <a:ext uri="{9D8B030D-6E8A-4147-A177-3AD203B41FA5}">
                      <a16:colId xmlns:a16="http://schemas.microsoft.com/office/drawing/2014/main" val="2206285281"/>
                    </a:ext>
                  </a:extLst>
                </a:gridCol>
                <a:gridCol w="671921">
                  <a:extLst>
                    <a:ext uri="{9D8B030D-6E8A-4147-A177-3AD203B41FA5}">
                      <a16:colId xmlns:a16="http://schemas.microsoft.com/office/drawing/2014/main" val="1060708457"/>
                    </a:ext>
                  </a:extLst>
                </a:gridCol>
                <a:gridCol w="1820855">
                  <a:extLst>
                    <a:ext uri="{9D8B030D-6E8A-4147-A177-3AD203B41FA5}">
                      <a16:colId xmlns:a16="http://schemas.microsoft.com/office/drawing/2014/main" val="3247288344"/>
                    </a:ext>
                  </a:extLst>
                </a:gridCol>
              </a:tblGrid>
              <a:tr h="37817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Interp</a:t>
                      </a:r>
                      <a:endParaRPr lang="en-US" sz="20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355149"/>
                  </a:ext>
                </a:extLst>
              </a:tr>
              <a:tr h="372989">
                <a:tc>
                  <a:txBody>
                    <a:bodyPr/>
                    <a:lstStyle/>
                    <a:p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Perfect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960574"/>
                  </a:ext>
                </a:extLst>
              </a:tr>
              <a:tr h="37817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Very Strong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74107"/>
                  </a:ext>
                </a:extLst>
              </a:tr>
              <a:tr h="37817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Strong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35058"/>
                  </a:ext>
                </a:extLst>
              </a:tr>
              <a:tr h="40799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Moderate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55634"/>
                  </a:ext>
                </a:extLst>
              </a:tr>
              <a:tr h="37817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None to Weak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92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797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C5B2B7-4187-4D43-AB76-819850CB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042987"/>
            <a:ext cx="77057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4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2E8A-77A0-4803-9C1E-A7805035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942" y="290671"/>
            <a:ext cx="3161963" cy="525011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Outline of Study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23CA521-66FF-40F5-9E91-490F68BB1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1441752"/>
            <a:ext cx="3161963" cy="4501848"/>
          </a:xfrm>
        </p:spPr>
        <p:txBody>
          <a:bodyPr/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 problem solver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something new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an interest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career path</a:t>
            </a:r>
          </a:p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7CFFAE-14F7-4ED1-8219-731025EC5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276726"/>
              </p:ext>
            </p:extLst>
          </p:nvPr>
        </p:nvGraphicFramePr>
        <p:xfrm>
          <a:off x="260392" y="290671"/>
          <a:ext cx="7745150" cy="6225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07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E3C0-53FB-4B1B-83DE-370A8F21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029" y="845794"/>
            <a:ext cx="5416248" cy="963654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21C5-D47B-4F1A-809F-2DD352B7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Hotness= 𝛽₀+ 𝛽ₛₜ+ 𝛽ₚₛ + 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1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342C-B4FB-4448-97DA-8AF71947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5798457" cy="1079768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of Output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A06000-87E4-4909-BBA5-D46FC6714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6553" y="2211458"/>
            <a:ext cx="7163249" cy="1325190"/>
          </a:xfrm>
        </p:spPr>
        <p:txBody>
          <a:bodyPr>
            <a:normAutofit fontScale="47500" lnSpcReduction="20000"/>
          </a:bodyPr>
          <a:lstStyle/>
          <a:p>
            <a:r>
              <a:rPr lang="en-US" sz="5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 Squared and the Adjusted R of 3.4% of the variation in hotness is explained by the all of the input variables.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35DEF-6FE3-4428-84C4-737FFD23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45" y="4166759"/>
            <a:ext cx="5723259" cy="1324306"/>
          </a:xfrm>
          <a:prstGeom prst="rect">
            <a:avLst/>
          </a:prstGeom>
          <a:noFill/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EB16AE8-1FD1-45ED-B063-EC9465CCC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86553" y="4117218"/>
            <a:ext cx="7266818" cy="1475619"/>
          </a:xfrm>
        </p:spPr>
        <p:txBody>
          <a:bodyPr>
            <a:noAutofit/>
          </a:bodyPr>
          <a:lstStyle/>
          <a:p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</a:t>
            </a:r>
            <a:r>
              <a:rPr lang="en-US" sz="24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Anova</a:t>
            </a: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summary, the regression significance of the F test is significant. This value is closer to 0, it implies there’s greater  probability that the output of the regression was not achieved by chance.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AA73EE-8910-4E29-B4F5-731D30D9DC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79075" y="2256042"/>
            <a:ext cx="4950457" cy="19037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490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71A8-E962-4082-947D-7AB0F83A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3C54C-38C5-421E-9F9F-48212102A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50" y="2103120"/>
            <a:ext cx="9486900" cy="374904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Hotness= 2.726+ 0.00065Discount+ (-0.00091)Price + µ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5D6F90-470E-4BE0-AA21-A14E31AFEE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3301" y="2997744"/>
            <a:ext cx="9271000" cy="17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16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D0AE-F884-4CF4-A56A-05D129CB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Predicted outcome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BA1145-C0CA-40E3-85AC-84A5617F6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3098800"/>
            <a:ext cx="7981950" cy="167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6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E650-D058-4FDC-BBE2-A90AEC80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6196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Reports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D388-AF12-44D5-B313-0442E7BF6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19" y="1575352"/>
            <a:ext cx="10663162" cy="414461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the study, I observed from the data and analysis that, a combination of factors could have association with hotness but do not cause hotness ratings for sure.</a:t>
            </a: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instance, price had a zero coefficient but its  p value was significant. 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Bergmeier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al, 2016) found positive results and others found negative relationships, this paper found an association with hotness but price do not cause popularity rating;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reasons for this was much evident even from the raw data because;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82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F599C0-020C-430A-9EA6-11029169B0E9}"/>
              </a:ext>
            </a:extLst>
          </p:cNvPr>
          <p:cNvSpPr/>
          <p:nvPr/>
        </p:nvSpPr>
        <p:spPr>
          <a:xfrm>
            <a:off x="1446143" y="1582341"/>
            <a:ext cx="101975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items had high ‘hotness’ however their price columns were blank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products had low ‘hotness’ rating however their prices were low  and vice versa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implies customers are indifferent about price when they click into an item online.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was the case for most of the features which resulted in low adjusted R Square of the regression.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factors have associations but not a 100% guarantee for causing hotness to either go up or down.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interesting feature I found was how time of day could affect deals popularity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351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4B17-2FBE-4BCC-8023-58A46A6A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7E29-BA4F-409D-8D0D-6FE25BDBB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3465"/>
            <a:ext cx="10058400" cy="4253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Data challenges as the website does not provide very detailed information on 	how ratings were calculated. </a:t>
            </a: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Staff Pick of an item could induce clicks into a deal.</a:t>
            </a: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qualitative features like  display of a product, quality of a brand could impact hotness ratings.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4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5F06-31E4-43D4-AACD-97473CC3B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9684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8D5F-AAEC-4B34-9877-A05AA3D8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21711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48B0-645A-4B99-A624-55BBCE83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1390"/>
            <a:ext cx="10058400" cy="42013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law of DD(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Px↓Qty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↑)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argument is that whenever an online deal exist, consumers purchases become skewed towards the product on sale.  How true or false is this statement with regards to popularity of a product ?</a:t>
            </a: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-Brown et al, 2015), they found online sales doesn’t increase total sales in itself however it diverts sales from the traditional channel of selling.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(Tu et al,2017) however, they found online promotion has the tendency of increasing more impulsive buying behavior.</a:t>
            </a:r>
          </a:p>
        </p:txBody>
      </p:sp>
    </p:spTree>
    <p:extLst>
      <p:ext uri="{BB962C8B-B14F-4D97-AF65-F5344CB8AC3E}">
        <p14:creationId xmlns:p14="http://schemas.microsoft.com/office/powerpoint/2010/main" val="195717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174D7A-D289-4F6C-9831-D40C0599E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90670"/>
            <a:ext cx="7696201" cy="63160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64D18-365B-4A5D-9C38-D2B96EEB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765677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F18C-5484-4B34-8500-CC8A72262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771" y="1601410"/>
            <a:ext cx="3218253" cy="429647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factors that influence ratings?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does price gets mentioned as a major contributor of the factors?</a:t>
            </a:r>
          </a:p>
          <a:p>
            <a:pPr>
              <a:lnSpc>
                <a:spcPct val="10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Dealnews.com is a website where online deal communities submit discounted products in a one-stop online shopping website. 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0934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D962-9BBF-4F89-B2C8-D104FC0A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39501"/>
          </a:xfrm>
        </p:spPr>
        <p:txBody>
          <a:bodyPr>
            <a:no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1BFD-067C-42FD-9031-98F761796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0438"/>
            <a:ext cx="10058400" cy="43223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authors have provided evidence that discounted price plays a dual role in consumer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(Erickson and Johansson 1985)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identified that, price </a:t>
            </a:r>
            <a:r>
              <a:rPr lang="en-US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negatively affect purchase probabilities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In this respect,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 et al. (2016)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show that more expensive products are generally less popular in the online deal context.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 and 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Pavlou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(2002)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that consumers in electronic markets perceive higher prices as an indication of </a:t>
            </a:r>
            <a:r>
              <a:rPr lang="en-US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product quality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Furthermore, setting the price of a product above the competing products’ prices attracts more quality-conscious consumers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Kayhan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al. 2010).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919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BD6F-8B66-4B8F-ADE6-FF29540A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1" y="462169"/>
            <a:ext cx="11113605" cy="879379"/>
          </a:xfrm>
        </p:spPr>
        <p:txBody>
          <a:bodyPr anchor="ctr">
            <a:normAutofit/>
          </a:bodyPr>
          <a:lstStyle/>
          <a:p>
            <a:r>
              <a:rPr lang="en-US" b="1" dirty="0"/>
              <a:t>Online Ratings and Reviews vs </a:t>
            </a:r>
            <a:r>
              <a:rPr lang="en-US" b="1" dirty="0" err="1"/>
              <a:t>Dealnews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6A17-1C66-4602-9B48-C5B6B8426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3290" y="1341547"/>
            <a:ext cx="5378727" cy="50940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these reviews?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means of getting feedback from shoppers.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Either an objective or a relative pros and cons of a product by a customer.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A rating on the other hand represents the customer’s opinion on a </a:t>
            </a:r>
            <a:r>
              <a:rPr lang="en-US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speciﬁed  scale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popular rating scheme is the star-rating.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ratings generated by the user are then published on the website of the retailer.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pic>
        <p:nvPicPr>
          <p:cNvPr id="4" name="Picture 3" descr="A picture containing table, holding, person, phone&#10;&#10;Description automatically generated">
            <a:extLst>
              <a:ext uri="{FF2B5EF4-FFF2-40B4-BE49-F238E27FC236}">
                <a16:creationId xmlns:a16="http://schemas.microsoft.com/office/drawing/2014/main" id="{D77ED186-B99E-472E-979B-A7008052C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8374" y="5462779"/>
            <a:ext cx="2917626" cy="879379"/>
          </a:xfrm>
          <a:prstGeom prst="rect">
            <a:avLst/>
          </a:prstGeom>
          <a:noFill/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27F68AB-C703-4079-AA41-4029D6F07BA2}"/>
              </a:ext>
            </a:extLst>
          </p:cNvPr>
          <p:cNvSpPr txBox="1">
            <a:spLocks/>
          </p:cNvSpPr>
          <p:nvPr/>
        </p:nvSpPr>
        <p:spPr>
          <a:xfrm>
            <a:off x="6465405" y="1341547"/>
            <a:ext cx="5208103" cy="51260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lvl="2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Staff pick</a:t>
            </a:r>
          </a:p>
          <a:p>
            <a:pPr marL="548640" lvl="2" indent="0">
              <a:buNone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Online shoppers then get the opportunity to vote the popularity (‘hotness’) of these products being advertised on the website.</a:t>
            </a: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popularity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 descr="A picture containing object, lamp, room&#10;&#10;Description automatically generated">
            <a:extLst>
              <a:ext uri="{FF2B5EF4-FFF2-40B4-BE49-F238E27FC236}">
                <a16:creationId xmlns:a16="http://schemas.microsoft.com/office/drawing/2014/main" id="{9B2CBE70-3C51-4772-9534-699AA5E07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73653" y="4132425"/>
            <a:ext cx="1206611" cy="6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1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AC6C-A05C-4A3A-854C-ED7EA1C6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483A-8CDE-4BFD-A542-3F78A036E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90C230-09C1-4379-853C-728A91FC15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872410"/>
            <a:ext cx="4664075" cy="308457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65EF4-9FFA-430B-80EB-6C07A8915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7D4E8C-CB00-4C80-A82F-39A7EC02E5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950" y="2872410"/>
            <a:ext cx="4703693" cy="31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4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0AD7-9254-4570-85D9-0253E4DA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79" y="1146063"/>
            <a:ext cx="4492171" cy="640080"/>
          </a:xfrm>
        </p:spPr>
        <p:txBody>
          <a:bodyPr anchor="ctr">
            <a:norm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FBB462E-454F-45A4-9258-0D433A3EB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564" y="1649531"/>
            <a:ext cx="4663440" cy="64008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CFB3-1CD9-43DA-B929-6E885E4FC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413" y="1857830"/>
            <a:ext cx="5882308" cy="409846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source: dealnews.com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Span: October 1, 2019 to October 31, 2019.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type: daily dataset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Format: JSON and messy.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Data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Statistics of Data.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F2DD058-2C9B-4B80-A583-C3DAF6B63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7134" y="1078810"/>
            <a:ext cx="4663440" cy="64008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60BCB-37D3-43AE-8C19-3E8FCF3A7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34" y="1857829"/>
            <a:ext cx="5080964" cy="40984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111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CDE7-9FAC-48DB-9CD1-8640E44C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96754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from Jupyter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53A62-00F6-470C-9540-A944B5A37A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6722" y="2139917"/>
            <a:ext cx="4664075" cy="1154549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296C39-BF64-4452-BC3D-54B569A790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155047" y="3695035"/>
            <a:ext cx="6527967" cy="1199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CC8C9-F3B8-4238-8B04-7EA75C017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290" y="1834614"/>
            <a:ext cx="4707082" cy="1765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9EDEF3-D9B8-4EB8-AD08-D3B8FEA6E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838" y="5256286"/>
            <a:ext cx="11357594" cy="8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50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Widescreen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Century Gothic</vt:lpstr>
      <vt:lpstr>Garamond</vt:lpstr>
      <vt:lpstr>Tahoma</vt:lpstr>
      <vt:lpstr>Wingdings</vt:lpstr>
      <vt:lpstr>SavonVTI</vt:lpstr>
      <vt:lpstr>A Data Analysis Using Python and Other Statistical Tools.</vt:lpstr>
      <vt:lpstr>Outline of Study</vt:lpstr>
      <vt:lpstr>hypothesis</vt:lpstr>
      <vt:lpstr>Research Question</vt:lpstr>
      <vt:lpstr>Background</vt:lpstr>
      <vt:lpstr>Online Ratings and Reviews vs Dealnews</vt:lpstr>
      <vt:lpstr>Data transformation</vt:lpstr>
      <vt:lpstr>Data</vt:lpstr>
      <vt:lpstr>Data from Jupyter</vt:lpstr>
      <vt:lpstr>       Scatter of Coupon Vs Hotness</vt:lpstr>
      <vt:lpstr>Experiment</vt:lpstr>
      <vt:lpstr>Experiment</vt:lpstr>
      <vt:lpstr>Sector category vs hotness</vt:lpstr>
      <vt:lpstr>          Sector sort vs Hotness</vt:lpstr>
      <vt:lpstr>Sector sort, Hotness and % saving </vt:lpstr>
      <vt:lpstr>Data size Rep. for various Hotness ratings</vt:lpstr>
      <vt:lpstr>Correlation in Analysis</vt:lpstr>
      <vt:lpstr>Legend of r matrix</vt:lpstr>
      <vt:lpstr>PowerPoint Presentation</vt:lpstr>
      <vt:lpstr>Model</vt:lpstr>
      <vt:lpstr>Analysis of Output</vt:lpstr>
      <vt:lpstr>Algorithm</vt:lpstr>
      <vt:lpstr>  Predicted outcome </vt:lpstr>
      <vt:lpstr>Reports &amp; Findings</vt:lpstr>
      <vt:lpstr>PowerPoint Presentation</vt:lpstr>
      <vt:lpstr>Future Research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2020-07-23T01:07:49Z</dcterms:created>
  <dcterms:modified xsi:type="dcterms:W3CDTF">2020-07-30T19:30:00Z</dcterms:modified>
</cp:coreProperties>
</file>