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921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9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7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7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4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Interplanetary Video Conferencing: User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Comparison of Agile Methodology with Real-World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outlines user stories for the Interplanetary Video Conferencing application. The goal is to illustrate how Agile principles help in designing user-centered solutions for space communications.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an astronaut, I want to communicate with my team on Earth via video conferencing so that I can collaborate effectively despite the long distance.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a space mission control operator, I want to schedule video calls across different time zones so that I can coordinate and manage communications more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a family member of an astronaut, I want to connect with my loved ones during their space mission so that I can maintain emotional support despite the vast distance.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a scientist working on interplanetary research, I want to share data and visual information during video calls so that I can collaborate on real-time analysis with colleagues in different locations.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an engineer, I want to monitor and adjust communication settings based on signal strength and latency so that video conferencing quality remains optimal despite the long distance.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</TotalTime>
  <Words>209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Interplanetary Video Conferencing: User Stories</vt:lpstr>
      <vt:lpstr>Introduction</vt:lpstr>
      <vt:lpstr>User Story 1</vt:lpstr>
      <vt:lpstr>User Story 2</vt:lpstr>
      <vt:lpstr>User Story 3</vt:lpstr>
      <vt:lpstr>User Story 4</vt:lpstr>
      <vt:lpstr>User Story 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Yengkong Sayaovong</cp:lastModifiedBy>
  <cp:revision>2</cp:revision>
  <dcterms:created xsi:type="dcterms:W3CDTF">2013-01-27T09:14:16Z</dcterms:created>
  <dcterms:modified xsi:type="dcterms:W3CDTF">2024-09-23T14:16:14Z</dcterms:modified>
  <cp:category/>
</cp:coreProperties>
</file>