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284FE-F39F-1EC4-A7F6-77B286129D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4195CB-A4CD-D9D2-EF13-8BB4C2EAC0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1D323-ACD4-A595-CE2F-0CE63ADC8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CA3A2-388B-45D2-BE12-57D48745BA0C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FBEF5-364E-D81F-9790-601E89A67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38E06-1E13-CD49-10E0-B8C380483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12A9-CC5F-42E4-BC91-57CEDE98F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68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F6991-3185-A218-635F-EAF727E39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C9D3CE-F997-B37B-2B36-E93B08E3A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D447F-DE89-E2D6-2E6E-DF74ACBB6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CA3A2-388B-45D2-BE12-57D48745BA0C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BD8E7-4B6E-E029-4C48-FE107DD30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B39FC-DD2D-E3E3-469E-F20A2B585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12A9-CC5F-42E4-BC91-57CEDE98F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84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A2BA90-7384-3F60-74CF-34248CEFDC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B3DDA8-20A4-A40D-96CD-77FFFDFF3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F612C-D989-423C-45D3-7C5531D8A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CA3A2-388B-45D2-BE12-57D48745BA0C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F5916-B75A-3202-A23D-0988BA890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6725E-5549-43B7-6CA7-732FF3CDF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12A9-CC5F-42E4-BC91-57CEDE98F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20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EB8E7-7112-3EE7-F13C-29E08DD61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2EE40-FCC8-7FDA-5DB8-7412EFFA9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0FB4A-5260-27ED-F62B-7A2B913F3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CA3A2-388B-45D2-BE12-57D48745BA0C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4A1B5-0C3B-7EA8-5C7E-B7C79690A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F4432-9764-3AD8-5B06-444D9AD8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12A9-CC5F-42E4-BC91-57CEDE98F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487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9A58D-EF2F-EED1-2B64-654DE3C7E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2D633-E6E5-E57C-616F-B6DDA1D22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BF516-5A8F-58BC-9A1C-5412CF4E0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CA3A2-388B-45D2-BE12-57D48745BA0C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47483-394F-3C99-C393-BFD23F8BE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FE248-70BD-582E-5AB5-4EB6BF682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12A9-CC5F-42E4-BC91-57CEDE98F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7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56572-3BAA-A5D2-0A34-59C5EF71F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F6718-3DA3-CD90-FFED-14BAAABD46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5A692-2A21-725E-3E7D-7C5EAE0FD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71C674-A39D-3B6A-042C-5C0ED1112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CA3A2-388B-45D2-BE12-57D48745BA0C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C51912-F095-F517-7A00-E5EF5A9CB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C825A-3CD7-9B66-9BB3-13D330EE6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12A9-CC5F-42E4-BC91-57CEDE98F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7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DE762-82BB-D881-8556-25B6E7A5A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9B809-3D51-1036-1357-F48D91D76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36B5DE-F832-16BC-8B1A-9FC8D78BA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C8B0CC-426E-4C09-0374-3DD1D2C202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820D26-8591-8A47-27AD-556D88563E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E8DE33-B592-F681-36FC-879BD9291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CA3A2-388B-45D2-BE12-57D48745BA0C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1C907D-0915-34C5-CE9F-200B95F5F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2E8103-198D-BB85-7198-0CCFE43AA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12A9-CC5F-42E4-BC91-57CEDE98F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92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AB59D-8B90-0472-6E65-429B7AC8D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7D87EB-E642-3305-7CD4-FCCE283C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CA3A2-388B-45D2-BE12-57D48745BA0C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6A2AFD-E07B-F37F-CBEC-1393D097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095347-C708-CC92-74A7-6125CCBAF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12A9-CC5F-42E4-BC91-57CEDE98F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0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D99B20-BCA9-ADEC-ED2B-04D316CA2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CA3A2-388B-45D2-BE12-57D48745BA0C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0B2CAC-62B0-67C7-69B0-2C2558B7E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34891D-EFC1-D955-94E7-C28D740C0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12A9-CC5F-42E4-BC91-57CEDE98F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11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1C393-7060-F38A-2357-BCC714716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BD80E-3809-5236-79DF-478A084CF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83FD63-FA6F-F7C9-E1E6-FC89E5CD1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1EC3BD-6621-8629-0CDD-FC0342BB7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CA3A2-388B-45D2-BE12-57D48745BA0C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9D23E-9C55-FAA3-C334-45A62FDB4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4E787A-B5D4-0FE4-DF0A-995BB4FC5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12A9-CC5F-42E4-BC91-57CEDE98F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693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B54E9-BA69-B8EB-D7A5-E42C3FE26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FB576-70CB-97B8-A190-5FEA87429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95AFC-A793-4DC8-DA6F-A36245C20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9D1FA2-CB29-CAB0-3DC7-7B08BE78D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CA3A2-388B-45D2-BE12-57D48745BA0C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F5416-543A-627B-DEF1-FA9306D4A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F3B5A-B37A-E7F3-658E-A03CD3632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12A9-CC5F-42E4-BC91-57CEDE98F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875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C83EA7-CF94-26BB-4001-B71A5BB2E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BE837-DBE4-60BE-8286-058AE537B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B2F26-8B77-3BFB-CB91-25D21A8F56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BCA3A2-388B-45D2-BE12-57D48745BA0C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411DF-75AE-12AC-234E-684FEA0CAC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E682A-A173-FFA9-98FA-6BE46F8FC0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3A12A9-CC5F-42E4-BC91-57CEDE98F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300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ACEA7F-BADE-9296-522E-0A0328F478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Agile vs Waterfall Methodologies: A Comparative Analysis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269BAF-9BEC-8796-F81B-DD35F5A677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7704" y="5385716"/>
            <a:ext cx="7548556" cy="1241828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Understanding the Strengths, Weaknesses, and Ideal Use Cases</a:t>
            </a:r>
          </a:p>
          <a:p>
            <a:pPr algn="r"/>
            <a:endParaRPr lang="en-US" dirty="0">
              <a:solidFill>
                <a:srgbClr val="FFFFFF"/>
              </a:solidFill>
            </a:endParaRPr>
          </a:p>
          <a:p>
            <a:pPr algn="r"/>
            <a:r>
              <a:rPr lang="en-US" dirty="0">
                <a:solidFill>
                  <a:srgbClr val="FFFFFF"/>
                </a:solidFill>
              </a:rPr>
              <a:t>Presented by: Yengkong Sayaovong</a:t>
            </a:r>
          </a:p>
          <a:p>
            <a:pPr algn="r"/>
            <a:r>
              <a:rPr lang="en-US" dirty="0">
                <a:solidFill>
                  <a:srgbClr val="FFFFFF"/>
                </a:solidFill>
              </a:rPr>
              <a:t>Date: September 23</a:t>
            </a:r>
            <a:r>
              <a:rPr lang="en-US" baseline="30000" dirty="0">
                <a:solidFill>
                  <a:srgbClr val="FFFFFF"/>
                </a:solidFill>
              </a:rPr>
              <a:t>rd</a:t>
            </a:r>
            <a:r>
              <a:rPr lang="en-US" dirty="0">
                <a:solidFill>
                  <a:srgbClr val="FFFFFF"/>
                </a:solidFill>
              </a:rPr>
              <a:t>, 2024</a:t>
            </a:r>
          </a:p>
          <a:p>
            <a:pPr algn="r"/>
            <a:endParaRPr lang="en-US" dirty="0">
              <a:solidFill>
                <a:srgbClr val="FFFFFF"/>
              </a:solidFill>
            </a:endParaRPr>
          </a:p>
          <a:p>
            <a:pPr algn="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01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ACEA7F-BADE-9296-522E-0A0328F478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3351" y="52434"/>
            <a:ext cx="11809830" cy="145839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Ideal Projects for Agile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269BAF-9BEC-8796-F81B-DD35F5A677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1721" y="2186312"/>
            <a:ext cx="8556188" cy="3041296"/>
          </a:xfrm>
        </p:spPr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Content: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Fast-Paced Projects: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Ideal for dynamic environments, such as software development, where requirements are constantly changing.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Innovation-Driven Projects: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Perfect for innovative, customer-focused projects that require frequent adjustments and stakeholder feedback (e.g., tech startups, product prototypes).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Short Development Cycles: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Projects with short, iterative development cycles where delivering functional software quickly is essential.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971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ACEA7F-BADE-9296-522E-0A0328F478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3351" y="52434"/>
            <a:ext cx="11809830" cy="145839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Conclusion and Recommendation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269BAF-9BEC-8796-F81B-DD35F5A677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1721" y="2186312"/>
            <a:ext cx="8556188" cy="3041296"/>
          </a:xfrm>
        </p:spPr>
        <p:txBody>
          <a:bodyPr>
            <a:normAutofit fontScale="77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err="1">
                <a:solidFill>
                  <a:schemeClr val="bg1"/>
                </a:solidFill>
              </a:rPr>
              <a:t>Content</a:t>
            </a:r>
            <a:r>
              <a:rPr lang="en-US" b="1">
                <a:solidFill>
                  <a:schemeClr val="bg1"/>
                </a:solidFill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bg1"/>
                </a:solidFill>
              </a:rPr>
              <a:t>Summary</a:t>
            </a:r>
            <a:r>
              <a:rPr lang="en-US" b="1" dirty="0">
                <a:solidFill>
                  <a:schemeClr val="bg1"/>
                </a:solidFill>
              </a:rPr>
              <a:t>: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Waterfall is best for large-scale projects with stable requirements, where documentation and process are critical.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Agile excels in projects that require flexibility, constant feedback, and iterative progress.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Recommendation: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choice between Agile and Waterfall depends on the project scope, team capabilities, and how likely the requirements are to change.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Call to Action: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Suggest a discussion with the executive team to evaluate which methodology aligns best with the project’s goals and requirements.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08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ACEA7F-BADE-9296-522E-0A0328F478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3351" y="52434"/>
            <a:ext cx="11809830" cy="145839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Introduction to Project </a:t>
            </a: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Management Methodologies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269BAF-9BEC-8796-F81B-DD35F5A677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1721" y="2186312"/>
            <a:ext cx="8556188" cy="3041296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Content: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The success of a project depends heavily on the approach used for its management.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The two most popular methodologies are Waterfall and Agile.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In this presentation, we will: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Provide an overview of each methodology.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Compare their strengths and weaknesses.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Discuss what types of projects benefit most from each approach.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Objective: Help the executive team decide which methodology to use for the upcoming project.</a:t>
            </a:r>
          </a:p>
          <a:p>
            <a:pPr algn="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803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ACEA7F-BADE-9296-522E-0A0328F478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3351" y="52434"/>
            <a:ext cx="11809830" cy="145839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What is Waterfall?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269BAF-9BEC-8796-F81B-DD35F5A677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1721" y="2186312"/>
            <a:ext cx="8556188" cy="3041296"/>
          </a:xfrm>
        </p:spPr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Content: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Definition:</a:t>
            </a:r>
            <a:r>
              <a:rPr lang="en-US" dirty="0">
                <a:solidFill>
                  <a:schemeClr val="bg1"/>
                </a:solidFill>
              </a:rPr>
              <a:t> Waterfall is a traditional, linear project management approach where each phase must be completed before moving to the next.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Process: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stages include </a:t>
            </a:r>
            <a:r>
              <a:rPr lang="en-US" b="1" dirty="0">
                <a:solidFill>
                  <a:schemeClr val="bg1"/>
                </a:solidFill>
              </a:rPr>
              <a:t>Requirements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</a:rPr>
              <a:t>Design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</a:rPr>
              <a:t>Implementation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</a:rPr>
              <a:t>Testing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</a:rPr>
              <a:t>Deployment</a:t>
            </a:r>
            <a:r>
              <a:rPr lang="en-US" dirty="0">
                <a:solidFill>
                  <a:schemeClr val="bg1"/>
                </a:solidFill>
              </a:rPr>
              <a:t>, and </a:t>
            </a:r>
            <a:r>
              <a:rPr lang="en-US" b="1" dirty="0">
                <a:solidFill>
                  <a:schemeClr val="bg1"/>
                </a:solidFill>
              </a:rPr>
              <a:t>Maintenance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Progress is seen as flowing downwards, like a waterfall, through these phases.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Key Characteristics: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Phases are completed in sequence, with little overlap.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Emphasis on detailed documentation at each stage.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Works best with projects that have clearly defined requirements upfront.</a:t>
            </a:r>
          </a:p>
          <a:p>
            <a:pPr algn="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542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ACEA7F-BADE-9296-522E-0A0328F478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3351" y="52434"/>
            <a:ext cx="11809830" cy="145839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What is Agile?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269BAF-9BEC-8796-F81B-DD35F5A677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1721" y="2186312"/>
            <a:ext cx="8556188" cy="3041296"/>
          </a:xfrm>
        </p:spPr>
        <p:txBody>
          <a:bodyPr>
            <a:normAutofit fontScale="77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Content: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Definition:</a:t>
            </a:r>
            <a:r>
              <a:rPr lang="en-US" dirty="0">
                <a:solidFill>
                  <a:schemeClr val="bg1"/>
                </a:solidFill>
              </a:rPr>
              <a:t> Agile is an iterative project management approach that focuses on delivering small, usable portions of the project at regular intervals, known as sprints.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Process: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Iterations include cycles of </a:t>
            </a:r>
            <a:r>
              <a:rPr lang="en-US" b="1" dirty="0">
                <a:solidFill>
                  <a:schemeClr val="bg1"/>
                </a:solidFill>
              </a:rPr>
              <a:t>Planning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</a:rPr>
              <a:t>Design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</a:rPr>
              <a:t>Development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</a:rPr>
              <a:t>Testing</a:t>
            </a:r>
            <a:r>
              <a:rPr lang="en-US" dirty="0">
                <a:solidFill>
                  <a:schemeClr val="bg1"/>
                </a:solidFill>
              </a:rPr>
              <a:t>, and </a:t>
            </a:r>
            <a:r>
              <a:rPr lang="en-US" b="1" dirty="0">
                <a:solidFill>
                  <a:schemeClr val="bg1"/>
                </a:solidFill>
              </a:rPr>
              <a:t>Review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Feedback from stakeholders is incorporated regularly, allowing for flexibility and adjustments.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Key Characteristics: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Emphasis on collaboration and communication.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Incremental progress with continuous testing and refinement.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Ideal for projects where requirements may evolve during development.</a:t>
            </a:r>
          </a:p>
          <a:p>
            <a:pPr algn="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705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ACEA7F-BADE-9296-522E-0A0328F478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3351" y="52434"/>
            <a:ext cx="11809830" cy="145839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 Waterfall: Strengths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269BAF-9BEC-8796-F81B-DD35F5A677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1721" y="2186312"/>
            <a:ext cx="8556188" cy="3041296"/>
          </a:xfrm>
        </p:spPr>
        <p:txBody>
          <a:bodyPr>
            <a:normAutofit fontScale="70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Content: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Structured and Predictable: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Each phase has clearly defined objectives, making project planning and tracking straightforward.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Ideal for Fixed-Scope Projects: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Best suited for projects where requirements are unlikely to change (e.g., infrastructure projects).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Comprehensive Documentation: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Ensures that the project has detailed documentation at every stage, which can be helpful for future reference or regulatory compliance.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Easy to Manage: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Simple to manage due to its linear nature, particularly for large teams with well-defined roles and tasks.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11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ACEA7F-BADE-9296-522E-0A0328F478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3351" y="52434"/>
            <a:ext cx="11809830" cy="145839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Waterfall: Weaknesses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269BAF-9BEC-8796-F81B-DD35F5A677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1721" y="2186312"/>
            <a:ext cx="8556188" cy="3041296"/>
          </a:xfrm>
        </p:spPr>
        <p:txBody>
          <a:bodyPr>
            <a:normAutofit fontScale="70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Content: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Limited Flexibility: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Once a phase is completed, it is difficult and costly to go back and make changes.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Delayed Testing: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Testing occurs late in the process, which can result in discovering critical issues at the end.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Assumes Stable Requirements: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Not ideal for projects where requirements might evolve, as it lacks flexibility to accommodate significant changes.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Higher Risk: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Risk of failure increases in dynamic environments where customer needs or market conditions change.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77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ACEA7F-BADE-9296-522E-0A0328F478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3351" y="52434"/>
            <a:ext cx="11809830" cy="145839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Agile: Strengths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269BAF-9BEC-8796-F81B-DD35F5A677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1721" y="2186312"/>
            <a:ext cx="8556188" cy="3041296"/>
          </a:xfrm>
        </p:spPr>
        <p:txBody>
          <a:bodyPr>
            <a:normAutofit fontScale="70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Content: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Highly Flexible: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Agile allows for frequent reassessments and adjustments based on stakeholder feedback and project developments.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Customer Collaboration: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Agile promotes close collaboration with clients, leading to higher satisfaction and alignment with customer needs.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Faster Delivery: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Delivers usable products after every sprint, even if the entire project is not completed, providing early value to stakeholders.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Adaptability to Change: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Agile's</a:t>
            </a:r>
            <a:r>
              <a:rPr lang="en-US" dirty="0">
                <a:solidFill>
                  <a:schemeClr val="bg1"/>
                </a:solidFill>
              </a:rPr>
              <a:t> iterative nature makes it easy to accommodate new requirements or adjustments during development without affecting the entire project.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303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ACEA7F-BADE-9296-522E-0A0328F478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3351" y="52434"/>
            <a:ext cx="11809830" cy="145839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Agile: Weaknesses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269BAF-9BEC-8796-F81B-DD35F5A677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1721" y="2186312"/>
            <a:ext cx="8556188" cy="3041296"/>
          </a:xfrm>
        </p:spPr>
        <p:txBody>
          <a:bodyPr>
            <a:normAutofit fontScale="70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Content: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Less Predictability: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Due to constant changes and adaptations, predicting project timelines and budgets can be challenging.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Requires Experienced Teams: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Agile requires highly skilled teams that are comfortable with self-management and quick decision-making.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Can Lead to Scope Creep: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flexibility in Agile can lead to scope creep, where the project keeps expanding without clearly defined boundaries.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Documentation Gaps: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Agile focuses on working software over comprehensive documentation, which can lead to issues in projects that need clear documentation for compliance or future reference.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34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ACEA7F-BADE-9296-522E-0A0328F478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3351" y="52434"/>
            <a:ext cx="11809830" cy="145839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Ideal Projects for Waterfall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269BAF-9BEC-8796-F81B-DD35F5A677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1721" y="2186312"/>
            <a:ext cx="8556188" cy="3041296"/>
          </a:xfrm>
        </p:spPr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Content: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Well-Defined Requirements: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Projects where the requirements are stable and unlikely to change (e.g., construction, government projects).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Long-Term Projects: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Works well for large, complex projects that require extensive planning and execution (e.g., manufacturing, product development).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Highly Regulated Industries: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Ideal for industries that require detailed documentation and compliance (e.g., healthcare, aerospace).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264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902</Words>
  <Application>Microsoft Office PowerPoint</Application>
  <PresentationFormat>Widescreen</PresentationFormat>
  <Paragraphs>99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Agile vs Waterfall Methodologies: A Comparative Analysis</vt:lpstr>
      <vt:lpstr>Introduction to Project  Management Methodologies</vt:lpstr>
      <vt:lpstr>What is Waterfall?</vt:lpstr>
      <vt:lpstr>What is Agile?</vt:lpstr>
      <vt:lpstr> Waterfall: Strengths</vt:lpstr>
      <vt:lpstr>Waterfall: Weaknesses</vt:lpstr>
      <vt:lpstr>Agile: Strengths</vt:lpstr>
      <vt:lpstr>Agile: Weaknesses</vt:lpstr>
      <vt:lpstr>Ideal Projects for Waterfall</vt:lpstr>
      <vt:lpstr>Ideal Projects for Agile</vt:lpstr>
      <vt:lpstr>Conclusion and Recommendation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Yengkong Sayaovong</dc:creator>
  <cp:lastModifiedBy>Yengkong Sayaovong</cp:lastModifiedBy>
  <cp:revision>1</cp:revision>
  <dcterms:created xsi:type="dcterms:W3CDTF">2024-09-23T13:36:04Z</dcterms:created>
  <dcterms:modified xsi:type="dcterms:W3CDTF">2024-09-23T13:51:04Z</dcterms:modified>
</cp:coreProperties>
</file>