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6"/>
  </p:notesMasterIdLst>
  <p:handoutMasterIdLst>
    <p:handoutMasterId r:id="rId17"/>
  </p:handoutMasterIdLst>
  <p:sldIdLst>
    <p:sldId id="325" r:id="rId5"/>
    <p:sldId id="307" r:id="rId6"/>
    <p:sldId id="324" r:id="rId7"/>
    <p:sldId id="338" r:id="rId8"/>
    <p:sldId id="312" r:id="rId9"/>
    <p:sldId id="339" r:id="rId10"/>
    <p:sldId id="317" r:id="rId11"/>
    <p:sldId id="336" r:id="rId12"/>
    <p:sldId id="334" r:id="rId13"/>
    <p:sldId id="340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54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2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406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90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105342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C4E27-95CA-78A5-BD7A-6109D75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E4F7BC-B724-2456-4104-1C5E254EEF3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2178" y="2198914"/>
            <a:ext cx="6487908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2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561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130D9-40F7-D817-3F42-72C9D5857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43" y="667582"/>
            <a:ext cx="5102717" cy="2482018"/>
          </a:xfrm>
        </p:spPr>
        <p:txBody>
          <a:bodyPr anchor="t" anchorCtr="0">
            <a:no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A7439-0E5E-18D2-A4C7-D377032ED2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668964" y="667582"/>
            <a:ext cx="5827220" cy="2482018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43" y="3362959"/>
            <a:ext cx="11102339" cy="282745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B3B490-399A-EF1F-9626-CCCE0F5F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6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4400" b="0" i="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7B33CF-0773-56F3-9F3B-1619AA6667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624" y="2189377"/>
            <a:ext cx="3568990" cy="3517679"/>
          </a:xfrm>
        </p:spPr>
        <p:txBody>
          <a:bodyPr tIns="0" b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4A43A1-5A81-D0D1-BD71-0485EDDD4CC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01469" y="2189377"/>
            <a:ext cx="6565769" cy="35176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A39699-E09B-80CC-75A3-1A20865A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81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7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YSayaovong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932" y="751438"/>
            <a:ext cx="8534136" cy="5323437"/>
          </a:xfrm>
        </p:spPr>
        <p:txBody>
          <a:bodyPr/>
          <a:lstStyle/>
          <a:p>
            <a:r>
              <a:rPr lang="en-US" sz="4800" dirty="0"/>
              <a:t>Detailed Implementation Plan for </a:t>
            </a:r>
            <a:r>
              <a:rPr lang="en-US" sz="4800" dirty="0" err="1"/>
              <a:t>TechCorp’s</a:t>
            </a:r>
            <a:r>
              <a:rPr lang="en-US" sz="4800" dirty="0"/>
              <a:t> IAM Platform</a:t>
            </a:r>
            <a:br>
              <a:rPr lang="en-US" sz="4800" dirty="0"/>
            </a:br>
            <a:br>
              <a:rPr lang="en-US" sz="7200" dirty="0"/>
            </a:br>
            <a:r>
              <a:rPr lang="en-US" sz="3600" dirty="0"/>
              <a:t>Roadmap, Challenges, and Alignment with Business Goals</a:t>
            </a:r>
            <a:br>
              <a:rPr lang="en-US" sz="3600" dirty="0"/>
            </a:br>
            <a:br>
              <a:rPr lang="en-US" sz="5400" dirty="0"/>
            </a:br>
            <a:r>
              <a:rPr lang="en-US" sz="2400" b="1" dirty="0"/>
              <a:t>Date: 08/15/2024</a:t>
            </a:r>
            <a:br>
              <a:rPr lang="en-US" sz="2400" dirty="0"/>
            </a:br>
            <a:r>
              <a:rPr lang="en-US" sz="2400" b="1" dirty="0"/>
              <a:t>Presenter's Name: Yengkong V Sayaovong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988E4-102D-E588-B236-A34D9E7E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B33A8D-41A0-F72E-2DFF-C998B79C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786A204-F75D-AD3E-86C7-9C07E1E3A8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20624" y="3209553"/>
            <a:ext cx="65742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Recap of the implementation plan and its benefits.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Outline immediate actions and follow-up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Q&amp;A: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the floor for questions and discussion. </a:t>
            </a:r>
          </a:p>
        </p:txBody>
      </p:sp>
    </p:spTree>
    <p:extLst>
      <p:ext uri="{BB962C8B-B14F-4D97-AF65-F5344CB8AC3E}">
        <p14:creationId xmlns:p14="http://schemas.microsoft.com/office/powerpoint/2010/main" val="225511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Yengkong V Sayaovong</a:t>
            </a:r>
          </a:p>
          <a:p>
            <a:r>
              <a:rPr lang="en-US" dirty="0">
                <a:hlinkClick r:id="rId3"/>
              </a:rPr>
              <a:t>YSayaovong@gmail.com</a:t>
            </a:r>
            <a:endParaRPr lang="en-US" dirty="0"/>
          </a:p>
          <a:p>
            <a:r>
              <a:rPr lang="en-US" dirty="0"/>
              <a:t>414-739-1246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2350108"/>
            <a:ext cx="5443747" cy="3609461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Implementation Plan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Challenges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Aids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Alignment with Business Goals </a:t>
            </a:r>
          </a:p>
          <a:p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Detailed Implementation Plan Overview</a:t>
            </a:r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Objective:</a:t>
            </a:r>
            <a:r>
              <a:rPr lang="en-US" sz="3600" dirty="0"/>
              <a:t> </a:t>
            </a:r>
            <a:r>
              <a:rPr lang="en-US" sz="2400" dirty="0"/>
              <a:t>Implement a robust IAM platform for </a:t>
            </a:r>
            <a:r>
              <a:rPr lang="en-US" sz="2400" dirty="0" err="1"/>
              <a:t>TechCorp</a:t>
            </a:r>
            <a:r>
              <a:rPr lang="en-US" sz="2400" dirty="0"/>
              <a:t>.</a:t>
            </a:r>
            <a:br>
              <a:rPr lang="en-US" sz="2700" dirty="0"/>
            </a:br>
            <a:br>
              <a:rPr lang="en-US" dirty="0"/>
            </a:br>
            <a:r>
              <a:rPr lang="en-US" sz="2700" b="1" dirty="0"/>
              <a:t>Key Focus Areas:</a:t>
            </a:r>
            <a:br>
              <a:rPr lang="en-US" dirty="0"/>
            </a:br>
            <a:r>
              <a:rPr lang="en-US" sz="2000" dirty="0"/>
              <a:t>- User Lifecycle Management</a:t>
            </a:r>
            <a:br>
              <a:rPr lang="en-US" sz="2000" dirty="0"/>
            </a:br>
            <a:r>
              <a:rPr lang="en-US" sz="2000" dirty="0"/>
              <a:t>- Access Control Mechanisms</a:t>
            </a:r>
            <a:br>
              <a:rPr lang="en-US" sz="2000" dirty="0"/>
            </a:br>
            <a:r>
              <a:rPr lang="en-US" sz="2000" dirty="0"/>
              <a:t>- Integration with Existing System</a:t>
            </a:r>
          </a:p>
        </p:txBody>
      </p:sp>
      <p:pic>
        <p:nvPicPr>
          <p:cNvPr id="11" name="Picture Placeholder 10" descr="A white couch with a vase of flowers on a table">
            <a:extLst>
              <a:ext uri="{FF2B5EF4-FFF2-40B4-BE49-F238E27FC236}">
                <a16:creationId xmlns:a16="http://schemas.microsoft.com/office/drawing/2014/main" id="{A60861AD-2CA4-6BDB-1C16-80DACA4448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" b="29"/>
          <a:stretch/>
        </p:blipFill>
        <p:spPr/>
      </p:pic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76263"/>
            <a:ext cx="5646541" cy="817971"/>
          </a:xfrm>
        </p:spPr>
        <p:txBody>
          <a:bodyPr/>
          <a:lstStyle/>
          <a:p>
            <a:r>
              <a:rPr lang="en-US" b="1" dirty="0"/>
              <a:t>Implementation Phases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F1CF-68AA-447B-B5B0-C65BB72A5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090" y="1513580"/>
            <a:ext cx="5833694" cy="4579402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Planning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requirements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IAM solution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project plan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Install and configure IAM platform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with existing systems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and deploy self-service portal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Connect with legacy systems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MFA and PAM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cloud services integration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Testing and Validation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Conduct system tests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Validate access controls and user management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user feedback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Go-Live and Support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Deploy IAM platform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 training and support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Monitor and optimize</a:t>
            </a: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Milestones and 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Planning:</a:t>
            </a:r>
            <a:r>
              <a:rPr lang="en-US" dirty="0"/>
              <a:t> 2 weeks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Deployment:</a:t>
            </a:r>
            <a:r>
              <a:rPr lang="en-US" dirty="0"/>
              <a:t> 4 weeks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Integration:</a:t>
            </a:r>
            <a:r>
              <a:rPr lang="en-US" dirty="0"/>
              <a:t> 6 weeks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and Validation:</a:t>
            </a:r>
            <a:r>
              <a:rPr lang="en-US" dirty="0"/>
              <a:t> 3 weeks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Go-Live and Support:</a:t>
            </a:r>
            <a:r>
              <a:rPr lang="en-US" dirty="0"/>
              <a:t> </a:t>
            </a:r>
            <a:r>
              <a:rPr lang="en-US" dirty="0" err="1"/>
              <a:t>Ongoin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76263"/>
            <a:ext cx="5646541" cy="763650"/>
          </a:xfrm>
        </p:spPr>
        <p:txBody>
          <a:bodyPr/>
          <a:lstStyle/>
          <a:p>
            <a:r>
              <a:rPr lang="en-US" b="1" dirty="0"/>
              <a:t>Resource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6A002-1BEB-AE76-169E-13071F909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897" y="1540740"/>
            <a:ext cx="5673726" cy="152876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Personnel:</a:t>
            </a:r>
            <a:r>
              <a:rPr lang="en-US" dirty="0"/>
              <a:t> IAM specialists, IT support, Project managers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Tools:</a:t>
            </a:r>
            <a:r>
              <a:rPr lang="en-US" dirty="0"/>
              <a:t> IAM software, integration tools, testing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Budget:</a:t>
            </a:r>
            <a:r>
              <a:rPr lang="en-US" dirty="0"/>
              <a:t> Estimated costs for software, personnel, and training</a:t>
            </a:r>
          </a:p>
        </p:txBody>
      </p:sp>
      <p:pic>
        <p:nvPicPr>
          <p:cNvPr id="11" name="Picture Placeholder 10" descr="A plant in a pot">
            <a:extLst>
              <a:ext uri="{FF2B5EF4-FFF2-40B4-BE49-F238E27FC236}">
                <a16:creationId xmlns:a16="http://schemas.microsoft.com/office/drawing/2014/main" id="{86E0BB36-7BDD-D349-82E5-EF4C5EC28F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38749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Challenges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C64CEEC-83BF-60C7-B00E-F2DE1BC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6D7866-A01E-FEF1-16D0-08C2660C905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2178" y="2293779"/>
            <a:ext cx="89662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Legacy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Compatibility issues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middleware or API adapters to bridge gaps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Third-Party Applications: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Diverse authentication methods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SSO and standardized integration protocols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and data synchronization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cloud-native IAM tools and secure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5544-C200-BEF3-61CE-CCB5EE89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Aids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E4A32E4-179C-6FC0-8A0F-65F163803A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3E3EC18-C3F9-12D3-C2D2-007CC2A1833C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422178" y="3188213"/>
            <a:ext cx="100537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IAM Architecture Diagram: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the overall architecture and components of the IAM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Flowchart: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Illustrate the flow of data and integration points with existing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Gantt 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 the project timeline and milestones. </a:t>
            </a:r>
          </a:p>
        </p:txBody>
      </p:sp>
    </p:spTree>
    <p:extLst>
      <p:ext uri="{BB962C8B-B14F-4D97-AF65-F5344CB8AC3E}">
        <p14:creationId xmlns:p14="http://schemas.microsoft.com/office/powerpoint/2010/main" val="114736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DD3376-2BB5-D208-489F-2CF4AEDE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with Business Goals</a:t>
            </a:r>
          </a:p>
        </p:txBody>
      </p:sp>
      <p:pic>
        <p:nvPicPr>
          <p:cNvPr id="12" name="Picture Placeholder 11" descr="A couch with a coffee table">
            <a:extLst>
              <a:ext uri="{FF2B5EF4-FFF2-40B4-BE49-F238E27FC236}">
                <a16:creationId xmlns:a16="http://schemas.microsoft.com/office/drawing/2014/main" id="{0F70050D-37DB-3515-51AB-11DE7B246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7" r="47"/>
          <a:stretch/>
        </p:blipFill>
        <p:spPr/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99A3C9AE-6440-E266-03D1-504E4CB4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EA5648-BF82-10F2-4653-C698987F7092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4821382" y="774998"/>
            <a:ext cx="499687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Cybersecurity: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Strengthened access controls and MFA reduce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Operations: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user management improves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Digital Transformation: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Seamless integration with cloud services and legacy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 supports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TechCorp’s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innovation goals.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{31CF9204-842F-4156-AB89-8A5E2D0AAF93}tf67338807_win32</Template>
  <TotalTime>11</TotalTime>
  <Words>408</Words>
  <Application>Microsoft Office PowerPoint</Application>
  <PresentationFormat>Widescreen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Detailed Implementation Plan for TechCorp’s IAM Platform  Roadmap, Challenges, and Alignment with Business Goals  Date: 08/15/2024 Presenter's Name: Yengkong V Sayaovong</vt:lpstr>
      <vt:lpstr>Agenda</vt:lpstr>
      <vt:lpstr>Detailed Implementation Plan Overview  Objective: Implement a robust IAM platform for TechCorp.  Key Focus Areas: - User Lifecycle Management - Access Control Mechanisms - Integration with Existing System</vt:lpstr>
      <vt:lpstr>Implementation Phases</vt:lpstr>
      <vt:lpstr>Key Milestones and Timelines</vt:lpstr>
      <vt:lpstr>Resource Requirements</vt:lpstr>
      <vt:lpstr>Integration Challenges</vt:lpstr>
      <vt:lpstr>Visual Aids</vt:lpstr>
      <vt:lpstr>Alignment with Business Goals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Yengkong Sayaovong (Student)</dc:creator>
  <cp:lastModifiedBy>Yengkong Sayaovong (Student)</cp:lastModifiedBy>
  <cp:revision>1</cp:revision>
  <dcterms:created xsi:type="dcterms:W3CDTF">2024-08-16T02:14:23Z</dcterms:created>
  <dcterms:modified xsi:type="dcterms:W3CDTF">2024-08-16T02:25:51Z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