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8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0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7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8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9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6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1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3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2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06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CCCC-1F05-CA04-BAE3-CD23F4918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Milestone 4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48A72-2818-4743-B96D-43EDF0264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IFT 310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Yengkong Sayaovong</a:t>
            </a:r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5203B4D5-5BB5-49DE-6942-915113623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4" r="33623" b="2"/>
          <a:stretch/>
        </p:blipFill>
        <p:spPr>
          <a:xfrm>
            <a:off x="633999" y="620720"/>
            <a:ext cx="4001315" cy="5086933"/>
          </a:xfrm>
          <a:prstGeom prst="rect">
            <a:avLst/>
          </a:prstGeom>
        </p:spPr>
      </p:pic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2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9967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CCCC-1F05-CA04-BAE3-CD23F4918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9348" y="216519"/>
            <a:ext cx="5331734" cy="707038"/>
          </a:xfrm>
        </p:spPr>
        <p:txBody>
          <a:bodyPr>
            <a:noAutofit/>
          </a:bodyPr>
          <a:lstStyle/>
          <a:p>
            <a:pPr marL="457200" lvl="1" algn="ctr"/>
            <a:r>
              <a:rPr lang="en-US" sz="4800" dirty="0"/>
              <a:t>User Interface</a:t>
            </a:r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5203B4D5-5BB5-49DE-6942-915113623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4" r="33623" b="2"/>
          <a:stretch/>
        </p:blipFill>
        <p:spPr>
          <a:xfrm>
            <a:off x="633999" y="620720"/>
            <a:ext cx="4001315" cy="5086933"/>
          </a:xfrm>
          <a:prstGeom prst="rect">
            <a:avLst/>
          </a:prstGeom>
        </p:spPr>
      </p:pic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2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D89B7-A625-8B17-F530-8F31E7448515}"/>
              </a:ext>
            </a:extLst>
          </p:cNvPr>
          <p:cNvSpPr txBox="1"/>
          <p:nvPr/>
        </p:nvSpPr>
        <p:spPr>
          <a:xfrm>
            <a:off x="5498483" y="923557"/>
            <a:ext cx="58303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Process of assigning unique serial numbers and asset identifiers to assets.</a:t>
            </a:r>
          </a:p>
          <a:p>
            <a:pPr marL="342900" indent="-342900">
              <a:buAutoNum type="arabicPeriod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Has following fields to offer flexibility</a:t>
            </a:r>
          </a:p>
          <a:p>
            <a:pPr marL="800100" lvl="1" indent="-342900">
              <a:buAutoNum type="arabicPeriod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Serial Number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Asset Tag</a:t>
            </a:r>
          </a:p>
          <a:p>
            <a:pPr marL="800100" lvl="1" indent="-342900">
              <a:buAutoNum type="arabicPeriod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Location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Condition</a:t>
            </a:r>
          </a:p>
          <a:p>
            <a:pPr marL="800100" lvl="1" indent="-342900">
              <a:buAutoNum type="arabicPeriod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Model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Assigned To</a:t>
            </a:r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46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CCCC-1F05-CA04-BAE3-CD23F4918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0782" y="216519"/>
            <a:ext cx="6120300" cy="707038"/>
          </a:xfrm>
        </p:spPr>
        <p:txBody>
          <a:bodyPr>
            <a:noAutofit/>
          </a:bodyPr>
          <a:lstStyle/>
          <a:p>
            <a:pPr marL="457200" lvl="1" algn="ctr"/>
            <a:r>
              <a:rPr lang="en-US" sz="4800" dirty="0"/>
              <a:t>Network Diagram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2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6E440D-F44F-28EA-DEA7-99D4C4D0A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84" y="755780"/>
            <a:ext cx="3359245" cy="43433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7FFBFF-B134-D603-53D9-9FA968B9CBDE}"/>
              </a:ext>
            </a:extLst>
          </p:cNvPr>
          <p:cNvSpPr txBox="1"/>
          <p:nvPr/>
        </p:nvSpPr>
        <p:spPr>
          <a:xfrm>
            <a:off x="5553512" y="923557"/>
            <a:ext cx="56361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Web browser on desktop, laptop or smartphone used to access program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Users connect to google cloud servers</a:t>
            </a:r>
          </a:p>
          <a:p>
            <a:pPr marL="800100" lvl="1" indent="-342900">
              <a:buAutoNum type="arabicPeriod"/>
            </a:pPr>
            <a:r>
              <a:rPr lang="en-US" dirty="0"/>
              <a:t>Middleware and business logic will be created and hosted</a:t>
            </a:r>
          </a:p>
          <a:p>
            <a:pPr lvl="1"/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Website administrator keep eye on servers and change settings from desktops</a:t>
            </a:r>
          </a:p>
        </p:txBody>
      </p:sp>
    </p:spTree>
    <p:extLst>
      <p:ext uri="{BB962C8B-B14F-4D97-AF65-F5344CB8AC3E}">
        <p14:creationId xmlns:p14="http://schemas.microsoft.com/office/powerpoint/2010/main" val="44857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CCCC-1F05-CA04-BAE3-CD23F4918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0782" y="216519"/>
            <a:ext cx="6120300" cy="707038"/>
          </a:xfrm>
        </p:spPr>
        <p:txBody>
          <a:bodyPr>
            <a:noAutofit/>
          </a:bodyPr>
          <a:lstStyle/>
          <a:p>
            <a:pPr marL="457200" lvl="1" algn="ctr"/>
            <a:r>
              <a:rPr lang="en-US" sz="4800" dirty="0"/>
              <a:t>ERD Diagram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2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FFBFF-B134-D603-53D9-9FA968B9CBDE}"/>
              </a:ext>
            </a:extLst>
          </p:cNvPr>
          <p:cNvSpPr txBox="1"/>
          <p:nvPr/>
        </p:nvSpPr>
        <p:spPr>
          <a:xfrm>
            <a:off x="5553512" y="923557"/>
            <a:ext cx="5636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User entity consists of user id, name, address, password, email address and contact number.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Primary key is the user id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Session ID, date and user id make up the session entity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EC46A-452D-D63D-5270-5C28ADFF4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5" y="844040"/>
            <a:ext cx="5243955" cy="299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1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CCCC-1F05-CA04-BAE3-CD23F4918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9348" y="216519"/>
            <a:ext cx="5331734" cy="707038"/>
          </a:xfrm>
        </p:spPr>
        <p:txBody>
          <a:bodyPr>
            <a:noAutofit/>
          </a:bodyPr>
          <a:lstStyle/>
          <a:p>
            <a:pPr marL="457200" lvl="1" algn="ctr"/>
            <a:r>
              <a:rPr lang="en-US" sz="4800" dirty="0"/>
              <a:t>Security</a:t>
            </a:r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5203B4D5-5BB5-49DE-6942-915113623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4" r="33623" b="2"/>
          <a:stretch/>
        </p:blipFill>
        <p:spPr>
          <a:xfrm>
            <a:off x="633999" y="620720"/>
            <a:ext cx="4001315" cy="5086933"/>
          </a:xfrm>
          <a:prstGeom prst="rect">
            <a:avLst/>
          </a:prstGeom>
        </p:spPr>
      </p:pic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2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D89B7-A625-8B17-F530-8F31E7448515}"/>
              </a:ext>
            </a:extLst>
          </p:cNvPr>
          <p:cNvSpPr txBox="1"/>
          <p:nvPr/>
        </p:nvSpPr>
        <p:spPr>
          <a:xfrm>
            <a:off x="5498483" y="923557"/>
            <a:ext cx="58303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Confidentiality, integrity, availability are 3 components of security</a:t>
            </a:r>
          </a:p>
          <a:p>
            <a:pPr marL="342900" indent="-342900">
              <a:buAutoNum type="arabicPeriod"/>
            </a:pPr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Must register if new user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2 factor authentication</a:t>
            </a:r>
          </a:p>
          <a:p>
            <a:pPr marL="800100" lvl="1" indent="-342900">
              <a:buAutoNum type="arabicPeriod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Security concern – invalid user input</a:t>
            </a:r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06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5203B4D5-5BB5-49DE-6942-915113623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4" r="33623" b="2"/>
          <a:stretch/>
        </p:blipFill>
        <p:spPr>
          <a:xfrm>
            <a:off x="633999" y="620720"/>
            <a:ext cx="4001315" cy="5086933"/>
          </a:xfrm>
          <a:prstGeom prst="rect">
            <a:avLst/>
          </a:prstGeom>
        </p:spPr>
      </p:pic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2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424FC-B352-1B93-3A37-2F14265C5C34}"/>
              </a:ext>
            </a:extLst>
          </p:cNvPr>
          <p:cNvSpPr txBox="1"/>
          <p:nvPr/>
        </p:nvSpPr>
        <p:spPr>
          <a:xfrm>
            <a:off x="5161845" y="1362897"/>
            <a:ext cx="58056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Project Charter</a:t>
            </a:r>
          </a:p>
          <a:p>
            <a:pPr marL="800100" lvl="1" indent="-342900">
              <a:buAutoNum type="arabicPeriod"/>
            </a:pPr>
            <a:r>
              <a:rPr lang="en-US" dirty="0"/>
              <a:t>Problem Statement</a:t>
            </a:r>
          </a:p>
          <a:p>
            <a:pPr marL="800100" lvl="1" indent="-342900">
              <a:buAutoNum type="arabicPeriod"/>
            </a:pPr>
            <a:r>
              <a:rPr lang="en-US" dirty="0"/>
              <a:t>Technology Solution Statement</a:t>
            </a:r>
          </a:p>
          <a:p>
            <a:pPr marL="800100" lvl="1" indent="-342900">
              <a:buAutoNum type="arabicPeriod"/>
            </a:pPr>
            <a:r>
              <a:rPr lang="en-US" dirty="0"/>
              <a:t>Project Benefits</a:t>
            </a:r>
          </a:p>
          <a:p>
            <a:pPr marL="342900" indent="-342900">
              <a:buAutoNum type="arabicPeriod"/>
            </a:pPr>
            <a:r>
              <a:rPr lang="en-US" dirty="0"/>
              <a:t>Requirements</a:t>
            </a:r>
          </a:p>
          <a:p>
            <a:pPr marL="800100" lvl="1" indent="-342900">
              <a:buAutoNum type="arabicPeriod"/>
            </a:pPr>
            <a:r>
              <a:rPr lang="en-US" dirty="0"/>
              <a:t>Process Maps &amp; Major Functions</a:t>
            </a:r>
          </a:p>
          <a:p>
            <a:pPr marL="342900" indent="-342900">
              <a:buAutoNum type="arabicPeriod"/>
            </a:pPr>
            <a:r>
              <a:rPr lang="en-US" dirty="0"/>
              <a:t>System Design</a:t>
            </a:r>
          </a:p>
          <a:p>
            <a:pPr marL="800100" lvl="1" indent="-342900">
              <a:buAutoNum type="arabicPeriod"/>
            </a:pPr>
            <a:r>
              <a:rPr lang="en-US" dirty="0"/>
              <a:t>User Interface</a:t>
            </a:r>
          </a:p>
          <a:p>
            <a:pPr marL="800100" lvl="1" indent="-342900">
              <a:buAutoNum type="arabicPeriod"/>
            </a:pPr>
            <a:r>
              <a:rPr lang="en-US" dirty="0"/>
              <a:t>Network Diagram</a:t>
            </a:r>
          </a:p>
          <a:p>
            <a:pPr marL="800100" lvl="1" indent="-342900">
              <a:buAutoNum type="arabicPeriod"/>
            </a:pPr>
            <a:r>
              <a:rPr lang="en-US" dirty="0"/>
              <a:t>ERD</a:t>
            </a:r>
          </a:p>
          <a:p>
            <a:pPr marL="800100" lvl="1" indent="-342900">
              <a:buAutoNum type="arabicPeriod"/>
            </a:pPr>
            <a:r>
              <a:rPr lang="en-US" dirty="0"/>
              <a:t>Security Risk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970349-7230-1672-090C-E1E5117D8A27}"/>
              </a:ext>
            </a:extLst>
          </p:cNvPr>
          <p:cNvSpPr txBox="1"/>
          <p:nvPr/>
        </p:nvSpPr>
        <p:spPr>
          <a:xfrm>
            <a:off x="5447071" y="557749"/>
            <a:ext cx="66034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283486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CCCC-1F05-CA04-BAE3-CD23F4918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Project Charter</a:t>
            </a:r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5203B4D5-5BB5-49DE-6942-915113623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4" r="33623" b="2"/>
          <a:stretch/>
        </p:blipFill>
        <p:spPr>
          <a:xfrm>
            <a:off x="633999" y="620720"/>
            <a:ext cx="4001315" cy="5086933"/>
          </a:xfrm>
          <a:prstGeom prst="rect">
            <a:avLst/>
          </a:prstGeom>
        </p:spPr>
      </p:pic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2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477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CCCC-1F05-CA04-BAE3-CD23F4918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5" y="639098"/>
            <a:ext cx="4001316" cy="2112492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5203B4D5-5BB5-49DE-6942-915113623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4" r="33623" b="2"/>
          <a:stretch/>
        </p:blipFill>
        <p:spPr>
          <a:xfrm>
            <a:off x="633999" y="620720"/>
            <a:ext cx="4001315" cy="5086933"/>
          </a:xfrm>
          <a:prstGeom prst="rect">
            <a:avLst/>
          </a:prstGeom>
        </p:spPr>
      </p:pic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2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D89B7-A625-8B17-F530-8F31E7448515}"/>
              </a:ext>
            </a:extLst>
          </p:cNvPr>
          <p:cNvSpPr txBox="1"/>
          <p:nvPr/>
        </p:nvSpPr>
        <p:spPr>
          <a:xfrm>
            <a:off x="5349949" y="2914472"/>
            <a:ext cx="5830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business problem was the use of Excel spreadsheets, lack of validation on unique identifiers, lack of consistency between models, lack of reporting features and duplication of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6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CCCC-1F05-CA04-BAE3-CD23F4918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9313" y="1329358"/>
            <a:ext cx="5615933" cy="1332315"/>
          </a:xfrm>
        </p:spPr>
        <p:txBody>
          <a:bodyPr>
            <a:noAutofit/>
          </a:bodyPr>
          <a:lstStyle/>
          <a:p>
            <a:pPr marL="457200" lvl="1" algn="ctr"/>
            <a:r>
              <a:rPr lang="en-US" sz="4800" dirty="0"/>
              <a:t>Technology Solution Statement</a:t>
            </a:r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5203B4D5-5BB5-49DE-6942-915113623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4" r="33623" b="2"/>
          <a:stretch/>
        </p:blipFill>
        <p:spPr>
          <a:xfrm>
            <a:off x="633999" y="620720"/>
            <a:ext cx="4001315" cy="5086933"/>
          </a:xfrm>
          <a:prstGeom prst="rect">
            <a:avLst/>
          </a:prstGeom>
        </p:spPr>
      </p:pic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2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D89B7-A625-8B17-F530-8F31E7448515}"/>
              </a:ext>
            </a:extLst>
          </p:cNvPr>
          <p:cNvSpPr txBox="1"/>
          <p:nvPr/>
        </p:nvSpPr>
        <p:spPr>
          <a:xfrm>
            <a:off x="5349949" y="2914472"/>
            <a:ext cx="5830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Our technology solution will include use of systems such as data storage, reporting dashboards and use of asset management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6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CCCC-1F05-CA04-BAE3-CD23F4918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9348" y="216519"/>
            <a:ext cx="5331734" cy="707038"/>
          </a:xfrm>
        </p:spPr>
        <p:txBody>
          <a:bodyPr>
            <a:noAutofit/>
          </a:bodyPr>
          <a:lstStyle/>
          <a:p>
            <a:pPr marL="457200" lvl="1" algn="ctr"/>
            <a:r>
              <a:rPr lang="en-US" sz="4800" dirty="0"/>
              <a:t>Project Benefits</a:t>
            </a:r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5203B4D5-5BB5-49DE-6942-915113623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4" r="33623" b="2"/>
          <a:stretch/>
        </p:blipFill>
        <p:spPr>
          <a:xfrm>
            <a:off x="633999" y="620720"/>
            <a:ext cx="4001315" cy="5086933"/>
          </a:xfrm>
          <a:prstGeom prst="rect">
            <a:avLst/>
          </a:prstGeom>
        </p:spPr>
      </p:pic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2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D89B7-A625-8B17-F530-8F31E7448515}"/>
              </a:ext>
            </a:extLst>
          </p:cNvPr>
          <p:cNvSpPr txBox="1"/>
          <p:nvPr/>
        </p:nvSpPr>
        <p:spPr>
          <a:xfrm>
            <a:off x="5498483" y="1140076"/>
            <a:ext cx="58303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From a technical perspective, the following are the improvements we look to implement: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storage with serialized Asset tracking, that is Serialized assets with serial numbers and asset tags associated with the appropriate model. Each database entry is a unique asset. Owner(s): Asset Manager and Director of IT Service Management. </a:t>
            </a:r>
          </a:p>
          <a:p>
            <a:pPr marL="342900" indent="-342900">
              <a:buFont typeface="+mj-lt"/>
              <a:buAutoNum type="arabicPeriod"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Model Management (Data Storage); Relational database repository for all hardware asset models to ensure data consistency and avoid duplication. </a:t>
            </a:r>
          </a:p>
          <a:p>
            <a:pPr marL="342900" indent="-342900">
              <a:buFont typeface="+mj-lt"/>
              <a:buAutoNum type="arabicPeriod"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Stockroom Management (Data Storage): A unique storage room where serialized assets can be stored. Stockroom x has 10 Dell E7440s. </a:t>
            </a:r>
          </a:p>
        </p:txBody>
      </p:sp>
    </p:spTree>
    <p:extLst>
      <p:ext uri="{BB962C8B-B14F-4D97-AF65-F5344CB8AC3E}">
        <p14:creationId xmlns:p14="http://schemas.microsoft.com/office/powerpoint/2010/main" val="273627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CCCC-1F05-CA04-BAE3-CD23F4918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Requirements</a:t>
            </a:r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5203B4D5-5BB5-49DE-6942-915113623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4" r="33623" b="2"/>
          <a:stretch/>
        </p:blipFill>
        <p:spPr>
          <a:xfrm>
            <a:off x="633999" y="620720"/>
            <a:ext cx="4001315" cy="5086933"/>
          </a:xfrm>
          <a:prstGeom prst="rect">
            <a:avLst/>
          </a:prstGeom>
        </p:spPr>
      </p:pic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2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724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5203B4D5-5BB5-49DE-6942-915113623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4" r="33623" b="2"/>
          <a:stretch/>
        </p:blipFill>
        <p:spPr>
          <a:xfrm>
            <a:off x="633999" y="620720"/>
            <a:ext cx="4001315" cy="5086933"/>
          </a:xfrm>
          <a:prstGeom prst="rect">
            <a:avLst/>
          </a:prstGeom>
        </p:spPr>
      </p:pic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2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0E0F05-BBAD-0903-D96D-515A95424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899" y="898737"/>
            <a:ext cx="7067077" cy="466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3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CCCC-1F05-CA04-BAE3-CD23F4918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System Design</a:t>
            </a:r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5203B4D5-5BB5-49DE-6942-915113623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4" r="33623" b="2"/>
          <a:stretch/>
        </p:blipFill>
        <p:spPr>
          <a:xfrm>
            <a:off x="633999" y="620720"/>
            <a:ext cx="4001315" cy="5086933"/>
          </a:xfrm>
          <a:prstGeom prst="rect">
            <a:avLst/>
          </a:prstGeom>
        </p:spPr>
      </p:pic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2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6346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</TotalTime>
  <Words>339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Times New Roman</vt:lpstr>
      <vt:lpstr>Retrospect</vt:lpstr>
      <vt:lpstr>Milestone 4 Final Presentation</vt:lpstr>
      <vt:lpstr>PowerPoint Presentation</vt:lpstr>
      <vt:lpstr>Project Charter</vt:lpstr>
      <vt:lpstr>Problem Statement</vt:lpstr>
      <vt:lpstr>Technology Solution Statement</vt:lpstr>
      <vt:lpstr>Project Benefits</vt:lpstr>
      <vt:lpstr>Requirements</vt:lpstr>
      <vt:lpstr>PowerPoint Presentation</vt:lpstr>
      <vt:lpstr>System Design</vt:lpstr>
      <vt:lpstr>User Interface</vt:lpstr>
      <vt:lpstr>Network Diagram</vt:lpstr>
      <vt:lpstr>ERD Diagram</vt:lpstr>
      <vt:lpstr>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4 Final Presentation</dc:title>
  <dc:creator>Yengkong Sayaovong</dc:creator>
  <cp:lastModifiedBy>Yengkong Sayaovong</cp:lastModifiedBy>
  <cp:revision>2</cp:revision>
  <dcterms:created xsi:type="dcterms:W3CDTF">2023-07-06T12:07:26Z</dcterms:created>
  <dcterms:modified xsi:type="dcterms:W3CDTF">2023-07-06T13:30:51Z</dcterms:modified>
</cp:coreProperties>
</file>