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Q1 Worship Song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Yengkong Vang Sayaovong</a:t>
            </a:r>
          </a:p>
          <a:p>
            <a:r>
              <a:t>Hmong First Baptist Church</a:t>
            </a:r>
          </a:p>
          <a:p>
            <a:r>
              <a:t>Jan – Mar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Analyze worship song data from Q1 2025</a:t>
            </a:r>
          </a:p>
          <a:p>
            <a:r>
              <a:t>* Identify song frequency and usage trends</a:t>
            </a:r>
          </a:p>
          <a:p>
            <a:r>
              <a:t>* Examine alignment with sermon themes</a:t>
            </a:r>
          </a:p>
          <a:p>
            <a:r>
              <a:t>* Provide data-driven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13 Sundays (Jan 5 – Mar 30, 2025)</a:t>
            </a:r>
          </a:p>
          <a:p>
            <a:r>
              <a:t>* 39+ total songs</a:t>
            </a:r>
          </a:p>
          <a:p>
            <a:r>
              <a:t>* Fields: Date, Song Title, Theme</a:t>
            </a:r>
          </a:p>
          <a:p>
            <a:r>
              <a:t>* Cleaned via Excel and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Excel for formatting and pivot tables</a:t>
            </a:r>
          </a:p>
          <a:p>
            <a:r>
              <a:t>* Python (pandas, matplotlib) for cleaning + charts</a:t>
            </a:r>
          </a:p>
          <a:p>
            <a:r>
              <a:t>* PostgreSQL for SQL-based aggregation</a:t>
            </a:r>
          </a:p>
          <a:p>
            <a:r>
              <a:t>* Power BI for dashboard integration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Analysis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Created `worship_songs` table in PostgreSQL</a:t>
            </a:r>
          </a:p>
          <a:p>
            <a:r>
              <a:t>* Query 1: Top 10 most used songs</a:t>
            </a:r>
          </a:p>
          <a:p>
            <a:r>
              <a:t>* Query 2: Most common themes</a:t>
            </a:r>
          </a:p>
          <a:p>
            <a:r>
              <a:t>* Query 3: Song count per Sunday</a:t>
            </a:r>
          </a:p>
          <a:p>
            <a:r>
              <a:t>* Query 4: Repeated songs across weeks</a:t>
            </a:r>
          </a:p>
          <a:p>
            <a:r>
              <a:t>* View: `worship_summary` with week/month fields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Most songs used 2–3 times (high engagement)</a:t>
            </a:r>
          </a:p>
          <a:p>
            <a:r>
              <a:t>* Top themes: Creator, Shepherd, Redeemer</a:t>
            </a:r>
          </a:p>
          <a:p>
            <a:r>
              <a:t>* Average 3 songs per week</a:t>
            </a:r>
          </a:p>
          <a:p>
            <a:r>
              <a:t>* Clear alignment of themes in March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Rotate 20–30 core songs per quarter</a:t>
            </a:r>
          </a:p>
          <a:p>
            <a:r>
              <a:t>* Align worship sets with recurring themes</a:t>
            </a:r>
          </a:p>
          <a:p>
            <a:r>
              <a:t>* Automate song tracking via Google Forms + SQL</a:t>
            </a:r>
          </a:p>
          <a:p>
            <a:r>
              <a:t>* Expand Power BI use for interactive reporting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Continue tracking and analysis into Q2</a:t>
            </a:r>
          </a:p>
          <a:p>
            <a:r>
              <a:t>* Build team feedback loop into reporting</a:t>
            </a:r>
          </a:p>
          <a:p>
            <a:r>
              <a:t>* Publish findings to support broader ministry goals</a:t>
            </a:r>
          </a:p>
          <a:p/>
          <a:p>
            <a:r>
              <a:t>Contact: Yengkong Vang Sayaovong</a:t>
            </a:r>
          </a:p>
          <a:p>
            <a:r>
              <a:t>Church: Hmong First Baptist Church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