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215135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374004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0644B4-9DEE-49D0-B186-B0A6B9AFA4A8}"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177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231185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644B4-9DEE-49D0-B186-B0A6B9AFA4A8}"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992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3247799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3385594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111039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154966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92263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19047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164107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333689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112985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181045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A5E0517-845D-461E-AA93-D0565088DE74}" type="datetimeFigureOut">
              <a:rPr lang="zh-CN" altLang="en-US" smtClean="0"/>
              <a:t>2013/8/9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414772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A5E0517-845D-461E-AA93-D0565088DE74}" type="datetimeFigureOut">
              <a:rPr lang="zh-CN" altLang="en-US" smtClean="0"/>
              <a:t>2013/8/9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0644B4-9DEE-49D0-B186-B0A6B9AFA4A8}" type="slidenum">
              <a:rPr lang="zh-CN" altLang="en-US" smtClean="0"/>
              <a:t>‹#›</a:t>
            </a:fld>
            <a:endParaRPr lang="zh-CN" altLang="en-US"/>
          </a:p>
        </p:txBody>
      </p:sp>
    </p:spTree>
    <p:extLst>
      <p:ext uri="{BB962C8B-B14F-4D97-AF65-F5344CB8AC3E}">
        <p14:creationId xmlns:p14="http://schemas.microsoft.com/office/powerpoint/2010/main" val="258701291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b="1" dirty="0" smtClean="0"/>
              <a:t>多引擎网站安全检测系统的设计与实现</a:t>
            </a:r>
            <a:endParaRPr lang="zh-CN" altLang="en-US" sz="4000" b="1" dirty="0"/>
          </a:p>
        </p:txBody>
      </p:sp>
      <p:sp>
        <p:nvSpPr>
          <p:cNvPr id="3" name="副标题 2"/>
          <p:cNvSpPr>
            <a:spLocks noGrp="1"/>
          </p:cNvSpPr>
          <p:nvPr>
            <p:ph type="subTitle" idx="1"/>
          </p:nvPr>
        </p:nvSpPr>
        <p:spPr/>
        <p:txBody>
          <a:bodyPr/>
          <a:lstStyle/>
          <a:p>
            <a:pPr algn="r"/>
            <a:r>
              <a:rPr lang="zh-CN" altLang="en-US" dirty="0"/>
              <a:t>张祖</a:t>
            </a:r>
            <a:r>
              <a:rPr lang="zh-CN" altLang="en-US" dirty="0" smtClean="0"/>
              <a:t>优</a:t>
            </a:r>
            <a:r>
              <a:rPr lang="en-US" altLang="zh-CN" smtClean="0"/>
              <a:t>(Fooying)</a:t>
            </a:r>
            <a:endParaRPr lang="zh-CN" altLang="en-US" dirty="0"/>
          </a:p>
        </p:txBody>
      </p:sp>
    </p:spTree>
    <p:extLst>
      <p:ext uri="{BB962C8B-B14F-4D97-AF65-F5344CB8AC3E}">
        <p14:creationId xmlns:p14="http://schemas.microsoft.com/office/powerpoint/2010/main" val="2830670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部署</a:t>
            </a:r>
            <a:endParaRPr lang="en-US" altLang="zh-CN" dirty="0"/>
          </a:p>
        </p:txBody>
      </p:sp>
      <p:sp>
        <p:nvSpPr>
          <p:cNvPr id="3" name="内容占位符 2"/>
          <p:cNvSpPr>
            <a:spLocks noGrp="1"/>
          </p:cNvSpPr>
          <p:nvPr>
            <p:ph idx="1"/>
          </p:nvPr>
        </p:nvSpPr>
        <p:spPr/>
        <p:txBody>
          <a:bodyPr/>
          <a:lstStyle/>
          <a:p>
            <a:r>
              <a:rPr lang="zh-CN" altLang="en-US" dirty="0" smtClean="0"/>
              <a:t>分别在不同的服务器部署</a:t>
            </a:r>
            <a:r>
              <a:rPr lang="en-US" altLang="zh-CN" dirty="0" err="1" smtClean="0"/>
              <a:t>Mongodb</a:t>
            </a:r>
            <a:r>
              <a:rPr lang="zh-CN" altLang="en-US" dirty="0" smtClean="0"/>
              <a:t>（数据库）、</a:t>
            </a:r>
            <a:r>
              <a:rPr lang="en-US" altLang="zh-CN" dirty="0" err="1" smtClean="0"/>
              <a:t>redis</a:t>
            </a:r>
            <a:r>
              <a:rPr lang="zh-CN" altLang="en-US" dirty="0" smtClean="0"/>
              <a:t>（任务队列）、调度系统</a:t>
            </a:r>
            <a:endParaRPr lang="en-US" altLang="zh-CN" dirty="0"/>
          </a:p>
          <a:p>
            <a:r>
              <a:rPr lang="zh-CN" altLang="en-US" dirty="0"/>
              <a:t>通</a:t>
            </a:r>
            <a:r>
              <a:rPr lang="zh-CN" altLang="en-US" dirty="0" smtClean="0"/>
              <a:t>过配置，可以在多台</a:t>
            </a:r>
            <a:r>
              <a:rPr lang="en-US" altLang="zh-CN" dirty="0" smtClean="0"/>
              <a:t>worker</a:t>
            </a:r>
            <a:r>
              <a:rPr lang="zh-CN" altLang="en-US" dirty="0" smtClean="0"/>
              <a:t>上部署不同引擎的</a:t>
            </a:r>
            <a:r>
              <a:rPr lang="en-US" altLang="zh-CN" dirty="0" smtClean="0"/>
              <a:t>worker</a:t>
            </a:r>
            <a:r>
              <a:rPr lang="zh-CN" altLang="en-US" dirty="0" smtClean="0"/>
              <a:t>，设置好启动数</a:t>
            </a:r>
            <a:endParaRPr lang="en-US" altLang="zh-CN" dirty="0" smtClean="0"/>
          </a:p>
          <a:p>
            <a:r>
              <a:rPr lang="zh-CN" altLang="en-US" dirty="0" smtClean="0"/>
              <a:t>在一台服务器上部署</a:t>
            </a:r>
            <a:r>
              <a:rPr lang="en-US" altLang="zh-CN" dirty="0" err="1" smtClean="0"/>
              <a:t>uwsgi+nginx</a:t>
            </a:r>
            <a:r>
              <a:rPr lang="zh-CN" altLang="en-US" dirty="0" smtClean="0"/>
              <a:t>，作为</a:t>
            </a:r>
            <a:r>
              <a:rPr lang="en-US" altLang="zh-CN" dirty="0" smtClean="0"/>
              <a:t>UI</a:t>
            </a:r>
            <a:r>
              <a:rPr lang="zh-CN" altLang="en-US" dirty="0" smtClean="0"/>
              <a:t>服务器</a:t>
            </a:r>
            <a:endParaRPr lang="en-US" altLang="zh-CN" dirty="0" smtClean="0"/>
          </a:p>
        </p:txBody>
      </p:sp>
    </p:spTree>
    <p:extLst>
      <p:ext uri="{BB962C8B-B14F-4D97-AF65-F5344CB8AC3E}">
        <p14:creationId xmlns:p14="http://schemas.microsoft.com/office/powerpoint/2010/main" val="2297134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673631"/>
          </a:xfrm>
        </p:spPr>
        <p:txBody>
          <a:bodyPr>
            <a:normAutofit/>
          </a:bodyPr>
          <a:lstStyle/>
          <a:p>
            <a:r>
              <a:rPr lang="zh-CN" altLang="en-US" dirty="0" smtClean="0"/>
              <a:t>任务调度</a:t>
            </a:r>
            <a:endParaRPr lang="en-US" altLang="zh-CN" dirty="0"/>
          </a:p>
        </p:txBody>
      </p:sp>
      <p:sp>
        <p:nvSpPr>
          <p:cNvPr id="3" name="内容占位符 2"/>
          <p:cNvSpPr>
            <a:spLocks noGrp="1"/>
          </p:cNvSpPr>
          <p:nvPr>
            <p:ph idx="1"/>
          </p:nvPr>
        </p:nvSpPr>
        <p:spPr>
          <a:xfrm>
            <a:off x="2589212" y="1397000"/>
            <a:ext cx="8915400" cy="3777622"/>
          </a:xfrm>
        </p:spPr>
        <p:txBody>
          <a:bodyPr/>
          <a:lstStyle/>
          <a:p>
            <a:r>
              <a:rPr lang="zh-CN" altLang="en-US" dirty="0" smtClean="0"/>
              <a:t>通过</a:t>
            </a:r>
            <a:r>
              <a:rPr lang="en-US" altLang="zh-CN" dirty="0" err="1" smtClean="0"/>
              <a:t>ui</a:t>
            </a:r>
            <a:r>
              <a:rPr lang="zh-CN" altLang="en-US" dirty="0" smtClean="0"/>
              <a:t>触发下发任务，加入</a:t>
            </a:r>
            <a:r>
              <a:rPr lang="en-US" altLang="zh-CN" dirty="0" err="1" smtClean="0"/>
              <a:t>redis</a:t>
            </a:r>
            <a:r>
              <a:rPr lang="zh-CN" altLang="en-US" dirty="0" smtClean="0"/>
              <a:t>任务队列</a:t>
            </a:r>
            <a:endParaRPr lang="en-US" altLang="zh-CN" dirty="0" smtClean="0"/>
          </a:p>
          <a:p>
            <a:r>
              <a:rPr lang="zh-CN" altLang="en-US" dirty="0" smtClean="0"/>
              <a:t>调度处理</a:t>
            </a:r>
            <a:r>
              <a:rPr lang="en-US" altLang="zh-CN" dirty="0" err="1" smtClean="0"/>
              <a:t>redis</a:t>
            </a:r>
            <a:r>
              <a:rPr lang="zh-CN" altLang="en-US" dirty="0" smtClean="0"/>
              <a:t>任务总队列，取任务分别加入不同引擎调度队列</a:t>
            </a:r>
            <a:endParaRPr lang="en-US" altLang="zh-CN" dirty="0" smtClean="0"/>
          </a:p>
          <a:p>
            <a:r>
              <a:rPr lang="en-US" altLang="zh-CN" dirty="0" smtClean="0"/>
              <a:t>Worker</a:t>
            </a:r>
            <a:r>
              <a:rPr lang="zh-CN" altLang="en-US" dirty="0"/>
              <a:t>主</a:t>
            </a:r>
            <a:r>
              <a:rPr lang="zh-CN" altLang="en-US" dirty="0" smtClean="0"/>
              <a:t>动取队列内任务进行检测，然后写结果回结果队列</a:t>
            </a:r>
            <a:endParaRPr lang="en-US" altLang="zh-CN" dirty="0" smtClean="0"/>
          </a:p>
          <a:p>
            <a:r>
              <a:rPr lang="zh-CN" altLang="en-US" dirty="0"/>
              <a:t>调</a:t>
            </a:r>
            <a:r>
              <a:rPr lang="zh-CN" altLang="en-US" dirty="0" smtClean="0"/>
              <a:t>度回收任务结果，写入数据库</a:t>
            </a:r>
            <a:endParaRPr lang="en-US" altLang="zh-CN" dirty="0" smtClean="0"/>
          </a:p>
          <a:p>
            <a:r>
              <a:rPr lang="zh-CN" altLang="en-US" dirty="0"/>
              <a:t>前</a:t>
            </a:r>
            <a:r>
              <a:rPr lang="zh-CN" altLang="en-US" dirty="0" smtClean="0"/>
              <a:t>端展示数据库数据</a:t>
            </a:r>
            <a:endParaRPr lang="en-US" altLang="zh-CN" dirty="0" smtClean="0"/>
          </a:p>
        </p:txBody>
      </p:sp>
      <p:pic>
        <p:nvPicPr>
          <p:cNvPr id="4" name="图片 3"/>
          <p:cNvPicPr>
            <a:picLocks noChangeAspect="1"/>
          </p:cNvPicPr>
          <p:nvPr/>
        </p:nvPicPr>
        <p:blipFill>
          <a:blip r:embed="rId2"/>
          <a:stretch>
            <a:fillRect/>
          </a:stretch>
        </p:blipFill>
        <p:spPr>
          <a:xfrm>
            <a:off x="5470525" y="3114675"/>
            <a:ext cx="6034087" cy="3680232"/>
          </a:xfrm>
          <a:prstGeom prst="rect">
            <a:avLst/>
          </a:prstGeom>
        </p:spPr>
      </p:pic>
    </p:spTree>
    <p:extLst>
      <p:ext uri="{BB962C8B-B14F-4D97-AF65-F5344CB8AC3E}">
        <p14:creationId xmlns:p14="http://schemas.microsoft.com/office/powerpoint/2010/main" val="1190313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前端</a:t>
            </a:r>
            <a:r>
              <a:rPr lang="en-US" altLang="zh-CN" dirty="0" smtClean="0"/>
              <a:t>UI</a:t>
            </a:r>
            <a:endParaRPr lang="en-US" altLang="zh-CN" dirty="0"/>
          </a:p>
        </p:txBody>
      </p:sp>
      <p:sp>
        <p:nvSpPr>
          <p:cNvPr id="3" name="内容占位符 2"/>
          <p:cNvSpPr>
            <a:spLocks noGrp="1"/>
          </p:cNvSpPr>
          <p:nvPr>
            <p:ph idx="1"/>
          </p:nvPr>
        </p:nvSpPr>
        <p:spPr/>
        <p:txBody>
          <a:bodyPr/>
          <a:lstStyle/>
          <a:p>
            <a:r>
              <a:rPr lang="en-US" altLang="zh-CN" dirty="0" err="1" smtClean="0"/>
              <a:t>Ui</a:t>
            </a:r>
            <a:r>
              <a:rPr lang="zh-CN" altLang="en-US" dirty="0" smtClean="0"/>
              <a:t>进行网址的检测结果查询</a:t>
            </a:r>
            <a:endParaRPr lang="en-US" altLang="zh-CN" dirty="0" smtClean="0"/>
          </a:p>
          <a:p>
            <a:r>
              <a:rPr lang="zh-CN" altLang="en-US" dirty="0" smtClean="0"/>
              <a:t>根据逻辑判断结果，如果不存在则自动下发任务</a:t>
            </a:r>
            <a:endParaRPr lang="en-US" altLang="zh-CN" dirty="0" smtClean="0"/>
          </a:p>
          <a:p>
            <a:r>
              <a:rPr lang="zh-CN" altLang="en-US" dirty="0" smtClean="0"/>
              <a:t>允许重新检测</a:t>
            </a:r>
            <a:endParaRPr lang="en-US" altLang="zh-CN" dirty="0" smtClean="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398571"/>
            <a:ext cx="4610003" cy="286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www_qq_com]检测结果-网址安全检测 Check Url Security[C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7401" y="3225320"/>
            <a:ext cx="3629025" cy="320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72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综述</a:t>
            </a:r>
            <a:endParaRPr lang="en-US" altLang="zh-CN" dirty="0"/>
          </a:p>
        </p:txBody>
      </p:sp>
      <p:sp>
        <p:nvSpPr>
          <p:cNvPr id="3" name="内容占位符 2"/>
          <p:cNvSpPr>
            <a:spLocks noGrp="1"/>
          </p:cNvSpPr>
          <p:nvPr>
            <p:ph idx="1"/>
          </p:nvPr>
        </p:nvSpPr>
        <p:spPr/>
        <p:txBody>
          <a:bodyPr/>
          <a:lstStyle/>
          <a:p>
            <a:r>
              <a:rPr lang="zh-CN" altLang="en-US" dirty="0" smtClean="0"/>
              <a:t>通过集群方式部署</a:t>
            </a:r>
            <a:endParaRPr lang="en-US" altLang="zh-CN" dirty="0" smtClean="0"/>
          </a:p>
          <a:p>
            <a:r>
              <a:rPr lang="zh-CN" altLang="en-US" dirty="0" smtClean="0"/>
              <a:t>任务调度调度任务检测</a:t>
            </a:r>
            <a:endParaRPr lang="en-US" altLang="zh-CN" dirty="0" smtClean="0"/>
          </a:p>
          <a:p>
            <a:r>
              <a:rPr lang="en-US" altLang="zh-CN" dirty="0" smtClean="0"/>
              <a:t>UI</a:t>
            </a:r>
            <a:r>
              <a:rPr lang="zh-CN" altLang="en-US" dirty="0" smtClean="0"/>
              <a:t>展示结果及触发任务下发</a:t>
            </a:r>
            <a:endParaRPr lang="en-US" altLang="zh-CN" dirty="0" smtClean="0"/>
          </a:p>
          <a:p>
            <a:endParaRPr lang="en-US" altLang="zh-CN" dirty="0"/>
          </a:p>
          <a:p>
            <a:r>
              <a:rPr lang="zh-CN" altLang="en-US" dirty="0" smtClean="0"/>
              <a:t>整个系统通过分布式集群部署，统一配置化，可以拓展，后端任务调度方式进行检测，然后前端</a:t>
            </a:r>
            <a:r>
              <a:rPr lang="en-US" altLang="zh-CN" dirty="0" smtClean="0"/>
              <a:t>UI</a:t>
            </a:r>
            <a:r>
              <a:rPr lang="zh-CN" altLang="en-US" dirty="0" smtClean="0"/>
              <a:t>进行展示，实现整个系统良好的前端用户体验与稳定的后端检测及可拓展性</a:t>
            </a:r>
            <a:endParaRPr lang="en-US" altLang="zh-CN" dirty="0" smtClean="0"/>
          </a:p>
        </p:txBody>
      </p:sp>
    </p:spTree>
    <p:extLst>
      <p:ext uri="{BB962C8B-B14F-4D97-AF65-F5344CB8AC3E}">
        <p14:creationId xmlns:p14="http://schemas.microsoft.com/office/powerpoint/2010/main" val="1622967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课题意义</a:t>
            </a:r>
            <a:r>
              <a:rPr lang="en-US" altLang="zh-CN" dirty="0" smtClean="0"/>
              <a:t>-</a:t>
            </a:r>
            <a:r>
              <a:rPr lang="zh-CN" altLang="en-US" dirty="0" smtClean="0"/>
              <a:t>互联网的安全问题</a:t>
            </a:r>
            <a:endParaRPr lang="zh-CN" altLang="en-US" dirty="0"/>
          </a:p>
        </p:txBody>
      </p:sp>
      <p:sp>
        <p:nvSpPr>
          <p:cNvPr id="3" name="内容占位符 2"/>
          <p:cNvSpPr>
            <a:spLocks noGrp="1"/>
          </p:cNvSpPr>
          <p:nvPr>
            <p:ph idx="1"/>
          </p:nvPr>
        </p:nvSpPr>
        <p:spPr/>
        <p:txBody>
          <a:bodyPr/>
          <a:lstStyle/>
          <a:p>
            <a:r>
              <a:rPr lang="zh-CN" altLang="zh-CN" dirty="0"/>
              <a:t>有报告指出，钓鱼网站造成中国经济年均</a:t>
            </a:r>
            <a:r>
              <a:rPr lang="en-US" altLang="zh-CN" dirty="0"/>
              <a:t>300</a:t>
            </a:r>
            <a:r>
              <a:rPr lang="zh-CN" altLang="zh-CN" dirty="0"/>
              <a:t>亿的损</a:t>
            </a:r>
            <a:r>
              <a:rPr lang="zh-CN" altLang="zh-CN" dirty="0" smtClean="0"/>
              <a:t>失</a:t>
            </a:r>
            <a:endParaRPr lang="en-US" altLang="zh-CN" dirty="0" smtClean="0"/>
          </a:p>
          <a:p>
            <a:r>
              <a:rPr lang="zh-CN" altLang="en-US" dirty="0" smtClean="0"/>
              <a:t>钓鱼网站属于恶意网站的一种</a:t>
            </a:r>
            <a:endParaRPr lang="en-US" altLang="zh-CN" dirty="0" smtClean="0"/>
          </a:p>
          <a:p>
            <a:r>
              <a:rPr lang="zh-CN" altLang="en-US" dirty="0" smtClean="0"/>
              <a:t>恶意网站是威胁网民网上生活，造成损失的一个重大问题</a:t>
            </a:r>
            <a:endParaRPr lang="en-US" altLang="zh-CN" dirty="0" smtClean="0"/>
          </a:p>
          <a:p>
            <a:r>
              <a:rPr lang="zh-CN" altLang="en-US" dirty="0"/>
              <a:t>网</a:t>
            </a:r>
            <a:r>
              <a:rPr lang="zh-CN" altLang="en-US" dirty="0" smtClean="0"/>
              <a:t>站的出现提供了各种在线服务，也隐藏了各种安全隐患，访问的可能是恶意网站</a:t>
            </a:r>
            <a:endParaRPr lang="en-US" altLang="zh-CN" dirty="0" smtClean="0"/>
          </a:p>
          <a:p>
            <a:r>
              <a:rPr lang="zh-CN" altLang="en-US" dirty="0"/>
              <a:t>现</a:t>
            </a:r>
            <a:r>
              <a:rPr lang="zh-CN" altLang="en-US" dirty="0" smtClean="0"/>
              <a:t>有手机应用已经有许多使用</a:t>
            </a:r>
            <a:r>
              <a:rPr lang="en-US" altLang="zh-CN" dirty="0" smtClean="0"/>
              <a:t>html5</a:t>
            </a:r>
            <a:r>
              <a:rPr lang="zh-CN" altLang="en-US" dirty="0" smtClean="0"/>
              <a:t>开发，这就是手机应用也成为一个个“网站”</a:t>
            </a:r>
            <a:endParaRPr lang="en-US" altLang="zh-CN" dirty="0" smtClean="0"/>
          </a:p>
          <a:p>
            <a:endParaRPr lang="en-US" altLang="zh-CN" dirty="0"/>
          </a:p>
          <a:p>
            <a:r>
              <a:rPr lang="zh-CN" altLang="en-US" dirty="0" smtClean="0"/>
              <a:t>随着新技术的发展，网络的发展，各种各样的网站已经日益深入互联网、移动生活的每个角落，而这些网站中不恶意网站，在不知情的情况下访问，就可能造成重大的损失，如何使用技术手段在访问网站前得知网站是否恶意网站是这个课题的设计缘由</a:t>
            </a:r>
            <a:endParaRPr lang="zh-CN" altLang="en-US" dirty="0"/>
          </a:p>
        </p:txBody>
      </p:sp>
      <p:pic>
        <p:nvPicPr>
          <p:cNvPr id="4" name="图片 3"/>
          <p:cNvPicPr>
            <a:picLocks noChangeAspect="1"/>
          </p:cNvPicPr>
          <p:nvPr/>
        </p:nvPicPr>
        <p:blipFill>
          <a:blip r:embed="rId2"/>
          <a:stretch>
            <a:fillRect/>
          </a:stretch>
        </p:blipFill>
        <p:spPr>
          <a:xfrm>
            <a:off x="8643937" y="458788"/>
            <a:ext cx="3382963" cy="2468332"/>
          </a:xfrm>
          <a:prstGeom prst="rect">
            <a:avLst/>
          </a:prstGeom>
        </p:spPr>
      </p:pic>
    </p:spTree>
    <p:extLst>
      <p:ext uri="{BB962C8B-B14F-4D97-AF65-F5344CB8AC3E}">
        <p14:creationId xmlns:p14="http://schemas.microsoft.com/office/powerpoint/2010/main" val="3054166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课题意义</a:t>
            </a:r>
            <a:r>
              <a:rPr lang="en-US" altLang="zh-CN" dirty="0" smtClean="0"/>
              <a:t>-</a:t>
            </a:r>
            <a:r>
              <a:rPr lang="zh-CN" altLang="en-US" dirty="0" smtClean="0"/>
              <a:t>技术解决安全问题</a:t>
            </a:r>
            <a:endParaRPr lang="zh-CN" altLang="en-US" dirty="0"/>
          </a:p>
        </p:txBody>
      </p:sp>
      <p:sp>
        <p:nvSpPr>
          <p:cNvPr id="3" name="内容占位符 2"/>
          <p:cNvSpPr>
            <a:spLocks noGrp="1"/>
          </p:cNvSpPr>
          <p:nvPr>
            <p:ph idx="1"/>
          </p:nvPr>
        </p:nvSpPr>
        <p:spPr/>
        <p:txBody>
          <a:bodyPr/>
          <a:lstStyle/>
          <a:p>
            <a:r>
              <a:rPr lang="zh-CN" altLang="en-US" dirty="0"/>
              <a:t>恶</a:t>
            </a:r>
            <a:r>
              <a:rPr lang="zh-CN" altLang="en-US" dirty="0" smtClean="0"/>
              <a:t>意网站分为：钓鱼</a:t>
            </a:r>
            <a:r>
              <a:rPr lang="en-US" altLang="zh-CN" dirty="0" smtClean="0"/>
              <a:t>(</a:t>
            </a:r>
            <a:r>
              <a:rPr lang="zh-CN" altLang="en-US" dirty="0" smtClean="0"/>
              <a:t>欺诈、仿冒</a:t>
            </a:r>
            <a:r>
              <a:rPr lang="en-US" altLang="zh-CN" dirty="0" smtClean="0"/>
              <a:t>)</a:t>
            </a:r>
            <a:r>
              <a:rPr lang="zh-CN" altLang="en-US" dirty="0" smtClean="0"/>
              <a:t>、网页挂马、篡改</a:t>
            </a:r>
            <a:endParaRPr lang="en-US" altLang="zh-CN" dirty="0" smtClean="0"/>
          </a:p>
          <a:p>
            <a:r>
              <a:rPr lang="zh-CN" altLang="en-US" dirty="0"/>
              <a:t>每</a:t>
            </a:r>
            <a:r>
              <a:rPr lang="zh-CN" altLang="en-US" dirty="0" smtClean="0"/>
              <a:t>种恶意网站有其特征，最终体现在代码上</a:t>
            </a:r>
            <a:endParaRPr lang="en-US" altLang="zh-CN" dirty="0" smtClean="0"/>
          </a:p>
          <a:p>
            <a:r>
              <a:rPr lang="zh-CN" altLang="en-US" dirty="0"/>
              <a:t>引</a:t>
            </a:r>
            <a:r>
              <a:rPr lang="zh-CN" altLang="en-US" dirty="0" smtClean="0"/>
              <a:t>擎的开发可以检测大部分恶意网站</a:t>
            </a:r>
            <a:endParaRPr lang="en-US" altLang="zh-CN" dirty="0" smtClean="0"/>
          </a:p>
          <a:p>
            <a:r>
              <a:rPr lang="zh-CN" altLang="en-US" dirty="0" smtClean="0"/>
              <a:t>多厂商不同的引擎有利于根据综合结果识别网站是否恶意网站</a:t>
            </a:r>
            <a:endParaRPr lang="en-US" altLang="zh-CN" dirty="0" smtClean="0"/>
          </a:p>
          <a:p>
            <a:r>
              <a:rPr lang="zh-CN" altLang="en-US" dirty="0" smtClean="0"/>
              <a:t>检测出恶意网站有利于避免对恶意网站的访问从而达到避免损失的结果</a:t>
            </a:r>
            <a:endParaRPr lang="en-US" altLang="zh-CN" dirty="0" smtClean="0"/>
          </a:p>
          <a:p>
            <a:endParaRPr lang="en-US" altLang="zh-CN" dirty="0" smtClean="0"/>
          </a:p>
          <a:p>
            <a:r>
              <a:rPr lang="zh-CN" altLang="en-US" dirty="0" smtClean="0"/>
              <a:t>本课题通过一个多引擎网站安全检测系统的设计来实现结合各厂商检测引擎结果对一个网站进行是否恶意网站的检测，达到避免对恶意网站访问，避免损失</a:t>
            </a:r>
            <a:endParaRPr lang="en-US" altLang="zh-CN" dirty="0"/>
          </a:p>
        </p:txBody>
      </p:sp>
    </p:spTree>
    <p:extLst>
      <p:ext uri="{BB962C8B-B14F-4D97-AF65-F5344CB8AC3E}">
        <p14:creationId xmlns:p14="http://schemas.microsoft.com/office/powerpoint/2010/main" val="344309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技术简介</a:t>
            </a:r>
            <a:endParaRPr lang="zh-CN" altLang="en-US" dirty="0"/>
          </a:p>
        </p:txBody>
      </p:sp>
      <p:sp>
        <p:nvSpPr>
          <p:cNvPr id="3" name="内容占位符 2"/>
          <p:cNvSpPr>
            <a:spLocks noGrp="1"/>
          </p:cNvSpPr>
          <p:nvPr>
            <p:ph idx="1"/>
          </p:nvPr>
        </p:nvSpPr>
        <p:spPr/>
        <p:txBody>
          <a:bodyPr/>
          <a:lstStyle/>
          <a:p>
            <a:r>
              <a:rPr lang="zh-CN" altLang="en-US" dirty="0" smtClean="0"/>
              <a:t>多引擎</a:t>
            </a:r>
            <a:endParaRPr lang="en-US" altLang="zh-CN" dirty="0" smtClean="0"/>
          </a:p>
          <a:p>
            <a:r>
              <a:rPr lang="zh-CN" altLang="en-US" dirty="0" smtClean="0"/>
              <a:t>分布式部署，集群化</a:t>
            </a:r>
            <a:endParaRPr lang="en-US" altLang="zh-CN" dirty="0" smtClean="0"/>
          </a:p>
          <a:p>
            <a:r>
              <a:rPr lang="zh-CN" altLang="en-US" dirty="0" smtClean="0"/>
              <a:t>任务调度系统，实时任务调度检测与结果回收</a:t>
            </a:r>
            <a:endParaRPr lang="en-US" altLang="zh-CN" dirty="0" smtClean="0"/>
          </a:p>
          <a:p>
            <a:r>
              <a:rPr lang="zh-CN" altLang="en-US" dirty="0"/>
              <a:t>前</a:t>
            </a:r>
            <a:r>
              <a:rPr lang="zh-CN" altLang="en-US" dirty="0" smtClean="0"/>
              <a:t>端</a:t>
            </a:r>
            <a:r>
              <a:rPr lang="en-US" altLang="zh-CN" dirty="0" smtClean="0"/>
              <a:t>UI</a:t>
            </a:r>
            <a:r>
              <a:rPr lang="zh-CN" altLang="en-US" dirty="0" smtClean="0"/>
              <a:t>端口统一监听管理，实现负载均衡</a:t>
            </a:r>
            <a:endParaRPr lang="en-US" altLang="zh-CN" dirty="0" smtClean="0"/>
          </a:p>
          <a:p>
            <a:r>
              <a:rPr lang="en-US" altLang="zh-CN" dirty="0" err="1" smtClean="0"/>
              <a:t>Mongodb</a:t>
            </a:r>
            <a:r>
              <a:rPr lang="zh-CN" altLang="en-US" dirty="0" smtClean="0"/>
              <a:t>非关系型数据库存储</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1444844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技术简介</a:t>
            </a:r>
            <a:r>
              <a:rPr lang="en-US" altLang="zh-CN" dirty="0" smtClean="0"/>
              <a:t>-</a:t>
            </a:r>
            <a:r>
              <a:rPr lang="zh-CN" altLang="en-US" dirty="0" smtClean="0"/>
              <a:t>多引擎</a:t>
            </a:r>
            <a:endParaRPr lang="zh-CN" altLang="en-US" dirty="0"/>
          </a:p>
        </p:txBody>
      </p:sp>
      <p:sp>
        <p:nvSpPr>
          <p:cNvPr id="3" name="内容占位符 2"/>
          <p:cNvSpPr>
            <a:spLocks noGrp="1"/>
          </p:cNvSpPr>
          <p:nvPr>
            <p:ph idx="1"/>
          </p:nvPr>
        </p:nvSpPr>
        <p:spPr/>
        <p:txBody>
          <a:bodyPr/>
          <a:lstStyle/>
          <a:p>
            <a:r>
              <a:rPr lang="zh-CN" altLang="en-US" dirty="0"/>
              <a:t>对各个厂商的检测</a:t>
            </a:r>
            <a:r>
              <a:rPr lang="en-US" altLang="zh-CN" dirty="0" err="1"/>
              <a:t>api</a:t>
            </a:r>
            <a:r>
              <a:rPr lang="zh-CN" altLang="en-US" dirty="0"/>
              <a:t>进行代码封装，统一调用接口</a:t>
            </a:r>
            <a:endParaRPr lang="en-US" altLang="zh-CN" dirty="0"/>
          </a:p>
          <a:p>
            <a:r>
              <a:rPr lang="zh-CN" altLang="en-US" dirty="0"/>
              <a:t>统一启动及监控调用</a:t>
            </a:r>
            <a:endParaRPr lang="en-US" altLang="zh-CN" dirty="0"/>
          </a:p>
          <a:p>
            <a:r>
              <a:rPr lang="zh-CN" altLang="en-US" dirty="0"/>
              <a:t>配置统一化，引擎可拓展，新引擎可以随时添加</a:t>
            </a:r>
            <a:endParaRPr lang="en-US" altLang="zh-CN" dirty="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2589212" y="3295649"/>
            <a:ext cx="6732588" cy="3502971"/>
          </a:xfrm>
          <a:prstGeom prst="rect">
            <a:avLst/>
          </a:prstGeom>
        </p:spPr>
      </p:pic>
    </p:spTree>
    <p:extLst>
      <p:ext uri="{BB962C8B-B14F-4D97-AF65-F5344CB8AC3E}">
        <p14:creationId xmlns:p14="http://schemas.microsoft.com/office/powerpoint/2010/main" val="3017755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912590"/>
          </a:xfrm>
        </p:spPr>
        <p:txBody>
          <a:bodyPr/>
          <a:lstStyle/>
          <a:p>
            <a:r>
              <a:rPr lang="zh-CN" altLang="en-US" dirty="0" smtClean="0"/>
              <a:t>技术简介</a:t>
            </a:r>
            <a:r>
              <a:rPr lang="en-US" altLang="zh-CN" dirty="0" smtClean="0"/>
              <a:t>-</a:t>
            </a:r>
            <a:r>
              <a:rPr lang="zh-CN" altLang="en-US" dirty="0"/>
              <a:t>分布式部</a:t>
            </a:r>
            <a:r>
              <a:rPr lang="zh-CN" altLang="en-US" dirty="0" smtClean="0"/>
              <a:t>署</a:t>
            </a:r>
            <a:endParaRPr lang="en-US" altLang="zh-CN" dirty="0"/>
          </a:p>
        </p:txBody>
      </p:sp>
      <p:sp>
        <p:nvSpPr>
          <p:cNvPr id="3" name="内容占位符 2"/>
          <p:cNvSpPr>
            <a:spLocks noGrp="1"/>
          </p:cNvSpPr>
          <p:nvPr>
            <p:ph idx="1"/>
          </p:nvPr>
        </p:nvSpPr>
        <p:spPr>
          <a:xfrm>
            <a:off x="2589212" y="1536700"/>
            <a:ext cx="8915400" cy="4374522"/>
          </a:xfrm>
        </p:spPr>
        <p:txBody>
          <a:bodyPr/>
          <a:lstStyle/>
          <a:p>
            <a:r>
              <a:rPr lang="zh-CN" altLang="en-US" dirty="0" smtClean="0"/>
              <a:t>理论上如果数据库读写可以支持，可以将</a:t>
            </a:r>
            <a:r>
              <a:rPr lang="en-US" altLang="zh-CN" dirty="0" smtClean="0"/>
              <a:t>worker</a:t>
            </a:r>
            <a:r>
              <a:rPr lang="zh-CN" altLang="en-US" dirty="0" smtClean="0"/>
              <a:t>部署在一台或者</a:t>
            </a:r>
            <a:r>
              <a:rPr lang="en-US" altLang="zh-CN" dirty="0" smtClean="0"/>
              <a:t>N</a:t>
            </a:r>
            <a:r>
              <a:rPr lang="zh-CN" altLang="en-US" dirty="0" smtClean="0"/>
              <a:t>台服务器</a:t>
            </a:r>
            <a:endParaRPr lang="en-US" altLang="zh-CN" dirty="0" smtClean="0"/>
          </a:p>
          <a:p>
            <a:r>
              <a:rPr lang="en-US" altLang="zh-CN" dirty="0" smtClean="0"/>
              <a:t>Worker</a:t>
            </a:r>
            <a:r>
              <a:rPr lang="zh-CN" altLang="en-US" dirty="0" smtClean="0"/>
              <a:t>配置统一化</a:t>
            </a:r>
            <a:endParaRPr lang="en-US" altLang="zh-CN" dirty="0" smtClean="0"/>
          </a:p>
          <a:p>
            <a:r>
              <a:rPr lang="zh-CN" altLang="en-US" dirty="0" smtClean="0"/>
              <a:t>每台</a:t>
            </a:r>
            <a:r>
              <a:rPr lang="en-US" altLang="zh-CN" dirty="0" smtClean="0"/>
              <a:t>worker</a:t>
            </a:r>
            <a:r>
              <a:rPr lang="zh-CN" altLang="en-US" dirty="0" smtClean="0"/>
              <a:t>服务器可以配置每种引擎启动线程数</a:t>
            </a:r>
            <a:endParaRPr lang="en-US" altLang="zh-CN" dirty="0" smtClean="0"/>
          </a:p>
          <a:p>
            <a:r>
              <a:rPr lang="zh-CN" altLang="en-US" dirty="0"/>
              <a:t>调</a:t>
            </a:r>
            <a:r>
              <a:rPr lang="zh-CN" altLang="en-US" dirty="0" smtClean="0"/>
              <a:t>度服务器、队列服务器、存储服务器</a:t>
            </a:r>
            <a:r>
              <a:rPr lang="en-US" altLang="zh-CN" dirty="0" smtClean="0"/>
              <a:t>(</a:t>
            </a:r>
            <a:r>
              <a:rPr lang="zh-CN" altLang="en-US" dirty="0" smtClean="0"/>
              <a:t>或存储集群</a:t>
            </a:r>
            <a:r>
              <a:rPr lang="en-US" altLang="zh-CN" dirty="0" smtClean="0"/>
              <a:t>)</a:t>
            </a:r>
          </a:p>
          <a:p>
            <a:endParaRPr lang="en-US" altLang="zh-CN"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128963"/>
            <a:ext cx="7646988" cy="390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326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技术简介</a:t>
            </a:r>
            <a:r>
              <a:rPr lang="en-US" altLang="zh-CN" dirty="0" smtClean="0"/>
              <a:t>-</a:t>
            </a:r>
            <a:r>
              <a:rPr lang="zh-CN" altLang="en-US" dirty="0"/>
              <a:t>任务调度系</a:t>
            </a:r>
            <a:r>
              <a:rPr lang="zh-CN" altLang="en-US" dirty="0" smtClean="0"/>
              <a:t>统</a:t>
            </a:r>
            <a:r>
              <a:rPr lang="en-US" altLang="zh-CN" dirty="0"/>
              <a:t/>
            </a:r>
            <a:br>
              <a:rPr lang="en-US" altLang="zh-CN" dirty="0"/>
            </a:br>
            <a:endParaRPr lang="en-US" altLang="zh-CN" dirty="0"/>
          </a:p>
        </p:txBody>
      </p:sp>
      <p:sp>
        <p:nvSpPr>
          <p:cNvPr id="3" name="内容占位符 2"/>
          <p:cNvSpPr>
            <a:spLocks noGrp="1"/>
          </p:cNvSpPr>
          <p:nvPr>
            <p:ph idx="1"/>
          </p:nvPr>
        </p:nvSpPr>
        <p:spPr/>
        <p:txBody>
          <a:bodyPr/>
          <a:lstStyle/>
          <a:p>
            <a:r>
              <a:rPr lang="zh-CN" altLang="en-US" dirty="0" smtClean="0"/>
              <a:t>采用</a:t>
            </a:r>
            <a:r>
              <a:rPr lang="en-US" altLang="zh-CN" dirty="0" err="1" smtClean="0"/>
              <a:t>redis</a:t>
            </a:r>
            <a:r>
              <a:rPr lang="zh-CN" altLang="en-US" dirty="0" smtClean="0"/>
              <a:t>作为队列存储</a:t>
            </a:r>
            <a:endParaRPr lang="en-US" altLang="zh-CN" dirty="0" smtClean="0"/>
          </a:p>
          <a:p>
            <a:r>
              <a:rPr lang="en-US" altLang="zh-CN" dirty="0"/>
              <a:t>Redis:key-value存储系统,</a:t>
            </a:r>
            <a:r>
              <a:rPr lang="zh-CN" altLang="zh-CN" dirty="0"/>
              <a:t>和</a:t>
            </a:r>
            <a:r>
              <a:rPr lang="en-US" altLang="zh-CN" dirty="0" err="1"/>
              <a:t>Memcached</a:t>
            </a:r>
            <a:r>
              <a:rPr lang="zh-CN" altLang="zh-CN" dirty="0"/>
              <a:t>类似</a:t>
            </a:r>
            <a:endParaRPr lang="en-US" altLang="zh-CN" dirty="0"/>
          </a:p>
          <a:p>
            <a:r>
              <a:rPr lang="zh-CN" altLang="en-US" dirty="0"/>
              <a:t>任</a:t>
            </a:r>
            <a:r>
              <a:rPr lang="zh-CN" altLang="en-US" dirty="0" smtClean="0"/>
              <a:t>务下发与结果回收分模块</a:t>
            </a:r>
            <a:endParaRPr lang="en-US" altLang="zh-CN" dirty="0" smtClean="0"/>
          </a:p>
          <a:p>
            <a:r>
              <a:rPr lang="zh-CN" altLang="en-US" dirty="0"/>
              <a:t>自</a:t>
            </a:r>
            <a:r>
              <a:rPr lang="zh-CN" altLang="en-US" dirty="0" smtClean="0"/>
              <a:t>写调度系统</a:t>
            </a:r>
            <a:endParaRPr lang="en-US" altLang="zh-CN" dirty="0"/>
          </a:p>
          <a:p>
            <a:endParaRPr lang="en-US" altLang="zh-CN" dirty="0"/>
          </a:p>
        </p:txBody>
      </p:sp>
    </p:spTree>
    <p:extLst>
      <p:ext uri="{BB962C8B-B14F-4D97-AF65-F5344CB8AC3E}">
        <p14:creationId xmlns:p14="http://schemas.microsoft.com/office/powerpoint/2010/main" val="3791380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技术简介</a:t>
            </a:r>
            <a:r>
              <a:rPr lang="en-US" altLang="zh-CN" dirty="0" smtClean="0"/>
              <a:t>-</a:t>
            </a:r>
            <a:r>
              <a:rPr lang="zh-CN" altLang="en-US" dirty="0"/>
              <a:t>前端</a:t>
            </a:r>
            <a:r>
              <a:rPr lang="en-US" altLang="zh-CN" dirty="0"/>
              <a:t>UI</a:t>
            </a:r>
            <a:br>
              <a:rPr lang="en-US" altLang="zh-CN" dirty="0"/>
            </a:br>
            <a:endParaRPr lang="en-US" altLang="zh-CN" dirty="0"/>
          </a:p>
        </p:txBody>
      </p:sp>
      <p:sp>
        <p:nvSpPr>
          <p:cNvPr id="3" name="内容占位符 2"/>
          <p:cNvSpPr>
            <a:spLocks noGrp="1"/>
          </p:cNvSpPr>
          <p:nvPr>
            <p:ph idx="1"/>
          </p:nvPr>
        </p:nvSpPr>
        <p:spPr/>
        <p:txBody>
          <a:bodyPr/>
          <a:lstStyle/>
          <a:p>
            <a:r>
              <a:rPr lang="zh-CN" altLang="en-US" dirty="0" smtClean="0"/>
              <a:t>采用</a:t>
            </a:r>
            <a:r>
              <a:rPr lang="en-US" altLang="zh-CN" dirty="0" err="1" smtClean="0"/>
              <a:t>uwsgi</a:t>
            </a:r>
            <a:r>
              <a:rPr lang="zh-CN" altLang="en-US" dirty="0" smtClean="0"/>
              <a:t>，自动实现负载均衡</a:t>
            </a:r>
            <a:endParaRPr lang="en-US" altLang="zh-CN" dirty="0" smtClean="0"/>
          </a:p>
          <a:p>
            <a:r>
              <a:rPr lang="en-US" altLang="zh-CN" dirty="0" smtClean="0"/>
              <a:t>Web.py</a:t>
            </a:r>
            <a:r>
              <a:rPr lang="zh-CN" altLang="en-US" dirty="0" smtClean="0"/>
              <a:t>实现动态展示</a:t>
            </a:r>
            <a:endParaRPr lang="en-US" altLang="zh-CN" dirty="0" smtClean="0"/>
          </a:p>
          <a:p>
            <a:endParaRPr lang="en-US" altLang="zh-CN" dirty="0"/>
          </a:p>
        </p:txBody>
      </p:sp>
      <p:pic>
        <p:nvPicPr>
          <p:cNvPr id="5" name="图片 4"/>
          <p:cNvPicPr>
            <a:picLocks noChangeAspect="1"/>
          </p:cNvPicPr>
          <p:nvPr/>
        </p:nvPicPr>
        <p:blipFill>
          <a:blip r:embed="rId2"/>
          <a:stretch>
            <a:fillRect/>
          </a:stretch>
        </p:blipFill>
        <p:spPr>
          <a:xfrm>
            <a:off x="6323012" y="1698624"/>
            <a:ext cx="5005388" cy="3954595"/>
          </a:xfrm>
          <a:prstGeom prst="rect">
            <a:avLst/>
          </a:prstGeom>
        </p:spPr>
      </p:pic>
    </p:spTree>
    <p:extLst>
      <p:ext uri="{BB962C8B-B14F-4D97-AF65-F5344CB8AC3E}">
        <p14:creationId xmlns:p14="http://schemas.microsoft.com/office/powerpoint/2010/main" val="312876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技术简介</a:t>
            </a:r>
            <a:r>
              <a:rPr lang="en-US" altLang="zh-CN" dirty="0" smtClean="0"/>
              <a:t>-</a:t>
            </a:r>
            <a:r>
              <a:rPr lang="zh-CN" altLang="en-US" dirty="0" smtClean="0"/>
              <a:t>存储</a:t>
            </a:r>
            <a:endParaRPr lang="en-US" altLang="zh-CN" dirty="0"/>
          </a:p>
        </p:txBody>
      </p:sp>
      <p:sp>
        <p:nvSpPr>
          <p:cNvPr id="3" name="内容占位符 2"/>
          <p:cNvSpPr>
            <a:spLocks noGrp="1"/>
          </p:cNvSpPr>
          <p:nvPr>
            <p:ph idx="1"/>
          </p:nvPr>
        </p:nvSpPr>
        <p:spPr/>
        <p:txBody>
          <a:bodyPr/>
          <a:lstStyle/>
          <a:p>
            <a:r>
              <a:rPr lang="zh-CN" altLang="en-US" dirty="0" smtClean="0"/>
              <a:t>采用</a:t>
            </a:r>
            <a:r>
              <a:rPr lang="en-US" altLang="zh-CN" dirty="0" err="1" smtClean="0"/>
              <a:t>Mongodb</a:t>
            </a:r>
            <a:endParaRPr lang="en-US" altLang="zh-CN" dirty="0" smtClean="0"/>
          </a:p>
          <a:p>
            <a:r>
              <a:rPr lang="zh-CN" altLang="en-US" dirty="0" smtClean="0"/>
              <a:t>非关系型数据库</a:t>
            </a:r>
            <a:endParaRPr lang="en-US" altLang="zh-CN" dirty="0" smtClean="0"/>
          </a:p>
          <a:p>
            <a:r>
              <a:rPr lang="zh-CN" altLang="en-US" dirty="0"/>
              <a:t>主</a:t>
            </a:r>
            <a:r>
              <a:rPr lang="zh-CN" altLang="en-US" dirty="0" smtClean="0"/>
              <a:t>从库设计</a:t>
            </a:r>
            <a:r>
              <a:rPr lang="en-US" altLang="zh-CN" dirty="0" smtClean="0"/>
              <a:t>,</a:t>
            </a:r>
            <a:r>
              <a:rPr lang="zh-CN" altLang="en-US" dirty="0" smtClean="0"/>
              <a:t>读写分离</a:t>
            </a:r>
            <a:endParaRPr lang="en-US" altLang="zh-CN" dirty="0"/>
          </a:p>
        </p:txBody>
      </p:sp>
      <p:pic>
        <p:nvPicPr>
          <p:cNvPr id="4" name="图片 3"/>
          <p:cNvPicPr>
            <a:picLocks noChangeAspect="1"/>
          </p:cNvPicPr>
          <p:nvPr/>
        </p:nvPicPr>
        <p:blipFill>
          <a:blip r:embed="rId2"/>
          <a:stretch>
            <a:fillRect/>
          </a:stretch>
        </p:blipFill>
        <p:spPr>
          <a:xfrm>
            <a:off x="6456362" y="1658937"/>
            <a:ext cx="4376738" cy="3637344"/>
          </a:xfrm>
          <a:prstGeom prst="rect">
            <a:avLst/>
          </a:prstGeom>
        </p:spPr>
      </p:pic>
    </p:spTree>
    <p:extLst>
      <p:ext uri="{BB962C8B-B14F-4D97-AF65-F5344CB8AC3E}">
        <p14:creationId xmlns:p14="http://schemas.microsoft.com/office/powerpoint/2010/main" val="634724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TotalTime>
  <Words>645</Words>
  <Application>Microsoft Office PowerPoint</Application>
  <PresentationFormat>宽屏</PresentationFormat>
  <Paragraphs>65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幼圆</vt:lpstr>
      <vt:lpstr>Arial</vt:lpstr>
      <vt:lpstr>Century Gothic</vt:lpstr>
      <vt:lpstr>Wingdings 3</vt:lpstr>
      <vt:lpstr>丝状</vt:lpstr>
      <vt:lpstr>多引擎网站安全检测系统的设计与实现</vt:lpstr>
      <vt:lpstr>课题意义-互联网的安全问题</vt:lpstr>
      <vt:lpstr>课题意义-技术解决安全问题</vt:lpstr>
      <vt:lpstr>技术简介</vt:lpstr>
      <vt:lpstr>技术简介-多引擎</vt:lpstr>
      <vt:lpstr>技术简介-分布式部署</vt:lpstr>
      <vt:lpstr>技术简介-任务调度系统 </vt:lpstr>
      <vt:lpstr>技术简介-前端UI </vt:lpstr>
      <vt:lpstr>技术简介-存储</vt:lpstr>
      <vt:lpstr>部署</vt:lpstr>
      <vt:lpstr>任务调度</vt:lpstr>
      <vt:lpstr>前端UI</vt:lpstr>
      <vt:lpstr>综述</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多引擎网站安全检测系统的设计与实现</dc:title>
  <dc:creator>张祖优</dc:creator>
  <cp:lastModifiedBy>张祖优</cp:lastModifiedBy>
  <cp:revision>11</cp:revision>
  <dcterms:created xsi:type="dcterms:W3CDTF">2013-05-31T02:40:45Z</dcterms:created>
  <dcterms:modified xsi:type="dcterms:W3CDTF">2013-08-09T03:11:21Z</dcterms:modified>
</cp:coreProperties>
</file>