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5" r:id="rId4"/>
    <p:sldId id="276" r:id="rId5"/>
    <p:sldId id="277" r:id="rId6"/>
    <p:sldId id="259" r:id="rId7"/>
    <p:sldId id="260" r:id="rId8"/>
    <p:sldId id="261" r:id="rId9"/>
    <p:sldId id="278" r:id="rId10"/>
    <p:sldId id="265" r:id="rId11"/>
    <p:sldId id="266" r:id="rId12"/>
    <p:sldId id="272" r:id="rId13"/>
    <p:sldId id="283" r:id="rId14"/>
    <p:sldId id="273" r:id="rId15"/>
    <p:sldId id="267" r:id="rId16"/>
    <p:sldId id="268" r:id="rId17"/>
    <p:sldId id="284" r:id="rId18"/>
    <p:sldId id="269" r:id="rId19"/>
    <p:sldId id="280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5"/>
    <p:restoredTop sz="83574"/>
  </p:normalViewPr>
  <p:slideViewPr>
    <p:cSldViewPr snapToGrid="0" snapToObjects="1">
      <p:cViewPr varScale="1">
        <p:scale>
          <a:sx n="78" d="100"/>
          <a:sy n="78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16152-0767-6B41-AEDE-775C58B98B6C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F3D-3801-1D40-8837-703E929E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everyone, my name is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Shuqi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I'm an FYP student under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Prof.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Chang. My topic is Adversarial Machine Learning. And for this project, my goal is to explore the potential privacy risks in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TraceTogether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only have different trajectories.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01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once we can link the trajectories, we can assume the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TempIDs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from the same person.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TraceTogether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BlueTrace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application, and therefore, only relative location is provided. To handle this, I assume sensors are settled in an area, and thus the sensors will help to collect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TraceTogether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and still we have a rough idea of where the data is collected.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0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 the light blue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cricles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broadcasting range of sensors in this area. This is how I put the sensor. Basically in grid.</a:t>
            </a:r>
          </a:p>
          <a:p>
            <a:br>
              <a:rPr lang="en-SG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we cannot get the accurate location of users, I will use sensors' location as a rough location of each user. So the question will still be linking trajectories, but the location of users will be not that precise.</a:t>
            </a: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I'd like to introduce my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3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first step, I consider a statistic method, to help me choose from a list of candidates. I simple compute the probability of users moving from a cell to another cell. Due to the sparse data, I considered direction as well. And also, nearer cells will be assigned a higher probability, since people are not expected to move too fast.</a:t>
            </a: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this method have some problem. Firstly, it only consider 1 step, and didn't really care about the trajectory path. Therefore, the time series information is not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44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handle this, I tried LSTM model. I input a series of sensor location from the previous trajectory and then generated the expected next step. So instead of choosing from candidates, this time I'm predicating the location a user's next step will land on.</a:t>
            </a: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output cannot really fit in the candidate, we can get a sense of where the walker tend to go. And thus, the nearest sensor may be the correct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fter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that, the probability can be put in a matrix.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0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Weighted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bipitrate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matching can be applied to match them. In this case, I let weight to be log(P), so that the matching is the one with highest probability.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6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to measure the method's accuracy, 3 measurement are computed. The first one cares about how many ids are assigned to its correct group, Which means if it have the ability to link the trajectories together. </a:t>
            </a:r>
          </a:p>
          <a:p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second one cares about how precise the output group is. Which means if it contains too many incorrect IDs.</a:t>
            </a:r>
          </a:p>
          <a:p>
            <a:br>
              <a:rPr lang="en-SG" dirty="0"/>
            </a:br>
            <a:r>
              <a:rPr lang="en-SG" dirty="0"/>
              <a:t>Precision can be large, because if we do not link, precision=1</a:t>
            </a:r>
          </a:p>
          <a:p>
            <a:endParaRPr lang="en-SG" dirty="0"/>
          </a:p>
          <a:p>
            <a:r>
              <a:rPr lang="en-SG" dirty="0"/>
              <a:t>There can be a balance between Accuracy and Precision, because when linking more, it’s more likely to make mistakes. So the precision will decrease, but accuracy can grow because of the 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Assuming we have a user Blue. When he is using the application, he will receive multiple temp IDs from the server. He chooses the first ID and use it, broadcasting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signals every n second. Other users who received the signal will store it. Therefore, in this case, this user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organge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know he has met blue at time T. After some time, the user Blue will realize it's time to update his temp ID, so he select next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repeating the previous steps.</a:t>
            </a: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reason to update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preodically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related with privacy issue.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3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68 94 59(with 0.6)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5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/>
              <a:t>2710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candidate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normalize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/>
              <a:t>Interpolation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randomly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train &amp; output -&gt; normalize?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print the baseline(use only time based)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 Database regeneration (</a:t>
            </a:r>
            <a:r>
              <a:rPr lang="en-US" dirty="0" err="1"/>
              <a:t>id_init_time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24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 Database regeneration (</a:t>
            </a:r>
            <a:r>
              <a:rPr lang="en-US" dirty="0" err="1"/>
              <a:t>id_init_time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two users have been in contact with some affected person, without updating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can easily see what the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user 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if the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updated,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6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becomes harder to identify the person.</a:t>
            </a:r>
          </a:p>
          <a:p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is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safe enough?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Conisder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people walking around, and we note down their location every second.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linking their location at every timestamp, we can have an idea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how their walk path looks like.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TempIDs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updated, so we're no longer able to connect the whole walk path.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F3D-3801-1D40-8837-703E929E9E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2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BD04-F111-3D45-9163-6FAE1D35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01F8F-ED59-2A41-8A6F-14CC0D96D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4F26-79DC-9645-9F6F-12D68AFC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AC5F-EE06-B44F-865F-8D254B4B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271-1CAF-2043-83A0-9586574C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78D9-473C-AB42-B860-16668875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8AEAD-8BD1-5145-918B-C30A1060B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8BCA-074B-8D4D-BC88-0AB9A521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75BA-F11B-6D40-9AC2-F2C74F90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4F0B-E284-8544-8D2C-7212F2F1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33856-0470-B54E-91CB-47677A97B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606B5-FC37-054C-800E-D83BFFA8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C5300-BACF-3D4C-9D67-31336A7F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C9AF9-2CEF-A641-B6B6-863CF577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01EB-EA32-0D40-A018-04ECBDEF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BF3B-2694-6B45-B032-ADF03E98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7F94-9239-2844-AEF0-110CB982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78AB-D07A-FD47-AB69-71AD9FF7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9436-949B-5F4E-A725-2554B127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1C9D-AC15-0F4F-BF02-5A7102C2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0590-71FE-A44E-BBD7-535A739A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7E27-85A5-D541-BCF9-42B14B6E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8A5ED-C189-FE44-9C2B-52BE7EEE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0767F-3B45-F641-A76B-F7885A19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468E-8888-2D45-A535-51EDC58D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9CDC-3805-3645-9B31-93FE0E69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9403-83B1-9443-8D1B-8D90E46FE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F2D9A-270D-8D41-8AB5-2BBCA938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DA609-9905-9641-874A-DFC1FDD1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F59DC-ADFF-E44C-B71A-04DA5621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FC161-8136-994C-BDE7-F86D002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1CFF-3A4A-0343-A947-F184A09D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48C6-9C71-B642-9CC9-8833478F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8F6C4-D20C-5E49-A743-93BB91BC0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702B3-E9A4-294C-BF76-114E18288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5F661-6EB2-1D42-BA51-53825C847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FE4A5-E9BF-7742-9682-65CFC529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43769-D585-C946-9FA6-8D596877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ACCAD-0F67-4A4A-89AB-45CB16DF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2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22B3-046E-2748-93AA-2140276B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C0E49-6D73-3743-B297-7BB89E70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04982-B6E9-5A4A-8412-3B4A428D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0D7E4-E9BB-3140-9B75-B9DE44F5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B15B-4D83-494D-9975-9E26DAEC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26CBD-5027-7246-B2B5-9462E5C6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2AC8-6BE0-DD48-B874-C74076E2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62D-8B9C-5A48-A012-4DE5FF41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622F-5CA1-2B4F-8133-29FEF6CF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334A9-AA1A-974B-A41D-55C3176C0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92ECF-F2DF-3844-B30C-7756E743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6D9D-F068-CF41-A574-51862D95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C87C-8F19-1343-8C70-0F274249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9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AF-9275-B14F-972E-D0F2467C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26AB5-D5FF-6F41-8367-C53D87F5E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D1BD2-9D64-3C4A-AA16-BF1C309A4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6F131-ED29-104E-A681-81CD83CA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25-9313-3A4D-9874-E94824F9F4E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86C25-2C56-EA41-BB17-4569AC0B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34B64-03A0-AD43-B782-1D52933E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0B3B1-4849-7643-8C17-D3C7B7FC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C9741-FC48-DA4A-B884-233822268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6E56-B728-114C-8671-460B00B02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4A925-9313-3A4D-9874-E94824F9F4E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84808-8E3B-9C48-9FAC-B951725AD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9461-2692-CB4D-ADA8-9D13B00ED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0D0D-5122-1442-B05A-7DDCA319B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FF19-0601-D441-8AAF-111EC012F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/>
              <a:t>Exploration of Potential Privacy Risks In </a:t>
            </a:r>
            <a:r>
              <a:rPr lang="en-SG" b="1" dirty="0" err="1"/>
              <a:t>TraceTogether</a:t>
            </a:r>
            <a:r>
              <a:rPr lang="en-SG" b="1" dirty="0"/>
              <a:t> </a:t>
            </a:r>
            <a:endParaRPr lang="en-SG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AE585-D274-3A45-BBFE-2DBAB4135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41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9ADD04-4995-814F-A372-8FBAB41E2855}"/>
              </a:ext>
            </a:extLst>
          </p:cNvPr>
          <p:cNvGrpSpPr/>
          <p:nvPr/>
        </p:nvGrpSpPr>
        <p:grpSpPr>
          <a:xfrm>
            <a:off x="853440" y="1325880"/>
            <a:ext cx="2651760" cy="3931920"/>
            <a:chOff x="853440" y="1325880"/>
            <a:chExt cx="2651760" cy="393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11C50F-8C81-F24D-81F5-13D2F29BFB95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4A9148-AB4B-A74D-8F3F-41072D6FA15E}"/>
                </a:ext>
              </a:extLst>
            </p:cNvPr>
            <p:cNvSpPr/>
            <p:nvPr/>
          </p:nvSpPr>
          <p:spPr>
            <a:xfrm>
              <a:off x="1676400" y="204216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F51A5A-E038-7442-AF5D-12D57F4A8BCF}"/>
                </a:ext>
              </a:extLst>
            </p:cNvPr>
            <p:cNvSpPr/>
            <p:nvPr/>
          </p:nvSpPr>
          <p:spPr>
            <a:xfrm>
              <a:off x="2560320" y="259080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CFFB9C-AF19-BE4A-B314-A7AA16147A37}"/>
                </a:ext>
              </a:extLst>
            </p:cNvPr>
            <p:cNvSpPr/>
            <p:nvPr/>
          </p:nvSpPr>
          <p:spPr>
            <a:xfrm>
              <a:off x="1889760" y="343662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144006-5870-4441-A8DE-24173250F2DB}"/>
                </a:ext>
              </a:extLst>
            </p:cNvPr>
            <p:cNvSpPr/>
            <p:nvPr/>
          </p:nvSpPr>
          <p:spPr>
            <a:xfrm>
              <a:off x="2651760" y="429006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6CD88940-CA2B-8849-9DAE-A99B8538D447}"/>
              </a:ext>
            </a:extLst>
          </p:cNvPr>
          <p:cNvSpPr/>
          <p:nvPr/>
        </p:nvSpPr>
        <p:spPr>
          <a:xfrm>
            <a:off x="1705232" y="1408670"/>
            <a:ext cx="74141" cy="766119"/>
          </a:xfrm>
          <a:custGeom>
            <a:avLst/>
            <a:gdLst>
              <a:gd name="connsiteX0" fmla="*/ 0 w 74141"/>
              <a:gd name="connsiteY0" fmla="*/ 0 h 766119"/>
              <a:gd name="connsiteX1" fmla="*/ 74141 w 74141"/>
              <a:gd name="connsiteY1" fmla="*/ 766119 h 76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41" h="766119">
                <a:moveTo>
                  <a:pt x="0" y="0"/>
                </a:moveTo>
                <a:lnTo>
                  <a:pt x="74141" y="766119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88DD96D-2C10-1E4C-8BED-204DB5E95B4D}"/>
              </a:ext>
            </a:extLst>
          </p:cNvPr>
          <p:cNvSpPr/>
          <p:nvPr/>
        </p:nvSpPr>
        <p:spPr>
          <a:xfrm>
            <a:off x="2635484" y="1631092"/>
            <a:ext cx="280711" cy="1112108"/>
          </a:xfrm>
          <a:custGeom>
            <a:avLst/>
            <a:gdLst>
              <a:gd name="connsiteX0" fmla="*/ 280711 w 280711"/>
              <a:gd name="connsiteY0" fmla="*/ 0 h 1112108"/>
              <a:gd name="connsiteX1" fmla="*/ 33575 w 280711"/>
              <a:gd name="connsiteY1" fmla="*/ 494270 h 1112108"/>
              <a:gd name="connsiteX2" fmla="*/ 8862 w 280711"/>
              <a:gd name="connsiteY2" fmla="*/ 1112108 h 111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711" h="1112108">
                <a:moveTo>
                  <a:pt x="280711" y="0"/>
                </a:moveTo>
                <a:cubicBezTo>
                  <a:pt x="179797" y="154459"/>
                  <a:pt x="78883" y="308919"/>
                  <a:pt x="33575" y="494270"/>
                </a:cubicBezTo>
                <a:cubicBezTo>
                  <a:pt x="-11733" y="679621"/>
                  <a:pt x="-1436" y="895864"/>
                  <a:pt x="8862" y="111210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76B81F2-8B18-8C42-8725-6725534D345E}"/>
              </a:ext>
            </a:extLst>
          </p:cNvPr>
          <p:cNvSpPr/>
          <p:nvPr/>
        </p:nvSpPr>
        <p:spPr>
          <a:xfrm>
            <a:off x="2001795" y="3583459"/>
            <a:ext cx="963827" cy="322068"/>
          </a:xfrm>
          <a:custGeom>
            <a:avLst/>
            <a:gdLst>
              <a:gd name="connsiteX0" fmla="*/ 963827 w 963827"/>
              <a:gd name="connsiteY0" fmla="*/ 321276 h 322068"/>
              <a:gd name="connsiteX1" fmla="*/ 271848 w 963827"/>
              <a:gd name="connsiteY1" fmla="*/ 271849 h 322068"/>
              <a:gd name="connsiteX2" fmla="*/ 0 w 963827"/>
              <a:gd name="connsiteY2" fmla="*/ 0 h 32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3827" h="322068">
                <a:moveTo>
                  <a:pt x="963827" y="321276"/>
                </a:moveTo>
                <a:cubicBezTo>
                  <a:pt x="698156" y="323335"/>
                  <a:pt x="432486" y="325395"/>
                  <a:pt x="271848" y="271849"/>
                </a:cubicBezTo>
                <a:cubicBezTo>
                  <a:pt x="111210" y="218303"/>
                  <a:pt x="55605" y="109151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AA296CC-E755-C34C-A8B1-06C257B8E50D}"/>
              </a:ext>
            </a:extLst>
          </p:cNvPr>
          <p:cNvSpPr/>
          <p:nvPr/>
        </p:nvSpPr>
        <p:spPr>
          <a:xfrm>
            <a:off x="2248930" y="4053016"/>
            <a:ext cx="518984" cy="370703"/>
          </a:xfrm>
          <a:custGeom>
            <a:avLst/>
            <a:gdLst>
              <a:gd name="connsiteX0" fmla="*/ 0 w 518984"/>
              <a:gd name="connsiteY0" fmla="*/ 0 h 370703"/>
              <a:gd name="connsiteX1" fmla="*/ 518984 w 518984"/>
              <a:gd name="connsiteY1" fmla="*/ 370703 h 37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8984" h="370703">
                <a:moveTo>
                  <a:pt x="0" y="0"/>
                </a:moveTo>
                <a:cubicBezTo>
                  <a:pt x="203886" y="150340"/>
                  <a:pt x="407773" y="300681"/>
                  <a:pt x="518984" y="3707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7484CB-A302-6A4F-88DA-27EB44404E16}"/>
              </a:ext>
            </a:extLst>
          </p:cNvPr>
          <p:cNvGrpSpPr/>
          <p:nvPr/>
        </p:nvGrpSpPr>
        <p:grpSpPr>
          <a:xfrm>
            <a:off x="4663440" y="1325880"/>
            <a:ext cx="2676474" cy="4012239"/>
            <a:chOff x="4663440" y="1325880"/>
            <a:chExt cx="2676474" cy="40122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216B01-BC88-BF47-A8CD-E5083ECE3EDD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438897-8DB6-5F4B-ABE3-54EBA8146034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2D920B8-71A4-6C40-9F77-1EFCE9817CE6}"/>
                  </a:ext>
                </a:extLst>
              </p:cNvPr>
              <p:cNvSpPr/>
              <p:nvPr/>
            </p:nvSpPr>
            <p:spPr>
              <a:xfrm>
                <a:off x="1676400" y="23774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A7101F8-00E7-0243-9C7A-F2DBC34CED3F}"/>
                  </a:ext>
                </a:extLst>
              </p:cNvPr>
              <p:cNvSpPr/>
              <p:nvPr/>
            </p:nvSpPr>
            <p:spPr>
              <a:xfrm>
                <a:off x="2545080" y="30632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4A28838-B300-F94D-A850-3601C9592E5B}"/>
                  </a:ext>
                </a:extLst>
              </p:cNvPr>
              <p:cNvSpPr/>
              <p:nvPr/>
            </p:nvSpPr>
            <p:spPr>
              <a:xfrm>
                <a:off x="1463040" y="33147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AE3321B-D050-D94D-B3B2-E739145968E7}"/>
                  </a:ext>
                </a:extLst>
              </p:cNvPr>
              <p:cNvSpPr/>
              <p:nvPr/>
            </p:nvSpPr>
            <p:spPr>
              <a:xfrm>
                <a:off x="3063240" y="4716780"/>
                <a:ext cx="213360" cy="213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6FDBE64-117C-C44B-9939-E463005F24B0}"/>
                </a:ext>
              </a:extLst>
            </p:cNvPr>
            <p:cNvSpPr/>
            <p:nvPr/>
          </p:nvSpPr>
          <p:spPr>
            <a:xfrm>
              <a:off x="5387546" y="3127564"/>
              <a:ext cx="494270" cy="307614"/>
            </a:xfrm>
            <a:custGeom>
              <a:avLst/>
              <a:gdLst>
                <a:gd name="connsiteX0" fmla="*/ 0 w 494270"/>
                <a:gd name="connsiteY0" fmla="*/ 307614 h 307614"/>
                <a:gd name="connsiteX1" fmla="*/ 222422 w 494270"/>
                <a:gd name="connsiteY1" fmla="*/ 35766 h 307614"/>
                <a:gd name="connsiteX2" fmla="*/ 494270 w 494270"/>
                <a:gd name="connsiteY2" fmla="*/ 11052 h 307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270" h="307614">
                  <a:moveTo>
                    <a:pt x="0" y="307614"/>
                  </a:moveTo>
                  <a:cubicBezTo>
                    <a:pt x="70022" y="196403"/>
                    <a:pt x="140044" y="85193"/>
                    <a:pt x="222422" y="35766"/>
                  </a:cubicBezTo>
                  <a:cubicBezTo>
                    <a:pt x="304800" y="-13661"/>
                    <a:pt x="399535" y="-1305"/>
                    <a:pt x="494270" y="11052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6DA6869-CD3E-114A-A83D-200CA8469DAA}"/>
                </a:ext>
              </a:extLst>
            </p:cNvPr>
            <p:cNvSpPr/>
            <p:nvPr/>
          </p:nvSpPr>
          <p:spPr>
            <a:xfrm>
              <a:off x="7018638" y="4843849"/>
              <a:ext cx="321276" cy="494270"/>
            </a:xfrm>
            <a:custGeom>
              <a:avLst/>
              <a:gdLst>
                <a:gd name="connsiteX0" fmla="*/ 0 w 321276"/>
                <a:gd name="connsiteY0" fmla="*/ 0 h 494270"/>
                <a:gd name="connsiteX1" fmla="*/ 321276 w 321276"/>
                <a:gd name="connsiteY1" fmla="*/ 494270 h 49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276" h="494270">
                  <a:moveTo>
                    <a:pt x="0" y="0"/>
                  </a:moveTo>
                  <a:lnTo>
                    <a:pt x="321276" y="49427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E525E86-B217-F947-A7CD-E9EED7A65D21}"/>
                </a:ext>
              </a:extLst>
            </p:cNvPr>
            <p:cNvGrpSpPr/>
            <p:nvPr/>
          </p:nvGrpSpPr>
          <p:grpSpPr>
            <a:xfrm>
              <a:off x="4663440" y="1325880"/>
              <a:ext cx="2651760" cy="3931920"/>
              <a:chOff x="853440" y="1325880"/>
              <a:chExt cx="2651760" cy="393192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AF81FC4-B8FF-5D4E-A375-92663367B6BE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8958D29-4BD6-A54A-8A0B-C4263FD073BF}"/>
                  </a:ext>
                </a:extLst>
              </p:cNvPr>
              <p:cNvSpPr/>
              <p:nvPr/>
            </p:nvSpPr>
            <p:spPr>
              <a:xfrm>
                <a:off x="1874520" y="26212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BCB14E6-8B12-7C4A-96F5-F73F9310DD93}"/>
                  </a:ext>
                </a:extLst>
              </p:cNvPr>
              <p:cNvSpPr/>
              <p:nvPr/>
            </p:nvSpPr>
            <p:spPr>
              <a:xfrm>
                <a:off x="2926080" y="3307080"/>
                <a:ext cx="213360" cy="2133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08ED8A0-AD87-9744-99D1-92CCB6523EC8}"/>
                  </a:ext>
                </a:extLst>
              </p:cNvPr>
              <p:cNvSpPr/>
              <p:nvPr/>
            </p:nvSpPr>
            <p:spPr>
              <a:xfrm>
                <a:off x="2087880" y="2971800"/>
                <a:ext cx="213360" cy="213360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4749ED2-9974-DF49-9919-EBBBDAFB50E4}"/>
                </a:ext>
              </a:extLst>
            </p:cNvPr>
            <p:cNvSpPr/>
            <p:nvPr/>
          </p:nvSpPr>
          <p:spPr>
            <a:xfrm>
              <a:off x="5563835" y="2499772"/>
              <a:ext cx="271849" cy="247135"/>
            </a:xfrm>
            <a:custGeom>
              <a:avLst/>
              <a:gdLst>
                <a:gd name="connsiteX0" fmla="*/ 0 w 271849"/>
                <a:gd name="connsiteY0" fmla="*/ 0 h 247135"/>
                <a:gd name="connsiteX1" fmla="*/ 271849 w 271849"/>
                <a:gd name="connsiteY1" fmla="*/ 247135 h 24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49" h="247135">
                  <a:moveTo>
                    <a:pt x="0" y="0"/>
                  </a:moveTo>
                  <a:cubicBezTo>
                    <a:pt x="115330" y="102973"/>
                    <a:pt x="230660" y="205946"/>
                    <a:pt x="271849" y="24713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A7818AC-6075-E34E-B888-BC825129224A}"/>
                </a:ext>
              </a:extLst>
            </p:cNvPr>
            <p:cNvSpPr/>
            <p:nvPr/>
          </p:nvSpPr>
          <p:spPr>
            <a:xfrm>
              <a:off x="6499654" y="3212757"/>
              <a:ext cx="370703" cy="148281"/>
            </a:xfrm>
            <a:custGeom>
              <a:avLst/>
              <a:gdLst>
                <a:gd name="connsiteX0" fmla="*/ 0 w 370703"/>
                <a:gd name="connsiteY0" fmla="*/ 0 h 148281"/>
                <a:gd name="connsiteX1" fmla="*/ 370703 w 370703"/>
                <a:gd name="connsiteY1" fmla="*/ 148281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703" h="148281">
                  <a:moveTo>
                    <a:pt x="0" y="0"/>
                  </a:moveTo>
                  <a:lnTo>
                    <a:pt x="370703" y="148281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95BF4FD-E491-DE4C-B5F8-C3A8533C042D}"/>
              </a:ext>
            </a:extLst>
          </p:cNvPr>
          <p:cNvSpPr/>
          <p:nvPr/>
        </p:nvSpPr>
        <p:spPr>
          <a:xfrm>
            <a:off x="1569720" y="1383206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EFB4F39-91F1-DF4F-8C97-345FBEB7F720}"/>
              </a:ext>
            </a:extLst>
          </p:cNvPr>
          <p:cNvSpPr/>
          <p:nvPr/>
        </p:nvSpPr>
        <p:spPr>
          <a:xfrm>
            <a:off x="2789942" y="1566356"/>
            <a:ext cx="213360" cy="2133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A258A4-BDA8-2E4B-975E-6E53AE16A207}"/>
              </a:ext>
            </a:extLst>
          </p:cNvPr>
          <p:cNvSpPr/>
          <p:nvPr/>
        </p:nvSpPr>
        <p:spPr>
          <a:xfrm>
            <a:off x="2858942" y="3798847"/>
            <a:ext cx="213360" cy="213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E5BC03-08C9-A944-B580-9132C478A4BE}"/>
              </a:ext>
            </a:extLst>
          </p:cNvPr>
          <p:cNvSpPr/>
          <p:nvPr/>
        </p:nvSpPr>
        <p:spPr>
          <a:xfrm>
            <a:off x="2159489" y="3961379"/>
            <a:ext cx="213360" cy="2133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3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2BC4FD2-8DF0-4443-99F1-D67B3FCD74E3}"/>
              </a:ext>
            </a:extLst>
          </p:cNvPr>
          <p:cNvGrpSpPr/>
          <p:nvPr/>
        </p:nvGrpSpPr>
        <p:grpSpPr>
          <a:xfrm>
            <a:off x="8556642" y="1325880"/>
            <a:ext cx="2656840" cy="3947160"/>
            <a:chOff x="4658360" y="1325880"/>
            <a:chExt cx="2656840" cy="39471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EA980FA-5431-F645-B1BF-4C04CD919969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565D5D-4738-BC4A-BA98-48D3EA7B0630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EAA4CC4-0800-A74A-98DD-A3A6401094DE}"/>
                  </a:ext>
                </a:extLst>
              </p:cNvPr>
              <p:cNvSpPr/>
              <p:nvPr/>
            </p:nvSpPr>
            <p:spPr>
              <a:xfrm>
                <a:off x="1676400" y="204216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8CB3C57-E7D1-6D4C-8FA1-4CE62677E5BC}"/>
                  </a:ext>
                </a:extLst>
              </p:cNvPr>
              <p:cNvSpPr/>
              <p:nvPr/>
            </p:nvSpPr>
            <p:spPr>
              <a:xfrm>
                <a:off x="2560320" y="25908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68372DF-2E28-6D41-B55C-2D6EEE79E5B1}"/>
                  </a:ext>
                </a:extLst>
              </p:cNvPr>
              <p:cNvSpPr/>
              <p:nvPr/>
            </p:nvSpPr>
            <p:spPr>
              <a:xfrm>
                <a:off x="1889760" y="343662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5BA993B-5A7C-4445-84BA-DFCFA14E836D}"/>
                  </a:ext>
                </a:extLst>
              </p:cNvPr>
              <p:cNvSpPr/>
              <p:nvPr/>
            </p:nvSpPr>
            <p:spPr>
              <a:xfrm>
                <a:off x="2651760" y="429006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BB8D3E5-C119-8F4A-BDC4-D33F530184C0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BDCB3DC-587C-724D-B64F-12978831EE85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4E70E16-90DF-FA45-AB11-797D679B0FB8}"/>
                  </a:ext>
                </a:extLst>
              </p:cNvPr>
              <p:cNvSpPr/>
              <p:nvPr/>
            </p:nvSpPr>
            <p:spPr>
              <a:xfrm>
                <a:off x="1676400" y="23774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B8FC51E-11C3-1543-99E0-0427B05D4B45}"/>
                  </a:ext>
                </a:extLst>
              </p:cNvPr>
              <p:cNvSpPr/>
              <p:nvPr/>
            </p:nvSpPr>
            <p:spPr>
              <a:xfrm>
                <a:off x="2545080" y="30632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11CE19B-38B2-C147-9FB9-75F50CD43610}"/>
                  </a:ext>
                </a:extLst>
              </p:cNvPr>
              <p:cNvSpPr/>
              <p:nvPr/>
            </p:nvSpPr>
            <p:spPr>
              <a:xfrm>
                <a:off x="1463040" y="33147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A57A31F-0FA9-2040-8F47-C839979F7F52}"/>
                  </a:ext>
                </a:extLst>
              </p:cNvPr>
              <p:cNvSpPr/>
              <p:nvPr/>
            </p:nvSpPr>
            <p:spPr>
              <a:xfrm>
                <a:off x="3063240" y="47167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D1EC327-8A11-7547-8EBA-9010DC377AB7}"/>
                </a:ext>
              </a:extLst>
            </p:cNvPr>
            <p:cNvGrpSpPr/>
            <p:nvPr/>
          </p:nvGrpSpPr>
          <p:grpSpPr>
            <a:xfrm>
              <a:off x="4658360" y="1325880"/>
              <a:ext cx="2651760" cy="3931920"/>
              <a:chOff x="853440" y="1325880"/>
              <a:chExt cx="2651760" cy="393192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AED896D-3FB8-B94A-AFA1-82F31F010B85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5F8782-F873-4349-9DE3-0579042C872A}"/>
                  </a:ext>
                </a:extLst>
              </p:cNvPr>
              <p:cNvSpPr/>
              <p:nvPr/>
            </p:nvSpPr>
            <p:spPr>
              <a:xfrm>
                <a:off x="2926080" y="33070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F8F15EC-3D95-3347-9C53-34971E1F55F0}"/>
                  </a:ext>
                </a:extLst>
              </p:cNvPr>
              <p:cNvSpPr/>
              <p:nvPr/>
            </p:nvSpPr>
            <p:spPr>
              <a:xfrm>
                <a:off x="2087880" y="29718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0A549A-503A-DC4C-B8EA-474FB599C4F4}"/>
                </a:ext>
              </a:extLst>
            </p:cNvPr>
            <p:cNvSpPr txBox="1"/>
            <p:nvPr/>
          </p:nvSpPr>
          <p:spPr>
            <a:xfrm>
              <a:off x="5623560" y="43281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68DDC1F-CA79-8547-9071-56F33FABDFA2}"/>
              </a:ext>
            </a:extLst>
          </p:cNvPr>
          <p:cNvSpPr/>
          <p:nvPr/>
        </p:nvSpPr>
        <p:spPr>
          <a:xfrm>
            <a:off x="7612574" y="2875108"/>
            <a:ext cx="870739" cy="1077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3B08131-A76B-FA42-8E6B-B7921F650E6F}"/>
              </a:ext>
            </a:extLst>
          </p:cNvPr>
          <p:cNvSpPr/>
          <p:nvPr/>
        </p:nvSpPr>
        <p:spPr>
          <a:xfrm>
            <a:off x="9629526" y="2621280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F9DECD3-8A92-4343-AED9-5BC4DC27A676}"/>
              </a:ext>
            </a:extLst>
          </p:cNvPr>
          <p:cNvGrpSpPr/>
          <p:nvPr/>
        </p:nvGrpSpPr>
        <p:grpSpPr>
          <a:xfrm>
            <a:off x="853440" y="1325880"/>
            <a:ext cx="2651760" cy="3931920"/>
            <a:chOff x="853440" y="1325880"/>
            <a:chExt cx="2651760" cy="39319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AA04210-E3CD-1143-ADEF-E7953D63F107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C402E57-B4C1-B245-AFB9-4B72AF71EC09}"/>
                </a:ext>
              </a:extLst>
            </p:cNvPr>
            <p:cNvSpPr/>
            <p:nvPr/>
          </p:nvSpPr>
          <p:spPr>
            <a:xfrm>
              <a:off x="1676400" y="204216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6B1211D-88C6-6F49-9B82-3F8AD12DD93A}"/>
                </a:ext>
              </a:extLst>
            </p:cNvPr>
            <p:cNvSpPr/>
            <p:nvPr/>
          </p:nvSpPr>
          <p:spPr>
            <a:xfrm>
              <a:off x="2560320" y="259080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D70619E-2F1B-9E45-8BDA-7FC72790F114}"/>
                </a:ext>
              </a:extLst>
            </p:cNvPr>
            <p:cNvSpPr/>
            <p:nvPr/>
          </p:nvSpPr>
          <p:spPr>
            <a:xfrm>
              <a:off x="1889760" y="343662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70480F4-58E0-6745-B947-2E744724C48C}"/>
                </a:ext>
              </a:extLst>
            </p:cNvPr>
            <p:cNvSpPr/>
            <p:nvPr/>
          </p:nvSpPr>
          <p:spPr>
            <a:xfrm>
              <a:off x="2651760" y="429006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6" name="Freeform 95">
            <a:extLst>
              <a:ext uri="{FF2B5EF4-FFF2-40B4-BE49-F238E27FC236}">
                <a16:creationId xmlns:a16="http://schemas.microsoft.com/office/drawing/2014/main" id="{5FAD2F21-A7F1-5A48-8457-6AA750008C73}"/>
              </a:ext>
            </a:extLst>
          </p:cNvPr>
          <p:cNvSpPr/>
          <p:nvPr/>
        </p:nvSpPr>
        <p:spPr>
          <a:xfrm>
            <a:off x="1705232" y="1408670"/>
            <a:ext cx="74141" cy="766119"/>
          </a:xfrm>
          <a:custGeom>
            <a:avLst/>
            <a:gdLst>
              <a:gd name="connsiteX0" fmla="*/ 0 w 74141"/>
              <a:gd name="connsiteY0" fmla="*/ 0 h 766119"/>
              <a:gd name="connsiteX1" fmla="*/ 74141 w 74141"/>
              <a:gd name="connsiteY1" fmla="*/ 766119 h 76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41" h="766119">
                <a:moveTo>
                  <a:pt x="0" y="0"/>
                </a:moveTo>
                <a:lnTo>
                  <a:pt x="74141" y="766119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48F2A1DE-1714-304D-A7B6-EAF9F8556ED7}"/>
              </a:ext>
            </a:extLst>
          </p:cNvPr>
          <p:cNvSpPr/>
          <p:nvPr/>
        </p:nvSpPr>
        <p:spPr>
          <a:xfrm>
            <a:off x="2635484" y="1631092"/>
            <a:ext cx="280711" cy="1112108"/>
          </a:xfrm>
          <a:custGeom>
            <a:avLst/>
            <a:gdLst>
              <a:gd name="connsiteX0" fmla="*/ 280711 w 280711"/>
              <a:gd name="connsiteY0" fmla="*/ 0 h 1112108"/>
              <a:gd name="connsiteX1" fmla="*/ 33575 w 280711"/>
              <a:gd name="connsiteY1" fmla="*/ 494270 h 1112108"/>
              <a:gd name="connsiteX2" fmla="*/ 8862 w 280711"/>
              <a:gd name="connsiteY2" fmla="*/ 1112108 h 111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711" h="1112108">
                <a:moveTo>
                  <a:pt x="280711" y="0"/>
                </a:moveTo>
                <a:cubicBezTo>
                  <a:pt x="179797" y="154459"/>
                  <a:pt x="78883" y="308919"/>
                  <a:pt x="33575" y="494270"/>
                </a:cubicBezTo>
                <a:cubicBezTo>
                  <a:pt x="-11733" y="679621"/>
                  <a:pt x="-1436" y="895864"/>
                  <a:pt x="8862" y="111210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30A6E2C0-1CEB-9541-B983-5D63960CC5FB}"/>
              </a:ext>
            </a:extLst>
          </p:cNvPr>
          <p:cNvSpPr/>
          <p:nvPr/>
        </p:nvSpPr>
        <p:spPr>
          <a:xfrm>
            <a:off x="2001795" y="3583459"/>
            <a:ext cx="963827" cy="322068"/>
          </a:xfrm>
          <a:custGeom>
            <a:avLst/>
            <a:gdLst>
              <a:gd name="connsiteX0" fmla="*/ 963827 w 963827"/>
              <a:gd name="connsiteY0" fmla="*/ 321276 h 322068"/>
              <a:gd name="connsiteX1" fmla="*/ 271848 w 963827"/>
              <a:gd name="connsiteY1" fmla="*/ 271849 h 322068"/>
              <a:gd name="connsiteX2" fmla="*/ 0 w 963827"/>
              <a:gd name="connsiteY2" fmla="*/ 0 h 32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3827" h="322068">
                <a:moveTo>
                  <a:pt x="963827" y="321276"/>
                </a:moveTo>
                <a:cubicBezTo>
                  <a:pt x="698156" y="323335"/>
                  <a:pt x="432486" y="325395"/>
                  <a:pt x="271848" y="271849"/>
                </a:cubicBezTo>
                <a:cubicBezTo>
                  <a:pt x="111210" y="218303"/>
                  <a:pt x="55605" y="109151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7DE284C9-C778-A842-A3FC-4C419C036E88}"/>
              </a:ext>
            </a:extLst>
          </p:cNvPr>
          <p:cNvSpPr/>
          <p:nvPr/>
        </p:nvSpPr>
        <p:spPr>
          <a:xfrm>
            <a:off x="2248930" y="4053016"/>
            <a:ext cx="518984" cy="370703"/>
          </a:xfrm>
          <a:custGeom>
            <a:avLst/>
            <a:gdLst>
              <a:gd name="connsiteX0" fmla="*/ 0 w 518984"/>
              <a:gd name="connsiteY0" fmla="*/ 0 h 370703"/>
              <a:gd name="connsiteX1" fmla="*/ 518984 w 518984"/>
              <a:gd name="connsiteY1" fmla="*/ 370703 h 37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8984" h="370703">
                <a:moveTo>
                  <a:pt x="0" y="0"/>
                </a:moveTo>
                <a:cubicBezTo>
                  <a:pt x="203886" y="150340"/>
                  <a:pt x="407773" y="300681"/>
                  <a:pt x="518984" y="3707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57F3E17-F82A-324C-8C54-85EA4C61CF46}"/>
              </a:ext>
            </a:extLst>
          </p:cNvPr>
          <p:cNvGrpSpPr/>
          <p:nvPr/>
        </p:nvGrpSpPr>
        <p:grpSpPr>
          <a:xfrm>
            <a:off x="4663440" y="1325880"/>
            <a:ext cx="2676474" cy="4012239"/>
            <a:chOff x="4663440" y="1325880"/>
            <a:chExt cx="2676474" cy="401223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FE911F6-8DD0-2845-B513-189544CEA0F1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5475D1A-5758-3C46-AFF2-BAEECD66CB50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7B64CFD-778A-7544-8E6D-69B5AC7F2745}"/>
                  </a:ext>
                </a:extLst>
              </p:cNvPr>
              <p:cNvSpPr/>
              <p:nvPr/>
            </p:nvSpPr>
            <p:spPr>
              <a:xfrm>
                <a:off x="1676400" y="23774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3E9110-0C39-D348-AEA3-953E83F4C8E5}"/>
                  </a:ext>
                </a:extLst>
              </p:cNvPr>
              <p:cNvSpPr/>
              <p:nvPr/>
            </p:nvSpPr>
            <p:spPr>
              <a:xfrm>
                <a:off x="2545080" y="30632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84B2394-D439-544A-9085-ADC056A10E06}"/>
                  </a:ext>
                </a:extLst>
              </p:cNvPr>
              <p:cNvSpPr/>
              <p:nvPr/>
            </p:nvSpPr>
            <p:spPr>
              <a:xfrm>
                <a:off x="1463040" y="33147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5AB837E-3819-244C-B453-C003E4B3D7EC}"/>
                  </a:ext>
                </a:extLst>
              </p:cNvPr>
              <p:cNvSpPr/>
              <p:nvPr/>
            </p:nvSpPr>
            <p:spPr>
              <a:xfrm>
                <a:off x="3063240" y="4716780"/>
                <a:ext cx="213360" cy="213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CC48B54-BB61-CC40-AE50-F98234F4C32E}"/>
                </a:ext>
              </a:extLst>
            </p:cNvPr>
            <p:cNvSpPr/>
            <p:nvPr/>
          </p:nvSpPr>
          <p:spPr>
            <a:xfrm>
              <a:off x="5387546" y="3127564"/>
              <a:ext cx="494270" cy="307614"/>
            </a:xfrm>
            <a:custGeom>
              <a:avLst/>
              <a:gdLst>
                <a:gd name="connsiteX0" fmla="*/ 0 w 494270"/>
                <a:gd name="connsiteY0" fmla="*/ 307614 h 307614"/>
                <a:gd name="connsiteX1" fmla="*/ 222422 w 494270"/>
                <a:gd name="connsiteY1" fmla="*/ 35766 h 307614"/>
                <a:gd name="connsiteX2" fmla="*/ 494270 w 494270"/>
                <a:gd name="connsiteY2" fmla="*/ 11052 h 307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270" h="307614">
                  <a:moveTo>
                    <a:pt x="0" y="307614"/>
                  </a:moveTo>
                  <a:cubicBezTo>
                    <a:pt x="70022" y="196403"/>
                    <a:pt x="140044" y="85193"/>
                    <a:pt x="222422" y="35766"/>
                  </a:cubicBezTo>
                  <a:cubicBezTo>
                    <a:pt x="304800" y="-13661"/>
                    <a:pt x="399535" y="-1305"/>
                    <a:pt x="494270" y="11052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5E4AD37D-0783-3F47-82AB-F5037F160DDC}"/>
                </a:ext>
              </a:extLst>
            </p:cNvPr>
            <p:cNvSpPr/>
            <p:nvPr/>
          </p:nvSpPr>
          <p:spPr>
            <a:xfrm>
              <a:off x="7018638" y="4843849"/>
              <a:ext cx="321276" cy="494270"/>
            </a:xfrm>
            <a:custGeom>
              <a:avLst/>
              <a:gdLst>
                <a:gd name="connsiteX0" fmla="*/ 0 w 321276"/>
                <a:gd name="connsiteY0" fmla="*/ 0 h 494270"/>
                <a:gd name="connsiteX1" fmla="*/ 321276 w 321276"/>
                <a:gd name="connsiteY1" fmla="*/ 494270 h 49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276" h="494270">
                  <a:moveTo>
                    <a:pt x="0" y="0"/>
                  </a:moveTo>
                  <a:lnTo>
                    <a:pt x="321276" y="49427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1455330-C3ED-114F-851D-3531F8E0AA6E}"/>
                </a:ext>
              </a:extLst>
            </p:cNvPr>
            <p:cNvGrpSpPr/>
            <p:nvPr/>
          </p:nvGrpSpPr>
          <p:grpSpPr>
            <a:xfrm>
              <a:off x="4663440" y="1325880"/>
              <a:ext cx="2651760" cy="3931920"/>
              <a:chOff x="853440" y="1325880"/>
              <a:chExt cx="2651760" cy="393192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BF8509B-783B-DD49-8DA3-5B607B8A94D6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7CF47A6-59CF-1443-8575-E75C040FBA2A}"/>
                  </a:ext>
                </a:extLst>
              </p:cNvPr>
              <p:cNvSpPr/>
              <p:nvPr/>
            </p:nvSpPr>
            <p:spPr>
              <a:xfrm>
                <a:off x="1874520" y="26212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1893283-78CE-9248-A108-524DE3208F8F}"/>
                  </a:ext>
                </a:extLst>
              </p:cNvPr>
              <p:cNvSpPr/>
              <p:nvPr/>
            </p:nvSpPr>
            <p:spPr>
              <a:xfrm>
                <a:off x="2926080" y="3307080"/>
                <a:ext cx="213360" cy="2133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D5794AB-EA62-F94F-B4EB-E390B19415B2}"/>
                  </a:ext>
                </a:extLst>
              </p:cNvPr>
              <p:cNvSpPr/>
              <p:nvPr/>
            </p:nvSpPr>
            <p:spPr>
              <a:xfrm>
                <a:off x="2087880" y="2971800"/>
                <a:ext cx="213360" cy="213360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F3AC792-3C5C-3A4B-AF6A-663F02C871B3}"/>
                </a:ext>
              </a:extLst>
            </p:cNvPr>
            <p:cNvSpPr/>
            <p:nvPr/>
          </p:nvSpPr>
          <p:spPr>
            <a:xfrm>
              <a:off x="5563835" y="2499772"/>
              <a:ext cx="271849" cy="247135"/>
            </a:xfrm>
            <a:custGeom>
              <a:avLst/>
              <a:gdLst>
                <a:gd name="connsiteX0" fmla="*/ 0 w 271849"/>
                <a:gd name="connsiteY0" fmla="*/ 0 h 247135"/>
                <a:gd name="connsiteX1" fmla="*/ 271849 w 271849"/>
                <a:gd name="connsiteY1" fmla="*/ 247135 h 24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49" h="247135">
                  <a:moveTo>
                    <a:pt x="0" y="0"/>
                  </a:moveTo>
                  <a:cubicBezTo>
                    <a:pt x="115330" y="102973"/>
                    <a:pt x="230660" y="205946"/>
                    <a:pt x="271849" y="24713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7C4BA07-98BB-0444-AF12-849F20260044}"/>
                </a:ext>
              </a:extLst>
            </p:cNvPr>
            <p:cNvSpPr/>
            <p:nvPr/>
          </p:nvSpPr>
          <p:spPr>
            <a:xfrm>
              <a:off x="6499654" y="3212757"/>
              <a:ext cx="370703" cy="148281"/>
            </a:xfrm>
            <a:custGeom>
              <a:avLst/>
              <a:gdLst>
                <a:gd name="connsiteX0" fmla="*/ 0 w 370703"/>
                <a:gd name="connsiteY0" fmla="*/ 0 h 148281"/>
                <a:gd name="connsiteX1" fmla="*/ 370703 w 370703"/>
                <a:gd name="connsiteY1" fmla="*/ 148281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703" h="148281">
                  <a:moveTo>
                    <a:pt x="0" y="0"/>
                  </a:moveTo>
                  <a:lnTo>
                    <a:pt x="370703" y="148281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63EA18BF-CA3A-4F4E-9BEA-F2EE0045E939}"/>
              </a:ext>
            </a:extLst>
          </p:cNvPr>
          <p:cNvSpPr/>
          <p:nvPr/>
        </p:nvSpPr>
        <p:spPr>
          <a:xfrm>
            <a:off x="1569720" y="1383206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8BAA15A-68C1-9745-BD68-0893C1940BBE}"/>
              </a:ext>
            </a:extLst>
          </p:cNvPr>
          <p:cNvSpPr/>
          <p:nvPr/>
        </p:nvSpPr>
        <p:spPr>
          <a:xfrm>
            <a:off x="2789942" y="1566356"/>
            <a:ext cx="213360" cy="2133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DE11189-6C13-F347-A95E-10096CC7C07F}"/>
              </a:ext>
            </a:extLst>
          </p:cNvPr>
          <p:cNvSpPr/>
          <p:nvPr/>
        </p:nvSpPr>
        <p:spPr>
          <a:xfrm>
            <a:off x="2858942" y="3798847"/>
            <a:ext cx="213360" cy="213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2DF4BAA-F039-A844-B08A-9A9E8483469D}"/>
              </a:ext>
            </a:extLst>
          </p:cNvPr>
          <p:cNvSpPr/>
          <p:nvPr/>
        </p:nvSpPr>
        <p:spPr>
          <a:xfrm>
            <a:off x="2159489" y="3961379"/>
            <a:ext cx="213360" cy="2133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1841533-FFB4-F342-9FBA-49A016141329}"/>
              </a:ext>
            </a:extLst>
          </p:cNvPr>
          <p:cNvSpPr/>
          <p:nvPr/>
        </p:nvSpPr>
        <p:spPr>
          <a:xfrm>
            <a:off x="9268474" y="1413480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63D25A7-911E-6542-8974-D1F413D0DAAF}"/>
              </a:ext>
            </a:extLst>
          </p:cNvPr>
          <p:cNvSpPr/>
          <p:nvPr/>
        </p:nvSpPr>
        <p:spPr>
          <a:xfrm>
            <a:off x="10488696" y="1596630"/>
            <a:ext cx="213360" cy="2133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ED31474-BD48-7045-8806-CC3B840B24B3}"/>
              </a:ext>
            </a:extLst>
          </p:cNvPr>
          <p:cNvSpPr/>
          <p:nvPr/>
        </p:nvSpPr>
        <p:spPr>
          <a:xfrm>
            <a:off x="10557696" y="3829121"/>
            <a:ext cx="213360" cy="213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C941431-FFEB-754A-A09D-DCF9C06713D6}"/>
              </a:ext>
            </a:extLst>
          </p:cNvPr>
          <p:cNvSpPr/>
          <p:nvPr/>
        </p:nvSpPr>
        <p:spPr>
          <a:xfrm>
            <a:off x="9858243" y="3991653"/>
            <a:ext cx="213360" cy="2133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1C462BBA-2150-194D-BD0F-5E896F29810F}"/>
              </a:ext>
            </a:extLst>
          </p:cNvPr>
          <p:cNvSpPr/>
          <p:nvPr/>
        </p:nvSpPr>
        <p:spPr>
          <a:xfrm>
            <a:off x="9385300" y="1524000"/>
            <a:ext cx="355600" cy="1206500"/>
          </a:xfrm>
          <a:custGeom>
            <a:avLst/>
            <a:gdLst>
              <a:gd name="connsiteX0" fmla="*/ 0 w 355600"/>
              <a:gd name="connsiteY0" fmla="*/ 0 h 1206500"/>
              <a:gd name="connsiteX1" fmla="*/ 114300 w 355600"/>
              <a:gd name="connsiteY1" fmla="*/ 622300 h 1206500"/>
              <a:gd name="connsiteX2" fmla="*/ 114300 w 355600"/>
              <a:gd name="connsiteY2" fmla="*/ 977900 h 1206500"/>
              <a:gd name="connsiteX3" fmla="*/ 355600 w 355600"/>
              <a:gd name="connsiteY3" fmla="*/ 12065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" h="1206500">
                <a:moveTo>
                  <a:pt x="0" y="0"/>
                </a:moveTo>
                <a:cubicBezTo>
                  <a:pt x="47625" y="229658"/>
                  <a:pt x="95250" y="459317"/>
                  <a:pt x="114300" y="622300"/>
                </a:cubicBezTo>
                <a:cubicBezTo>
                  <a:pt x="133350" y="785283"/>
                  <a:pt x="74083" y="880533"/>
                  <a:pt x="114300" y="977900"/>
                </a:cubicBezTo>
                <a:cubicBezTo>
                  <a:pt x="154517" y="1075267"/>
                  <a:pt x="315383" y="1174750"/>
                  <a:pt x="355600" y="12065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E7A6D018-3ED2-D643-BE2D-FCE9CF94790C}"/>
              </a:ext>
            </a:extLst>
          </p:cNvPr>
          <p:cNvSpPr/>
          <p:nvPr/>
        </p:nvSpPr>
        <p:spPr>
          <a:xfrm>
            <a:off x="10337283" y="1714706"/>
            <a:ext cx="433290" cy="1727200"/>
          </a:xfrm>
          <a:custGeom>
            <a:avLst/>
            <a:gdLst>
              <a:gd name="connsiteX0" fmla="*/ 280890 w 433290"/>
              <a:gd name="connsiteY0" fmla="*/ 0 h 1727200"/>
              <a:gd name="connsiteX1" fmla="*/ 64990 w 433290"/>
              <a:gd name="connsiteY1" fmla="*/ 990600 h 1727200"/>
              <a:gd name="connsiteX2" fmla="*/ 26890 w 433290"/>
              <a:gd name="connsiteY2" fmla="*/ 1511300 h 1727200"/>
              <a:gd name="connsiteX3" fmla="*/ 433290 w 433290"/>
              <a:gd name="connsiteY3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290" h="1727200">
                <a:moveTo>
                  <a:pt x="280890" y="0"/>
                </a:moveTo>
                <a:cubicBezTo>
                  <a:pt x="194106" y="369358"/>
                  <a:pt x="107323" y="738717"/>
                  <a:pt x="64990" y="990600"/>
                </a:cubicBezTo>
                <a:cubicBezTo>
                  <a:pt x="22657" y="1242483"/>
                  <a:pt x="-34493" y="1388533"/>
                  <a:pt x="26890" y="1511300"/>
                </a:cubicBezTo>
                <a:cubicBezTo>
                  <a:pt x="88273" y="1634067"/>
                  <a:pt x="260781" y="1680633"/>
                  <a:pt x="433290" y="17272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376F92B-08E5-354D-B129-BE1D73F4F832}"/>
              </a:ext>
            </a:extLst>
          </p:cNvPr>
          <p:cNvSpPr/>
          <p:nvPr/>
        </p:nvSpPr>
        <p:spPr>
          <a:xfrm>
            <a:off x="9254923" y="3073400"/>
            <a:ext cx="1413077" cy="863600"/>
          </a:xfrm>
          <a:custGeom>
            <a:avLst/>
            <a:gdLst>
              <a:gd name="connsiteX0" fmla="*/ 1413077 w 1413077"/>
              <a:gd name="connsiteY0" fmla="*/ 863600 h 863600"/>
              <a:gd name="connsiteX1" fmla="*/ 460577 w 1413077"/>
              <a:gd name="connsiteY1" fmla="*/ 495300 h 863600"/>
              <a:gd name="connsiteX2" fmla="*/ 3377 w 1413077"/>
              <a:gd name="connsiteY2" fmla="*/ 355600 h 863600"/>
              <a:gd name="connsiteX3" fmla="*/ 676477 w 1413077"/>
              <a:gd name="connsiteY3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077" h="863600">
                <a:moveTo>
                  <a:pt x="1413077" y="863600"/>
                </a:moveTo>
                <a:lnTo>
                  <a:pt x="460577" y="495300"/>
                </a:lnTo>
                <a:cubicBezTo>
                  <a:pt x="225627" y="410633"/>
                  <a:pt x="-32606" y="438150"/>
                  <a:pt x="3377" y="355600"/>
                </a:cubicBezTo>
                <a:cubicBezTo>
                  <a:pt x="39360" y="273050"/>
                  <a:pt x="357918" y="136525"/>
                  <a:pt x="67647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7EB6AA3B-E435-9E40-B247-46CFE46874C3}"/>
              </a:ext>
            </a:extLst>
          </p:cNvPr>
          <p:cNvSpPr/>
          <p:nvPr/>
        </p:nvSpPr>
        <p:spPr>
          <a:xfrm>
            <a:off x="9969500" y="4102100"/>
            <a:ext cx="1231900" cy="1168400"/>
          </a:xfrm>
          <a:custGeom>
            <a:avLst/>
            <a:gdLst>
              <a:gd name="connsiteX0" fmla="*/ 0 w 1231900"/>
              <a:gd name="connsiteY0" fmla="*/ 0 h 1168400"/>
              <a:gd name="connsiteX1" fmla="*/ 495300 w 1231900"/>
              <a:gd name="connsiteY1" fmla="*/ 317500 h 1168400"/>
              <a:gd name="connsiteX2" fmla="*/ 914400 w 1231900"/>
              <a:gd name="connsiteY2" fmla="*/ 736600 h 1168400"/>
              <a:gd name="connsiteX3" fmla="*/ 1231900 w 1231900"/>
              <a:gd name="connsiteY3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900" h="1168400">
                <a:moveTo>
                  <a:pt x="0" y="0"/>
                </a:moveTo>
                <a:cubicBezTo>
                  <a:pt x="171450" y="97366"/>
                  <a:pt x="342900" y="194733"/>
                  <a:pt x="495300" y="317500"/>
                </a:cubicBezTo>
                <a:cubicBezTo>
                  <a:pt x="647700" y="440267"/>
                  <a:pt x="791633" y="594783"/>
                  <a:pt x="914400" y="736600"/>
                </a:cubicBezTo>
                <a:cubicBezTo>
                  <a:pt x="1037167" y="878417"/>
                  <a:pt x="1134533" y="1023408"/>
                  <a:pt x="1231900" y="1168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3B3F-A5E5-8C42-AD21-A01D4975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only relative location is recorded…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3F7B-A261-EF49-9D07-8F628863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put sensors in an area. </a:t>
            </a:r>
          </a:p>
          <a:p>
            <a:pPr lvl="1"/>
            <a:r>
              <a:rPr lang="en-US" dirty="0"/>
              <a:t>Therefore the sensors will record, &lt;Timestamp, </a:t>
            </a:r>
            <a:r>
              <a:rPr lang="en-US" dirty="0" err="1"/>
              <a:t>SignalStrength</a:t>
            </a:r>
            <a:r>
              <a:rPr lang="en-US" dirty="0"/>
              <a:t>, </a:t>
            </a:r>
            <a:r>
              <a:rPr lang="en-US" dirty="0" err="1"/>
              <a:t>TempID</a:t>
            </a:r>
            <a:r>
              <a:rPr lang="en-US" dirty="0"/>
              <a:t>&gt; of people walked in their broadcasting range.</a:t>
            </a:r>
          </a:p>
        </p:txBody>
      </p:sp>
    </p:spTree>
    <p:extLst>
      <p:ext uri="{BB962C8B-B14F-4D97-AF65-F5344CB8AC3E}">
        <p14:creationId xmlns:p14="http://schemas.microsoft.com/office/powerpoint/2010/main" val="256948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>
            <a:extLst>
              <a:ext uri="{FF2B5EF4-FFF2-40B4-BE49-F238E27FC236}">
                <a16:creationId xmlns:a16="http://schemas.microsoft.com/office/drawing/2014/main" id="{A68DDC1F-CA79-8547-9071-56F33FABDFA2}"/>
              </a:ext>
            </a:extLst>
          </p:cNvPr>
          <p:cNvSpPr/>
          <p:nvPr/>
        </p:nvSpPr>
        <p:spPr>
          <a:xfrm>
            <a:off x="7612574" y="2875108"/>
            <a:ext cx="870739" cy="1077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F9DECD3-8A92-4343-AED9-5BC4DC27A676}"/>
              </a:ext>
            </a:extLst>
          </p:cNvPr>
          <p:cNvGrpSpPr/>
          <p:nvPr/>
        </p:nvGrpSpPr>
        <p:grpSpPr>
          <a:xfrm>
            <a:off x="853440" y="1325880"/>
            <a:ext cx="2651760" cy="3931920"/>
            <a:chOff x="853440" y="1325880"/>
            <a:chExt cx="2651760" cy="39319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AA04210-E3CD-1143-ADEF-E7953D63F107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C402E57-B4C1-B245-AFB9-4B72AF71EC09}"/>
                </a:ext>
              </a:extLst>
            </p:cNvPr>
            <p:cNvSpPr/>
            <p:nvPr/>
          </p:nvSpPr>
          <p:spPr>
            <a:xfrm>
              <a:off x="1676400" y="204216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6B1211D-88C6-6F49-9B82-3F8AD12DD93A}"/>
                </a:ext>
              </a:extLst>
            </p:cNvPr>
            <p:cNvSpPr/>
            <p:nvPr/>
          </p:nvSpPr>
          <p:spPr>
            <a:xfrm>
              <a:off x="2560320" y="259080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D70619E-2F1B-9E45-8BDA-7FC72790F114}"/>
                </a:ext>
              </a:extLst>
            </p:cNvPr>
            <p:cNvSpPr/>
            <p:nvPr/>
          </p:nvSpPr>
          <p:spPr>
            <a:xfrm>
              <a:off x="1889760" y="343662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70480F4-58E0-6745-B947-2E744724C48C}"/>
                </a:ext>
              </a:extLst>
            </p:cNvPr>
            <p:cNvSpPr/>
            <p:nvPr/>
          </p:nvSpPr>
          <p:spPr>
            <a:xfrm>
              <a:off x="2651760" y="429006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6" name="Freeform 95">
            <a:extLst>
              <a:ext uri="{FF2B5EF4-FFF2-40B4-BE49-F238E27FC236}">
                <a16:creationId xmlns:a16="http://schemas.microsoft.com/office/drawing/2014/main" id="{5FAD2F21-A7F1-5A48-8457-6AA750008C73}"/>
              </a:ext>
            </a:extLst>
          </p:cNvPr>
          <p:cNvSpPr/>
          <p:nvPr/>
        </p:nvSpPr>
        <p:spPr>
          <a:xfrm>
            <a:off x="1705232" y="1408670"/>
            <a:ext cx="74141" cy="766119"/>
          </a:xfrm>
          <a:custGeom>
            <a:avLst/>
            <a:gdLst>
              <a:gd name="connsiteX0" fmla="*/ 0 w 74141"/>
              <a:gd name="connsiteY0" fmla="*/ 0 h 766119"/>
              <a:gd name="connsiteX1" fmla="*/ 74141 w 74141"/>
              <a:gd name="connsiteY1" fmla="*/ 766119 h 76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41" h="766119">
                <a:moveTo>
                  <a:pt x="0" y="0"/>
                </a:moveTo>
                <a:lnTo>
                  <a:pt x="74141" y="766119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48F2A1DE-1714-304D-A7B6-EAF9F8556ED7}"/>
              </a:ext>
            </a:extLst>
          </p:cNvPr>
          <p:cNvSpPr/>
          <p:nvPr/>
        </p:nvSpPr>
        <p:spPr>
          <a:xfrm>
            <a:off x="2635484" y="1631092"/>
            <a:ext cx="280711" cy="1112108"/>
          </a:xfrm>
          <a:custGeom>
            <a:avLst/>
            <a:gdLst>
              <a:gd name="connsiteX0" fmla="*/ 280711 w 280711"/>
              <a:gd name="connsiteY0" fmla="*/ 0 h 1112108"/>
              <a:gd name="connsiteX1" fmla="*/ 33575 w 280711"/>
              <a:gd name="connsiteY1" fmla="*/ 494270 h 1112108"/>
              <a:gd name="connsiteX2" fmla="*/ 8862 w 280711"/>
              <a:gd name="connsiteY2" fmla="*/ 1112108 h 111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711" h="1112108">
                <a:moveTo>
                  <a:pt x="280711" y="0"/>
                </a:moveTo>
                <a:cubicBezTo>
                  <a:pt x="179797" y="154459"/>
                  <a:pt x="78883" y="308919"/>
                  <a:pt x="33575" y="494270"/>
                </a:cubicBezTo>
                <a:cubicBezTo>
                  <a:pt x="-11733" y="679621"/>
                  <a:pt x="-1436" y="895864"/>
                  <a:pt x="8862" y="111210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30A6E2C0-1CEB-9541-B983-5D63960CC5FB}"/>
              </a:ext>
            </a:extLst>
          </p:cNvPr>
          <p:cNvSpPr/>
          <p:nvPr/>
        </p:nvSpPr>
        <p:spPr>
          <a:xfrm>
            <a:off x="2001795" y="3583459"/>
            <a:ext cx="963827" cy="322068"/>
          </a:xfrm>
          <a:custGeom>
            <a:avLst/>
            <a:gdLst>
              <a:gd name="connsiteX0" fmla="*/ 963827 w 963827"/>
              <a:gd name="connsiteY0" fmla="*/ 321276 h 322068"/>
              <a:gd name="connsiteX1" fmla="*/ 271848 w 963827"/>
              <a:gd name="connsiteY1" fmla="*/ 271849 h 322068"/>
              <a:gd name="connsiteX2" fmla="*/ 0 w 963827"/>
              <a:gd name="connsiteY2" fmla="*/ 0 h 32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3827" h="322068">
                <a:moveTo>
                  <a:pt x="963827" y="321276"/>
                </a:moveTo>
                <a:cubicBezTo>
                  <a:pt x="698156" y="323335"/>
                  <a:pt x="432486" y="325395"/>
                  <a:pt x="271848" y="271849"/>
                </a:cubicBezTo>
                <a:cubicBezTo>
                  <a:pt x="111210" y="218303"/>
                  <a:pt x="55605" y="109151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7DE284C9-C778-A842-A3FC-4C419C036E88}"/>
              </a:ext>
            </a:extLst>
          </p:cNvPr>
          <p:cNvSpPr/>
          <p:nvPr/>
        </p:nvSpPr>
        <p:spPr>
          <a:xfrm>
            <a:off x="2248930" y="4053016"/>
            <a:ext cx="518984" cy="370703"/>
          </a:xfrm>
          <a:custGeom>
            <a:avLst/>
            <a:gdLst>
              <a:gd name="connsiteX0" fmla="*/ 0 w 518984"/>
              <a:gd name="connsiteY0" fmla="*/ 0 h 370703"/>
              <a:gd name="connsiteX1" fmla="*/ 518984 w 518984"/>
              <a:gd name="connsiteY1" fmla="*/ 370703 h 37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8984" h="370703">
                <a:moveTo>
                  <a:pt x="0" y="0"/>
                </a:moveTo>
                <a:cubicBezTo>
                  <a:pt x="203886" y="150340"/>
                  <a:pt x="407773" y="300681"/>
                  <a:pt x="518984" y="3707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57F3E17-F82A-324C-8C54-85EA4C61CF46}"/>
              </a:ext>
            </a:extLst>
          </p:cNvPr>
          <p:cNvGrpSpPr/>
          <p:nvPr/>
        </p:nvGrpSpPr>
        <p:grpSpPr>
          <a:xfrm>
            <a:off x="4663440" y="1325880"/>
            <a:ext cx="2676474" cy="4012239"/>
            <a:chOff x="4663440" y="1325880"/>
            <a:chExt cx="2676474" cy="401223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FE911F6-8DD0-2845-B513-189544CEA0F1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5475D1A-5758-3C46-AFF2-BAEECD66CB50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7B64CFD-778A-7544-8E6D-69B5AC7F2745}"/>
                  </a:ext>
                </a:extLst>
              </p:cNvPr>
              <p:cNvSpPr/>
              <p:nvPr/>
            </p:nvSpPr>
            <p:spPr>
              <a:xfrm>
                <a:off x="1676400" y="23774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3E9110-0C39-D348-AEA3-953E83F4C8E5}"/>
                  </a:ext>
                </a:extLst>
              </p:cNvPr>
              <p:cNvSpPr/>
              <p:nvPr/>
            </p:nvSpPr>
            <p:spPr>
              <a:xfrm>
                <a:off x="2545080" y="30632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84B2394-D439-544A-9085-ADC056A10E06}"/>
                  </a:ext>
                </a:extLst>
              </p:cNvPr>
              <p:cNvSpPr/>
              <p:nvPr/>
            </p:nvSpPr>
            <p:spPr>
              <a:xfrm>
                <a:off x="1463040" y="33147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5AB837E-3819-244C-B453-C003E4B3D7EC}"/>
                  </a:ext>
                </a:extLst>
              </p:cNvPr>
              <p:cNvSpPr/>
              <p:nvPr/>
            </p:nvSpPr>
            <p:spPr>
              <a:xfrm>
                <a:off x="3063240" y="4716780"/>
                <a:ext cx="213360" cy="213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CC48B54-BB61-CC40-AE50-F98234F4C32E}"/>
                </a:ext>
              </a:extLst>
            </p:cNvPr>
            <p:cNvSpPr/>
            <p:nvPr/>
          </p:nvSpPr>
          <p:spPr>
            <a:xfrm>
              <a:off x="5387546" y="3127564"/>
              <a:ext cx="494270" cy="307614"/>
            </a:xfrm>
            <a:custGeom>
              <a:avLst/>
              <a:gdLst>
                <a:gd name="connsiteX0" fmla="*/ 0 w 494270"/>
                <a:gd name="connsiteY0" fmla="*/ 307614 h 307614"/>
                <a:gd name="connsiteX1" fmla="*/ 222422 w 494270"/>
                <a:gd name="connsiteY1" fmla="*/ 35766 h 307614"/>
                <a:gd name="connsiteX2" fmla="*/ 494270 w 494270"/>
                <a:gd name="connsiteY2" fmla="*/ 11052 h 307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270" h="307614">
                  <a:moveTo>
                    <a:pt x="0" y="307614"/>
                  </a:moveTo>
                  <a:cubicBezTo>
                    <a:pt x="70022" y="196403"/>
                    <a:pt x="140044" y="85193"/>
                    <a:pt x="222422" y="35766"/>
                  </a:cubicBezTo>
                  <a:cubicBezTo>
                    <a:pt x="304800" y="-13661"/>
                    <a:pt x="399535" y="-1305"/>
                    <a:pt x="494270" y="11052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5E4AD37D-0783-3F47-82AB-F5037F160DDC}"/>
                </a:ext>
              </a:extLst>
            </p:cNvPr>
            <p:cNvSpPr/>
            <p:nvPr/>
          </p:nvSpPr>
          <p:spPr>
            <a:xfrm>
              <a:off x="7018638" y="4843849"/>
              <a:ext cx="321276" cy="494270"/>
            </a:xfrm>
            <a:custGeom>
              <a:avLst/>
              <a:gdLst>
                <a:gd name="connsiteX0" fmla="*/ 0 w 321276"/>
                <a:gd name="connsiteY0" fmla="*/ 0 h 494270"/>
                <a:gd name="connsiteX1" fmla="*/ 321276 w 321276"/>
                <a:gd name="connsiteY1" fmla="*/ 494270 h 49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276" h="494270">
                  <a:moveTo>
                    <a:pt x="0" y="0"/>
                  </a:moveTo>
                  <a:lnTo>
                    <a:pt x="321276" y="49427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1455330-C3ED-114F-851D-3531F8E0AA6E}"/>
                </a:ext>
              </a:extLst>
            </p:cNvPr>
            <p:cNvGrpSpPr/>
            <p:nvPr/>
          </p:nvGrpSpPr>
          <p:grpSpPr>
            <a:xfrm>
              <a:off x="4663440" y="1325880"/>
              <a:ext cx="2651760" cy="3931920"/>
              <a:chOff x="853440" y="1325880"/>
              <a:chExt cx="2651760" cy="393192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BF8509B-783B-DD49-8DA3-5B607B8A94D6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7CF47A6-59CF-1443-8575-E75C040FBA2A}"/>
                  </a:ext>
                </a:extLst>
              </p:cNvPr>
              <p:cNvSpPr/>
              <p:nvPr/>
            </p:nvSpPr>
            <p:spPr>
              <a:xfrm>
                <a:off x="1874520" y="26212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1893283-78CE-9248-A108-524DE3208F8F}"/>
                  </a:ext>
                </a:extLst>
              </p:cNvPr>
              <p:cNvSpPr/>
              <p:nvPr/>
            </p:nvSpPr>
            <p:spPr>
              <a:xfrm>
                <a:off x="2926080" y="3307080"/>
                <a:ext cx="213360" cy="2133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D5794AB-EA62-F94F-B4EB-E390B19415B2}"/>
                  </a:ext>
                </a:extLst>
              </p:cNvPr>
              <p:cNvSpPr/>
              <p:nvPr/>
            </p:nvSpPr>
            <p:spPr>
              <a:xfrm>
                <a:off x="2087880" y="2971800"/>
                <a:ext cx="213360" cy="213360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F3AC792-3C5C-3A4B-AF6A-663F02C871B3}"/>
                </a:ext>
              </a:extLst>
            </p:cNvPr>
            <p:cNvSpPr/>
            <p:nvPr/>
          </p:nvSpPr>
          <p:spPr>
            <a:xfrm>
              <a:off x="5563835" y="2499772"/>
              <a:ext cx="271849" cy="247135"/>
            </a:xfrm>
            <a:custGeom>
              <a:avLst/>
              <a:gdLst>
                <a:gd name="connsiteX0" fmla="*/ 0 w 271849"/>
                <a:gd name="connsiteY0" fmla="*/ 0 h 247135"/>
                <a:gd name="connsiteX1" fmla="*/ 271849 w 271849"/>
                <a:gd name="connsiteY1" fmla="*/ 247135 h 24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49" h="247135">
                  <a:moveTo>
                    <a:pt x="0" y="0"/>
                  </a:moveTo>
                  <a:cubicBezTo>
                    <a:pt x="115330" y="102973"/>
                    <a:pt x="230660" y="205946"/>
                    <a:pt x="271849" y="24713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7C4BA07-98BB-0444-AF12-849F20260044}"/>
                </a:ext>
              </a:extLst>
            </p:cNvPr>
            <p:cNvSpPr/>
            <p:nvPr/>
          </p:nvSpPr>
          <p:spPr>
            <a:xfrm>
              <a:off x="6499654" y="3212757"/>
              <a:ext cx="370703" cy="148281"/>
            </a:xfrm>
            <a:custGeom>
              <a:avLst/>
              <a:gdLst>
                <a:gd name="connsiteX0" fmla="*/ 0 w 370703"/>
                <a:gd name="connsiteY0" fmla="*/ 0 h 148281"/>
                <a:gd name="connsiteX1" fmla="*/ 370703 w 370703"/>
                <a:gd name="connsiteY1" fmla="*/ 148281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703" h="148281">
                  <a:moveTo>
                    <a:pt x="0" y="0"/>
                  </a:moveTo>
                  <a:lnTo>
                    <a:pt x="370703" y="148281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63EA18BF-CA3A-4F4E-9BEA-F2EE0045E939}"/>
              </a:ext>
            </a:extLst>
          </p:cNvPr>
          <p:cNvSpPr/>
          <p:nvPr/>
        </p:nvSpPr>
        <p:spPr>
          <a:xfrm>
            <a:off x="1569720" y="1383206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8BAA15A-68C1-9745-BD68-0893C1940BBE}"/>
              </a:ext>
            </a:extLst>
          </p:cNvPr>
          <p:cNvSpPr/>
          <p:nvPr/>
        </p:nvSpPr>
        <p:spPr>
          <a:xfrm>
            <a:off x="2789942" y="1566356"/>
            <a:ext cx="213360" cy="2133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DE11189-6C13-F347-A95E-10096CC7C07F}"/>
              </a:ext>
            </a:extLst>
          </p:cNvPr>
          <p:cNvSpPr/>
          <p:nvPr/>
        </p:nvSpPr>
        <p:spPr>
          <a:xfrm>
            <a:off x="2858942" y="3798847"/>
            <a:ext cx="213360" cy="213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2DF4BAA-F039-A844-B08A-9A9E8483469D}"/>
              </a:ext>
            </a:extLst>
          </p:cNvPr>
          <p:cNvSpPr/>
          <p:nvPr/>
        </p:nvSpPr>
        <p:spPr>
          <a:xfrm>
            <a:off x="2159489" y="3961379"/>
            <a:ext cx="213360" cy="2133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480A88-A0BF-2341-9A62-FEDBCFE9C87F}"/>
              </a:ext>
            </a:extLst>
          </p:cNvPr>
          <p:cNvGrpSpPr/>
          <p:nvPr/>
        </p:nvGrpSpPr>
        <p:grpSpPr>
          <a:xfrm>
            <a:off x="8556642" y="1325880"/>
            <a:ext cx="2656840" cy="3947160"/>
            <a:chOff x="8556642" y="1325880"/>
            <a:chExt cx="2656840" cy="39471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BC4FD2-8DF0-4443-99F1-D67B3FCD74E3}"/>
                </a:ext>
              </a:extLst>
            </p:cNvPr>
            <p:cNvGrpSpPr/>
            <p:nvPr/>
          </p:nvGrpSpPr>
          <p:grpSpPr>
            <a:xfrm>
              <a:off x="8556642" y="1325880"/>
              <a:ext cx="2656840" cy="3947160"/>
              <a:chOff x="4658360" y="1325880"/>
              <a:chExt cx="2656840" cy="394716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EA980FA-5431-F645-B1BF-4C04CD919969}"/>
                  </a:ext>
                </a:extLst>
              </p:cNvPr>
              <p:cNvGrpSpPr/>
              <p:nvPr/>
            </p:nvGrpSpPr>
            <p:grpSpPr>
              <a:xfrm>
                <a:off x="4663440" y="1341120"/>
                <a:ext cx="2651760" cy="3931920"/>
                <a:chOff x="853440" y="1325880"/>
                <a:chExt cx="2651760" cy="3931920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E565D5D-4738-BC4A-BA98-48D3EA7B0630}"/>
                    </a:ext>
                  </a:extLst>
                </p:cNvPr>
                <p:cNvSpPr/>
                <p:nvPr/>
              </p:nvSpPr>
              <p:spPr>
                <a:xfrm>
                  <a:off x="853440" y="1325880"/>
                  <a:ext cx="2651760" cy="39319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EAA4CC4-0800-A74A-98DD-A3A6401094DE}"/>
                    </a:ext>
                  </a:extLst>
                </p:cNvPr>
                <p:cNvSpPr/>
                <p:nvPr/>
              </p:nvSpPr>
              <p:spPr>
                <a:xfrm>
                  <a:off x="1676400" y="204216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8CB3C57-E7D1-6D4C-8FA1-4CE62677E5BC}"/>
                    </a:ext>
                  </a:extLst>
                </p:cNvPr>
                <p:cNvSpPr/>
                <p:nvPr/>
              </p:nvSpPr>
              <p:spPr>
                <a:xfrm>
                  <a:off x="2560320" y="259080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68372DF-2E28-6D41-B55C-2D6EEE79E5B1}"/>
                    </a:ext>
                  </a:extLst>
                </p:cNvPr>
                <p:cNvSpPr/>
                <p:nvPr/>
              </p:nvSpPr>
              <p:spPr>
                <a:xfrm>
                  <a:off x="1889760" y="343662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5BA993B-5A7C-4445-84BA-DFCFA14E836D}"/>
                    </a:ext>
                  </a:extLst>
                </p:cNvPr>
                <p:cNvSpPr/>
                <p:nvPr/>
              </p:nvSpPr>
              <p:spPr>
                <a:xfrm>
                  <a:off x="2651760" y="429006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BB8D3E5-C119-8F4A-BDC4-D33F530184C0}"/>
                  </a:ext>
                </a:extLst>
              </p:cNvPr>
              <p:cNvGrpSpPr/>
              <p:nvPr/>
            </p:nvGrpSpPr>
            <p:grpSpPr>
              <a:xfrm>
                <a:off x="4663440" y="1341120"/>
                <a:ext cx="2651760" cy="3931920"/>
                <a:chOff x="853440" y="1325880"/>
                <a:chExt cx="2651760" cy="393192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BDCB3DC-587C-724D-B64F-12978831EE85}"/>
                    </a:ext>
                  </a:extLst>
                </p:cNvPr>
                <p:cNvSpPr/>
                <p:nvPr/>
              </p:nvSpPr>
              <p:spPr>
                <a:xfrm>
                  <a:off x="853440" y="1325880"/>
                  <a:ext cx="2651760" cy="39319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4E70E16-90DF-FA45-AB11-797D679B0FB8}"/>
                    </a:ext>
                  </a:extLst>
                </p:cNvPr>
                <p:cNvSpPr/>
                <p:nvPr/>
              </p:nvSpPr>
              <p:spPr>
                <a:xfrm>
                  <a:off x="1676400" y="237744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B8FC51E-11C3-1543-99E0-0427B05D4B45}"/>
                    </a:ext>
                  </a:extLst>
                </p:cNvPr>
                <p:cNvSpPr/>
                <p:nvPr/>
              </p:nvSpPr>
              <p:spPr>
                <a:xfrm>
                  <a:off x="2545080" y="306324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11CE19B-38B2-C147-9FB9-75F50CD43610}"/>
                    </a:ext>
                  </a:extLst>
                </p:cNvPr>
                <p:cNvSpPr/>
                <p:nvPr/>
              </p:nvSpPr>
              <p:spPr>
                <a:xfrm>
                  <a:off x="1463040" y="331470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A57A31F-0FA9-2040-8F47-C839979F7F52}"/>
                    </a:ext>
                  </a:extLst>
                </p:cNvPr>
                <p:cNvSpPr/>
                <p:nvPr/>
              </p:nvSpPr>
              <p:spPr>
                <a:xfrm>
                  <a:off x="3063240" y="471678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D1EC327-8A11-7547-8EBA-9010DC377AB7}"/>
                  </a:ext>
                </a:extLst>
              </p:cNvPr>
              <p:cNvGrpSpPr/>
              <p:nvPr/>
            </p:nvGrpSpPr>
            <p:grpSpPr>
              <a:xfrm>
                <a:off x="4658360" y="1325880"/>
                <a:ext cx="2651760" cy="3931920"/>
                <a:chOff x="853440" y="1325880"/>
                <a:chExt cx="2651760" cy="393192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AED896D-3FB8-B94A-AFA1-82F31F010B85}"/>
                    </a:ext>
                  </a:extLst>
                </p:cNvPr>
                <p:cNvSpPr/>
                <p:nvPr/>
              </p:nvSpPr>
              <p:spPr>
                <a:xfrm>
                  <a:off x="853440" y="1325880"/>
                  <a:ext cx="2651760" cy="39319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E5F8782-F873-4349-9DE3-0579042C872A}"/>
                    </a:ext>
                  </a:extLst>
                </p:cNvPr>
                <p:cNvSpPr/>
                <p:nvPr/>
              </p:nvSpPr>
              <p:spPr>
                <a:xfrm>
                  <a:off x="2926080" y="330708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F8F15EC-3D95-3347-9C53-34971E1F55F0}"/>
                    </a:ext>
                  </a:extLst>
                </p:cNvPr>
                <p:cNvSpPr/>
                <p:nvPr/>
              </p:nvSpPr>
              <p:spPr>
                <a:xfrm>
                  <a:off x="2087880" y="297180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0A549A-503A-DC4C-B8EA-474FB599C4F4}"/>
                  </a:ext>
                </a:extLst>
              </p:cNvPr>
              <p:cNvSpPr txBox="1"/>
              <p:nvPr/>
            </p:nvSpPr>
            <p:spPr>
              <a:xfrm>
                <a:off x="5623560" y="432816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3B08131-A76B-FA42-8E6B-B7921F650E6F}"/>
                </a:ext>
              </a:extLst>
            </p:cNvPr>
            <p:cNvSpPr/>
            <p:nvPr/>
          </p:nvSpPr>
          <p:spPr>
            <a:xfrm>
              <a:off x="9629526" y="26212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1841533-FFB4-F342-9FBA-49A016141329}"/>
                </a:ext>
              </a:extLst>
            </p:cNvPr>
            <p:cNvSpPr/>
            <p:nvPr/>
          </p:nvSpPr>
          <p:spPr>
            <a:xfrm>
              <a:off x="9268474" y="14134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63D25A7-911E-6542-8974-D1F413D0DAAF}"/>
                </a:ext>
              </a:extLst>
            </p:cNvPr>
            <p:cNvSpPr/>
            <p:nvPr/>
          </p:nvSpPr>
          <p:spPr>
            <a:xfrm>
              <a:off x="10488696" y="159663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ED31474-BD48-7045-8806-CC3B840B24B3}"/>
                </a:ext>
              </a:extLst>
            </p:cNvPr>
            <p:cNvSpPr/>
            <p:nvPr/>
          </p:nvSpPr>
          <p:spPr>
            <a:xfrm>
              <a:off x="10557696" y="3829121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C941431-FFEB-754A-A09D-DCF9C06713D6}"/>
                </a:ext>
              </a:extLst>
            </p:cNvPr>
            <p:cNvSpPr/>
            <p:nvPr/>
          </p:nvSpPr>
          <p:spPr>
            <a:xfrm>
              <a:off x="9858243" y="3991653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C462BBA-2150-194D-BD0F-5E896F29810F}"/>
                </a:ext>
              </a:extLst>
            </p:cNvPr>
            <p:cNvSpPr/>
            <p:nvPr/>
          </p:nvSpPr>
          <p:spPr>
            <a:xfrm>
              <a:off x="9385300" y="1524000"/>
              <a:ext cx="355600" cy="1206500"/>
            </a:xfrm>
            <a:custGeom>
              <a:avLst/>
              <a:gdLst>
                <a:gd name="connsiteX0" fmla="*/ 0 w 355600"/>
                <a:gd name="connsiteY0" fmla="*/ 0 h 1206500"/>
                <a:gd name="connsiteX1" fmla="*/ 114300 w 355600"/>
                <a:gd name="connsiteY1" fmla="*/ 622300 h 1206500"/>
                <a:gd name="connsiteX2" fmla="*/ 114300 w 355600"/>
                <a:gd name="connsiteY2" fmla="*/ 977900 h 1206500"/>
                <a:gd name="connsiteX3" fmla="*/ 355600 w 355600"/>
                <a:gd name="connsiteY3" fmla="*/ 120650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1206500">
                  <a:moveTo>
                    <a:pt x="0" y="0"/>
                  </a:moveTo>
                  <a:cubicBezTo>
                    <a:pt x="47625" y="229658"/>
                    <a:pt x="95250" y="459317"/>
                    <a:pt x="114300" y="622300"/>
                  </a:cubicBezTo>
                  <a:cubicBezTo>
                    <a:pt x="133350" y="785283"/>
                    <a:pt x="74083" y="880533"/>
                    <a:pt x="114300" y="977900"/>
                  </a:cubicBezTo>
                  <a:cubicBezTo>
                    <a:pt x="154517" y="1075267"/>
                    <a:pt x="315383" y="1174750"/>
                    <a:pt x="355600" y="12065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E7A6D018-3ED2-D643-BE2D-FCE9CF94790C}"/>
                </a:ext>
              </a:extLst>
            </p:cNvPr>
            <p:cNvSpPr/>
            <p:nvPr/>
          </p:nvSpPr>
          <p:spPr>
            <a:xfrm>
              <a:off x="10337283" y="1714706"/>
              <a:ext cx="433290" cy="1727200"/>
            </a:xfrm>
            <a:custGeom>
              <a:avLst/>
              <a:gdLst>
                <a:gd name="connsiteX0" fmla="*/ 280890 w 433290"/>
                <a:gd name="connsiteY0" fmla="*/ 0 h 1727200"/>
                <a:gd name="connsiteX1" fmla="*/ 64990 w 433290"/>
                <a:gd name="connsiteY1" fmla="*/ 990600 h 1727200"/>
                <a:gd name="connsiteX2" fmla="*/ 26890 w 433290"/>
                <a:gd name="connsiteY2" fmla="*/ 1511300 h 1727200"/>
                <a:gd name="connsiteX3" fmla="*/ 433290 w 433290"/>
                <a:gd name="connsiteY3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90" h="1727200">
                  <a:moveTo>
                    <a:pt x="280890" y="0"/>
                  </a:moveTo>
                  <a:cubicBezTo>
                    <a:pt x="194106" y="369358"/>
                    <a:pt x="107323" y="738717"/>
                    <a:pt x="64990" y="990600"/>
                  </a:cubicBezTo>
                  <a:cubicBezTo>
                    <a:pt x="22657" y="1242483"/>
                    <a:pt x="-34493" y="1388533"/>
                    <a:pt x="26890" y="1511300"/>
                  </a:cubicBezTo>
                  <a:cubicBezTo>
                    <a:pt x="88273" y="1634067"/>
                    <a:pt x="260781" y="1680633"/>
                    <a:pt x="433290" y="17272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5376F92B-08E5-354D-B129-BE1D73F4F832}"/>
                </a:ext>
              </a:extLst>
            </p:cNvPr>
            <p:cNvSpPr/>
            <p:nvPr/>
          </p:nvSpPr>
          <p:spPr>
            <a:xfrm>
              <a:off x="9254923" y="3073400"/>
              <a:ext cx="1413077" cy="863600"/>
            </a:xfrm>
            <a:custGeom>
              <a:avLst/>
              <a:gdLst>
                <a:gd name="connsiteX0" fmla="*/ 1413077 w 1413077"/>
                <a:gd name="connsiteY0" fmla="*/ 863600 h 863600"/>
                <a:gd name="connsiteX1" fmla="*/ 460577 w 1413077"/>
                <a:gd name="connsiteY1" fmla="*/ 495300 h 863600"/>
                <a:gd name="connsiteX2" fmla="*/ 3377 w 1413077"/>
                <a:gd name="connsiteY2" fmla="*/ 355600 h 863600"/>
                <a:gd name="connsiteX3" fmla="*/ 676477 w 1413077"/>
                <a:gd name="connsiteY3" fmla="*/ 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3077" h="863600">
                  <a:moveTo>
                    <a:pt x="1413077" y="863600"/>
                  </a:moveTo>
                  <a:lnTo>
                    <a:pt x="460577" y="495300"/>
                  </a:lnTo>
                  <a:cubicBezTo>
                    <a:pt x="225627" y="410633"/>
                    <a:pt x="-32606" y="438150"/>
                    <a:pt x="3377" y="355600"/>
                  </a:cubicBezTo>
                  <a:cubicBezTo>
                    <a:pt x="39360" y="273050"/>
                    <a:pt x="357918" y="136525"/>
                    <a:pt x="676477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7EB6AA3B-E435-9E40-B247-46CFE46874C3}"/>
                </a:ext>
              </a:extLst>
            </p:cNvPr>
            <p:cNvSpPr/>
            <p:nvPr/>
          </p:nvSpPr>
          <p:spPr>
            <a:xfrm>
              <a:off x="9969500" y="4102100"/>
              <a:ext cx="1231900" cy="1168400"/>
            </a:xfrm>
            <a:custGeom>
              <a:avLst/>
              <a:gdLst>
                <a:gd name="connsiteX0" fmla="*/ 0 w 1231900"/>
                <a:gd name="connsiteY0" fmla="*/ 0 h 1168400"/>
                <a:gd name="connsiteX1" fmla="*/ 495300 w 1231900"/>
                <a:gd name="connsiteY1" fmla="*/ 317500 h 1168400"/>
                <a:gd name="connsiteX2" fmla="*/ 914400 w 1231900"/>
                <a:gd name="connsiteY2" fmla="*/ 736600 h 1168400"/>
                <a:gd name="connsiteX3" fmla="*/ 1231900 w 1231900"/>
                <a:gd name="connsiteY3" fmla="*/ 116840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1168400">
                  <a:moveTo>
                    <a:pt x="0" y="0"/>
                  </a:moveTo>
                  <a:cubicBezTo>
                    <a:pt x="171450" y="97366"/>
                    <a:pt x="342900" y="194733"/>
                    <a:pt x="495300" y="317500"/>
                  </a:cubicBezTo>
                  <a:cubicBezTo>
                    <a:pt x="647700" y="440267"/>
                    <a:pt x="791633" y="594783"/>
                    <a:pt x="914400" y="736600"/>
                  </a:cubicBezTo>
                  <a:cubicBezTo>
                    <a:pt x="1037167" y="878417"/>
                    <a:pt x="1134533" y="1023408"/>
                    <a:pt x="1231900" y="11684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F8813EC-444A-6D4C-BC18-83AA67D705D0}"/>
              </a:ext>
            </a:extLst>
          </p:cNvPr>
          <p:cNvGrpSpPr/>
          <p:nvPr/>
        </p:nvGrpSpPr>
        <p:grpSpPr>
          <a:xfrm>
            <a:off x="596310" y="1074214"/>
            <a:ext cx="3095500" cy="4595100"/>
            <a:chOff x="596310" y="1074214"/>
            <a:chExt cx="3095500" cy="45951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3A008A8-1ECB-8441-A28E-5E9C88456FD2}"/>
                </a:ext>
              </a:extLst>
            </p:cNvPr>
            <p:cNvGrpSpPr/>
            <p:nvPr/>
          </p:nvGrpSpPr>
          <p:grpSpPr>
            <a:xfrm>
              <a:off x="605471" y="1074214"/>
              <a:ext cx="3086339" cy="1559934"/>
              <a:chOff x="605471" y="1074214"/>
              <a:chExt cx="3086339" cy="1559934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21EE6DCE-813F-E642-B3CF-CA88D55BFA98}"/>
                  </a:ext>
                </a:extLst>
              </p:cNvPr>
              <p:cNvGrpSpPr/>
              <p:nvPr/>
            </p:nvGrpSpPr>
            <p:grpSpPr>
              <a:xfrm>
                <a:off x="630536" y="1074214"/>
                <a:ext cx="3061274" cy="556878"/>
                <a:chOff x="630536" y="1074214"/>
                <a:chExt cx="3061274" cy="556878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12AB5B74-E885-904B-BD1C-0814F4ADB86D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D321AE38-7564-4B4B-8625-8175009AC1D1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44931D57-7F63-4549-A8F4-6F96CA7DF194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BB9931B9-0835-1443-804F-91D4D0BCEC43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7C90086-4FB4-514D-875A-47EF73FE40DB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39444080-EE0B-2A4A-B174-E62B13C908A7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1FBEE1EB-4176-8C49-AE14-3CE9AB26BE72}"/>
                  </a:ext>
                </a:extLst>
              </p:cNvPr>
              <p:cNvGrpSpPr/>
              <p:nvPr/>
            </p:nvGrpSpPr>
            <p:grpSpPr>
              <a:xfrm>
                <a:off x="605471" y="1564224"/>
                <a:ext cx="3061274" cy="556878"/>
                <a:chOff x="630536" y="1074214"/>
                <a:chExt cx="3061274" cy="556878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5D3DF19-2E8F-A74C-A26E-C9A9F5A95935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25793253-C377-7941-B6FD-79FCB0E58CA5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617060A1-B27E-3049-9DF2-1BC9343B6652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4AB09E8E-D4B1-0644-A2F7-FC456FD9FC24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38B2AACC-0AD7-C146-9CEA-491C9B1E81FB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2CB58D91-26A0-3042-9586-9A79CCE9E68B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29A384F0-6392-3643-97D6-7E5B26F34B63}"/>
                  </a:ext>
                </a:extLst>
              </p:cNvPr>
              <p:cNvGrpSpPr/>
              <p:nvPr/>
            </p:nvGrpSpPr>
            <p:grpSpPr>
              <a:xfrm>
                <a:off x="605471" y="2077270"/>
                <a:ext cx="3061274" cy="556878"/>
                <a:chOff x="630536" y="1074214"/>
                <a:chExt cx="3061274" cy="556878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B840B5CB-6E19-7B40-A338-9B3DBB038446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6C9F0CA6-A7B8-604C-BC36-BBD91F6EC54D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52659A2C-0068-B84A-A93F-6C60E2BC15EC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DF59D775-C4CE-9748-9116-D69ED93C474D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C84A3AAA-8239-8243-90E2-D3FE0DDD132D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0F6557F-C773-ED48-B866-4192DE228744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64FDD13-0CFA-074B-AD91-870F2A070EDB}"/>
                </a:ext>
              </a:extLst>
            </p:cNvPr>
            <p:cNvGrpSpPr/>
            <p:nvPr/>
          </p:nvGrpSpPr>
          <p:grpSpPr>
            <a:xfrm>
              <a:off x="596310" y="2603769"/>
              <a:ext cx="3086339" cy="3065545"/>
              <a:chOff x="596310" y="2603769"/>
              <a:chExt cx="3086339" cy="306554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C9F78FE-0E24-D84E-85AE-293E3C023A7F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1559934"/>
                <a:chOff x="596310" y="2603769"/>
                <a:chExt cx="3086339" cy="155993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50FFBC73-638E-8249-830C-E9D560003620}"/>
                    </a:ext>
                  </a:extLst>
                </p:cNvPr>
                <p:cNvGrpSpPr/>
                <p:nvPr/>
              </p:nvGrpSpPr>
              <p:grpSpPr>
                <a:xfrm>
                  <a:off x="621375" y="260376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D3D6ABAB-76A5-1A47-A751-4B695E65B3E5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96761045-E105-7349-B383-694D534706DA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5CA4A76A-D70A-2F40-B0DC-48A4222F5772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BE61A080-C829-4F48-876A-94F320DC3A96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A13C8FC9-E8DF-3245-A38D-7E732496ECFC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742B0F1D-30BC-C546-941E-02D3421F65D0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9C717C78-AC67-1D40-9D1F-B9DCC276CAED}"/>
                    </a:ext>
                  </a:extLst>
                </p:cNvPr>
                <p:cNvGrpSpPr/>
                <p:nvPr/>
              </p:nvGrpSpPr>
              <p:grpSpPr>
                <a:xfrm>
                  <a:off x="596310" y="309377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3177E9F9-1BF4-AA42-807A-99C44EBED0FA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54B6BD32-2483-D54C-BBA6-6ABC0D6EACAD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FBA9CDC2-56FC-144D-940E-F812267FC680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7A9FE063-C868-874D-8F73-0E0F58A74D5F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2ED1F3F3-6A16-0140-8066-7C24B29F29B1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DA8EC730-ECF9-9D4F-B94E-A487679C5D7C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6FC17F03-0C7B-5249-A8AC-A63F176D5B7E}"/>
                    </a:ext>
                  </a:extLst>
                </p:cNvPr>
                <p:cNvGrpSpPr/>
                <p:nvPr/>
              </p:nvGrpSpPr>
              <p:grpSpPr>
                <a:xfrm>
                  <a:off x="596310" y="3606825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77299200-CF94-8642-86FC-E914D7DF2D10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BB783710-7076-CC4F-9326-8217042D3DB1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3634F4DB-EEFB-6247-98B4-82679A6DEDD5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3946C6D6-B51B-4642-A580-9EAF39613060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C1C262A9-EB26-FB4C-9E92-0C1853CCA538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528CD2D0-1C7F-4F48-94B1-DF46371A7C4A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0CEFB89-D79B-F94F-8F34-3914F7FE4EF8}"/>
                  </a:ext>
                </a:extLst>
              </p:cNvPr>
              <p:cNvGrpSpPr/>
              <p:nvPr/>
            </p:nvGrpSpPr>
            <p:grpSpPr>
              <a:xfrm>
                <a:off x="596310" y="4109380"/>
                <a:ext cx="3086339" cy="1559934"/>
                <a:chOff x="596310" y="4109380"/>
                <a:chExt cx="3086339" cy="155993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3C31C74D-8553-3C40-B708-0AC08A8A7132}"/>
                    </a:ext>
                  </a:extLst>
                </p:cNvPr>
                <p:cNvGrpSpPr/>
                <p:nvPr/>
              </p:nvGrpSpPr>
              <p:grpSpPr>
                <a:xfrm>
                  <a:off x="621375" y="410938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3AD92C0E-1055-B740-830F-875F8B6671C4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90F3C6F5-91E5-8348-85E6-46013C0B1D26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22416D65-E7A1-184E-9984-F5C6C635B179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799781C7-651C-E643-AB3D-AF0A54DADD0D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1A90D00A-E196-244E-85D4-9408D04A2AE4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E94224A5-3680-BB4B-BE81-695351EF9267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0F4CFFFD-2DC9-C145-947A-7453D81556FD}"/>
                    </a:ext>
                  </a:extLst>
                </p:cNvPr>
                <p:cNvGrpSpPr/>
                <p:nvPr/>
              </p:nvGrpSpPr>
              <p:grpSpPr>
                <a:xfrm>
                  <a:off x="596310" y="459939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F76ACF2B-F0F7-894C-82BB-3709CA9B09D6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E1A349FA-2F46-CF44-AEC4-C576824BC411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3DCA29AC-A551-834F-A643-1DCD3AA00BAB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5642B33F-449D-E649-AC62-27A2F6EC5F9C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31726F99-4469-554C-9A90-E011601D93FD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EFA23093-9A0B-5748-A148-286F08AC3564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CD8916F8-983B-5849-BD8C-EFF1F4C4EE1B}"/>
                    </a:ext>
                  </a:extLst>
                </p:cNvPr>
                <p:cNvGrpSpPr/>
                <p:nvPr/>
              </p:nvGrpSpPr>
              <p:grpSpPr>
                <a:xfrm>
                  <a:off x="596310" y="5112436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B9057E84-F077-F944-9A86-E9CAF89CF0E9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D1CDD919-9EB3-DE41-B1DC-70E7B5998A26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7E5DF28D-5FC9-914E-800C-2538166B8AC1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86577DE8-12A8-8449-8A57-C3525A7A7D30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4B5B1980-5001-BE48-902F-B51A263E25D7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E5BCB257-7D36-854D-8F9E-56CC26A6328B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5E9B7DB-0C24-9F40-9E0A-6C09CA4C76ED}"/>
              </a:ext>
            </a:extLst>
          </p:cNvPr>
          <p:cNvGrpSpPr/>
          <p:nvPr/>
        </p:nvGrpSpPr>
        <p:grpSpPr>
          <a:xfrm>
            <a:off x="4484672" y="1020668"/>
            <a:ext cx="3095500" cy="4595100"/>
            <a:chOff x="596310" y="1074214"/>
            <a:chExt cx="3095500" cy="4595100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23C336C-9279-7646-A1B4-3AA035B265DF}"/>
                </a:ext>
              </a:extLst>
            </p:cNvPr>
            <p:cNvGrpSpPr/>
            <p:nvPr/>
          </p:nvGrpSpPr>
          <p:grpSpPr>
            <a:xfrm>
              <a:off x="605471" y="1074214"/>
              <a:ext cx="3086339" cy="1559934"/>
              <a:chOff x="605471" y="1074214"/>
              <a:chExt cx="3086339" cy="1559934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27ED154B-86D8-6041-A860-E0C9EAB156D0}"/>
                  </a:ext>
                </a:extLst>
              </p:cNvPr>
              <p:cNvGrpSpPr/>
              <p:nvPr/>
            </p:nvGrpSpPr>
            <p:grpSpPr>
              <a:xfrm>
                <a:off x="630536" y="1074214"/>
                <a:ext cx="3061274" cy="556878"/>
                <a:chOff x="630536" y="1074214"/>
                <a:chExt cx="3061274" cy="556878"/>
              </a:xfrm>
            </p:grpSpPr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49BAC597-0BDE-594A-A37E-ED9328E82935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E48BCB94-40DA-094C-8AAF-A24C3CDE8935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B3E520E7-C3FA-6343-802F-637858FAD328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21F80432-B2FB-C840-856F-237763C7D484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2EDEC513-29AA-B140-852A-C6CE185725FE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E30EC77D-9199-D14C-88C9-1C4099BB8876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B22562A0-C698-5740-9E4B-59A5BB2327C9}"/>
                  </a:ext>
                </a:extLst>
              </p:cNvPr>
              <p:cNvGrpSpPr/>
              <p:nvPr/>
            </p:nvGrpSpPr>
            <p:grpSpPr>
              <a:xfrm>
                <a:off x="605471" y="1564224"/>
                <a:ext cx="3061274" cy="556878"/>
                <a:chOff x="630536" y="1074214"/>
                <a:chExt cx="3061274" cy="556878"/>
              </a:xfrm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570699A-F326-CA4B-8583-050114E6FD58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4C48710C-6A7C-3D43-90E7-07056C0089CD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F5BD86BC-2949-3440-A5D8-E36EBDABD762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8D800D7D-591C-5447-91E0-9B974C17A06C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FAC7D5DD-DEA7-284D-ABE0-59B34A248F12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266DC333-6E9A-6149-9947-A9EDF52B540A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3150B1C1-FBCC-E749-8DB8-251559ED1807}"/>
                  </a:ext>
                </a:extLst>
              </p:cNvPr>
              <p:cNvGrpSpPr/>
              <p:nvPr/>
            </p:nvGrpSpPr>
            <p:grpSpPr>
              <a:xfrm>
                <a:off x="605471" y="2077270"/>
                <a:ext cx="3061274" cy="556878"/>
                <a:chOff x="630536" y="1074214"/>
                <a:chExt cx="3061274" cy="556878"/>
              </a:xfrm>
            </p:grpSpPr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28A4090-EB9C-4344-A93F-0811713B1AFA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E4FCC137-347E-9648-A915-10BCE8877D9C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FC77F1C8-68AD-3244-96A0-79E4B9185124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ECFBC2F0-F5E1-D343-A43B-567EC18DB4F5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A2BCB43D-F2CD-0F4F-8046-58D597A7135A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73B5A54B-EE1D-0B4A-BD69-E2E1FC026953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17FC134A-9971-B642-A1AE-E1B4DDAF523D}"/>
                </a:ext>
              </a:extLst>
            </p:cNvPr>
            <p:cNvGrpSpPr/>
            <p:nvPr/>
          </p:nvGrpSpPr>
          <p:grpSpPr>
            <a:xfrm>
              <a:off x="596310" y="2603769"/>
              <a:ext cx="3086339" cy="3065545"/>
              <a:chOff x="596310" y="2603769"/>
              <a:chExt cx="3086339" cy="3065545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FC88273-9DA8-3641-A042-50972BF02605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1559934"/>
                <a:chOff x="596310" y="2603769"/>
                <a:chExt cx="3086339" cy="1559934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6609950A-C561-A444-B97C-D91B0EC12BF1}"/>
                    </a:ext>
                  </a:extLst>
                </p:cNvPr>
                <p:cNvGrpSpPr/>
                <p:nvPr/>
              </p:nvGrpSpPr>
              <p:grpSpPr>
                <a:xfrm>
                  <a:off x="621375" y="260376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1170EA5E-8612-1943-B26E-AA78F5475AD2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2CE92B13-4FDA-ED46-9423-A3D7080FB8B9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19813B4D-CBC3-4648-8FAE-6CCEA15A06A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B9FA9E08-C361-B04C-A99E-0988D676AE16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2726BCAF-B3B7-9F4E-9F7A-7D83ABD2CDB2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805594F6-7E87-6340-9AB6-3ABB9C7298A2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FD95896B-D94D-A646-A754-09B1B9FFF3D4}"/>
                    </a:ext>
                  </a:extLst>
                </p:cNvPr>
                <p:cNvGrpSpPr/>
                <p:nvPr/>
              </p:nvGrpSpPr>
              <p:grpSpPr>
                <a:xfrm>
                  <a:off x="596310" y="309377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29FB4FA4-B529-D942-9D4A-80E0FEC9EACF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36EA446A-59ED-F742-A79E-AB307F198F61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D2BB3898-ACBA-C149-8987-57C3CF95B2C9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3494316A-9537-E24E-A7CB-A36BA3AD06DC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040E67DE-51F3-1045-984D-50B6765027CC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BB719BC6-46BF-7043-867F-4469548F37FF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D88DFC1D-3073-8641-8CA8-E66A8BAD3E50}"/>
                    </a:ext>
                  </a:extLst>
                </p:cNvPr>
                <p:cNvGrpSpPr/>
                <p:nvPr/>
              </p:nvGrpSpPr>
              <p:grpSpPr>
                <a:xfrm>
                  <a:off x="596310" y="3606825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2D58F567-E5DD-1047-9070-A1AA124AEC48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ECF9879D-9A20-2849-B627-3DB76CF6BD76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FE32F297-9D3D-244B-B0F5-AA93482DCB24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1650B504-BDEA-DE42-9AC5-F9429ED23EB9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FC190401-FB0C-0C48-A79D-2D745892F109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FF4F2FC2-A82D-AA47-9D42-BE00EE38D3D1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1EE6AFEA-3EB2-B446-BF66-2DCACF812D20}"/>
                  </a:ext>
                </a:extLst>
              </p:cNvPr>
              <p:cNvGrpSpPr/>
              <p:nvPr/>
            </p:nvGrpSpPr>
            <p:grpSpPr>
              <a:xfrm>
                <a:off x="596310" y="4109380"/>
                <a:ext cx="3086339" cy="1559934"/>
                <a:chOff x="596310" y="4109380"/>
                <a:chExt cx="3086339" cy="1559934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8777CFD2-C701-9C47-BD22-D2345E533176}"/>
                    </a:ext>
                  </a:extLst>
                </p:cNvPr>
                <p:cNvGrpSpPr/>
                <p:nvPr/>
              </p:nvGrpSpPr>
              <p:grpSpPr>
                <a:xfrm>
                  <a:off x="621375" y="410938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82A40766-4C79-FB40-B753-6D500A2A65BA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B9421A5C-B5F2-324F-A46C-6B94AF3D56A8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5C59E2AB-50D7-F54C-9109-194E124C63E4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06BFAC5E-630E-7F4A-8B91-B57E02F89E93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152B44F0-01A3-8C4A-8430-6F783B1AA415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A2CEFDCC-58B8-0E4C-BAC4-A6A57CC61061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9EE23687-29AC-814B-8B03-2017F6D3B306}"/>
                    </a:ext>
                  </a:extLst>
                </p:cNvPr>
                <p:cNvGrpSpPr/>
                <p:nvPr/>
              </p:nvGrpSpPr>
              <p:grpSpPr>
                <a:xfrm>
                  <a:off x="596310" y="459939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644C0A04-8679-084B-8D50-DF32CE5E1610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28459C4A-6FCA-7A4F-9613-0CC6E8F6AE4C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A6650DDB-0465-A644-90ED-931D7D3BF4F2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08430127-025A-754E-AE87-A87AC3CEB281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AEA613AE-0C22-114E-9035-748E5C70D532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E3A2CC15-5478-864F-B1B5-7B158BEA4862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B843119C-ABC3-8449-A3B9-DFB6B157061F}"/>
                    </a:ext>
                  </a:extLst>
                </p:cNvPr>
                <p:cNvGrpSpPr/>
                <p:nvPr/>
              </p:nvGrpSpPr>
              <p:grpSpPr>
                <a:xfrm>
                  <a:off x="596310" y="5112436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0B5FABE8-3DCC-8549-B4DB-4AC5A95AB99B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A027A3FD-9C5B-2D4F-9180-B299F5920E6A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1CB3D180-154E-E949-B766-C13985BB102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1D8EC114-F81C-8544-871A-7DDE4C5599B2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AFE5DB05-C064-FD4D-A520-31BD35233AFB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A52601FC-4284-2D47-85BC-B95F48744744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5903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A828AB2-491A-A749-AB83-3110A5C4CA1D}"/>
              </a:ext>
            </a:extLst>
          </p:cNvPr>
          <p:cNvGrpSpPr/>
          <p:nvPr/>
        </p:nvGrpSpPr>
        <p:grpSpPr>
          <a:xfrm>
            <a:off x="4484672" y="1020668"/>
            <a:ext cx="3095500" cy="4595100"/>
            <a:chOff x="596310" y="1074214"/>
            <a:chExt cx="3095500" cy="459510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9DB2A10-1667-C243-8C2E-2FB6C262795C}"/>
                </a:ext>
              </a:extLst>
            </p:cNvPr>
            <p:cNvGrpSpPr/>
            <p:nvPr/>
          </p:nvGrpSpPr>
          <p:grpSpPr>
            <a:xfrm>
              <a:off x="605471" y="1074214"/>
              <a:ext cx="3086339" cy="1559934"/>
              <a:chOff x="605471" y="1074214"/>
              <a:chExt cx="3086339" cy="1559934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B7B6F9BA-94A7-6341-9183-6F7ED7381448}"/>
                  </a:ext>
                </a:extLst>
              </p:cNvPr>
              <p:cNvGrpSpPr/>
              <p:nvPr/>
            </p:nvGrpSpPr>
            <p:grpSpPr>
              <a:xfrm>
                <a:off x="630536" y="1074214"/>
                <a:ext cx="3061274" cy="556878"/>
                <a:chOff x="630536" y="1074214"/>
                <a:chExt cx="3061274" cy="556878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F4832C5A-0935-B641-B112-7EBB10F60107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1BE681CB-BBE3-3B41-9262-455B19FA3575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ED7DA65-E6BC-594E-88CB-69AB9356EACF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39F0B49A-2A39-DD46-8CEE-9A34AFC849B2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76B84DA2-4DB8-874A-901F-57937D926022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678B17F9-606D-7740-A6F6-B76C444352B9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78D9E21-6E1C-2C4F-AC46-9542EA98676E}"/>
                  </a:ext>
                </a:extLst>
              </p:cNvPr>
              <p:cNvGrpSpPr/>
              <p:nvPr/>
            </p:nvGrpSpPr>
            <p:grpSpPr>
              <a:xfrm>
                <a:off x="605471" y="1564224"/>
                <a:ext cx="3061274" cy="556878"/>
                <a:chOff x="630536" y="1074214"/>
                <a:chExt cx="3061274" cy="556878"/>
              </a:xfrm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8831310C-06E2-B04A-B57A-72BA88266DC8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9513FA02-3626-E04E-9F00-1AA689DB75D5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22669459-6177-534C-9FC3-49A3C3A50CDA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ED64F3E-2379-9840-B570-DA99EDD11BFA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0ED70BD8-3A0F-EE47-81D6-A85E95A443B8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BBA572B5-8328-0040-B44E-3A89C30B589A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5DFF75EB-1A35-7341-85B7-2EFC8F5E749D}"/>
                  </a:ext>
                </a:extLst>
              </p:cNvPr>
              <p:cNvGrpSpPr/>
              <p:nvPr/>
            </p:nvGrpSpPr>
            <p:grpSpPr>
              <a:xfrm>
                <a:off x="605471" y="2077270"/>
                <a:ext cx="3061274" cy="556878"/>
                <a:chOff x="630536" y="1074214"/>
                <a:chExt cx="3061274" cy="556878"/>
              </a:xfrm>
            </p:grpSpPr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FEB98097-08F7-7A42-B441-A3770CCAE97B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6344AEA2-0866-4145-9C34-3900607073CF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DD256AC5-65D7-0D40-BC5E-CB512B1B6DED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558D34EC-9166-9244-8C43-19117AF41A3C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175D3CAB-4C21-FD43-B50F-BF7809FD0BEF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C71F9BF8-2C2E-A242-B0A8-165E31AD29AD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A5B2405-E91D-854B-8A66-39477CEE7B31}"/>
                </a:ext>
              </a:extLst>
            </p:cNvPr>
            <p:cNvGrpSpPr/>
            <p:nvPr/>
          </p:nvGrpSpPr>
          <p:grpSpPr>
            <a:xfrm>
              <a:off x="596310" y="2603769"/>
              <a:ext cx="3086339" cy="3065545"/>
              <a:chOff x="596310" y="2603769"/>
              <a:chExt cx="3086339" cy="3065545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2B4A712-80F2-6A4B-B53C-01272FFE3570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1559934"/>
                <a:chOff x="596310" y="2603769"/>
                <a:chExt cx="3086339" cy="1559934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D415C130-F7DE-6747-B207-F19EC7A86116}"/>
                    </a:ext>
                  </a:extLst>
                </p:cNvPr>
                <p:cNvGrpSpPr/>
                <p:nvPr/>
              </p:nvGrpSpPr>
              <p:grpSpPr>
                <a:xfrm>
                  <a:off x="621375" y="260376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8BD1FFA7-C997-994D-BC73-17FB3E408580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C6C0B257-1787-374A-B36E-3A40E60DC04B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AE1B5922-9F02-0C4D-80B1-BF621A981C9B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3C21F0D2-35F9-5245-AD37-0932CF4D2184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E33C4779-920D-6845-AEC0-AF8AFD3312CA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16362DD-39F6-D849-BAFC-EC1B09C7ED5C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E9568E80-7101-EC46-B4B8-9774688BD388}"/>
                    </a:ext>
                  </a:extLst>
                </p:cNvPr>
                <p:cNvGrpSpPr/>
                <p:nvPr/>
              </p:nvGrpSpPr>
              <p:grpSpPr>
                <a:xfrm>
                  <a:off x="596310" y="309377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7F844AD5-3B10-174E-9711-822026F231F6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C3939A8D-32F1-8D48-B963-16EFEE7C020B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C4D6CEE5-7B25-6C4C-AAF2-D7F1C2170471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BFB9FBBB-17FA-134E-85A3-F1CF00282E54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FFB31C39-D491-4A4E-B9AA-28C88EB74C88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79732DDA-143D-3345-A3DE-5189A31A8AE6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AA9DC6B1-7B78-8142-81E5-EB1FF383EF35}"/>
                    </a:ext>
                  </a:extLst>
                </p:cNvPr>
                <p:cNvGrpSpPr/>
                <p:nvPr/>
              </p:nvGrpSpPr>
              <p:grpSpPr>
                <a:xfrm>
                  <a:off x="596310" y="3606825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18ECE7D4-5582-934D-A5E0-21291875AE18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2D9EA1F0-741C-0A43-AA15-2E420E8C98CE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CEB066CF-641A-2442-8EAA-02074B41F0D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3BCA0707-A51A-2044-A054-E08CB702309C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929E9124-F9E3-2642-A440-6AD1E21839EE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B695C697-4696-AA41-B889-F919801BFBF6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689612E-BCF0-714D-B75B-228BF95673AF}"/>
                  </a:ext>
                </a:extLst>
              </p:cNvPr>
              <p:cNvGrpSpPr/>
              <p:nvPr/>
            </p:nvGrpSpPr>
            <p:grpSpPr>
              <a:xfrm>
                <a:off x="596310" y="4109380"/>
                <a:ext cx="3086339" cy="1559934"/>
                <a:chOff x="596310" y="4109380"/>
                <a:chExt cx="3086339" cy="155993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13E6F00-9F85-4E4E-A343-89A1C38DDB3D}"/>
                    </a:ext>
                  </a:extLst>
                </p:cNvPr>
                <p:cNvGrpSpPr/>
                <p:nvPr/>
              </p:nvGrpSpPr>
              <p:grpSpPr>
                <a:xfrm>
                  <a:off x="621375" y="410938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920C016E-1A56-824C-86C7-EB3FACC884B9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AD9BDEA1-E456-5441-9ABB-0791BDF06815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B71A3CE6-239B-2F41-A1BD-E8A08CCAC97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787629EC-25A7-7C40-833C-0929129E3D27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AFB92584-A3EB-3148-92A5-B1F9CB4261C6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7B9B8088-5F1A-284C-B5DF-C5E39A998745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D3DD4937-10E5-1D4A-B0AD-D6CF19C42117}"/>
                    </a:ext>
                  </a:extLst>
                </p:cNvPr>
                <p:cNvGrpSpPr/>
                <p:nvPr/>
              </p:nvGrpSpPr>
              <p:grpSpPr>
                <a:xfrm>
                  <a:off x="596310" y="459939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B0A83B18-1805-964E-A979-5E5D15108121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FFB77FBC-011B-7147-B1C8-9B1898122A72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80A2C2B3-54A0-3B42-A733-C45A7829A68A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4514C7E2-2C77-9242-8D9F-A5ACE78D5702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D48C0513-1B5D-764B-9B77-824841CBD214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0E9D9450-35F0-A447-81F1-AFB6AD2EF06F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60A87F0C-7F3B-1942-8230-673430E3C341}"/>
                    </a:ext>
                  </a:extLst>
                </p:cNvPr>
                <p:cNvGrpSpPr/>
                <p:nvPr/>
              </p:nvGrpSpPr>
              <p:grpSpPr>
                <a:xfrm>
                  <a:off x="596310" y="5112436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44CA10A5-C1AA-6A40-BF65-DF13283E894F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A50A094A-6C72-604D-A87C-068E9C5F6DEF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DE3E18CE-9A7E-5D42-8836-87889E38CC2B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543AAF1F-2A3A-F343-BBF2-87FB1A5E2F6C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47122423-5C48-F54B-BD43-EC008A978A4B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D99D8121-6B63-5F44-85A0-1249A3191610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511C50F-8C81-F24D-81F5-13D2F29BFB95}"/>
              </a:ext>
            </a:extLst>
          </p:cNvPr>
          <p:cNvSpPr/>
          <p:nvPr/>
        </p:nvSpPr>
        <p:spPr>
          <a:xfrm>
            <a:off x="853440" y="1325880"/>
            <a:ext cx="2651760" cy="3931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8897-8DB6-5F4B-ABE3-54EBA8146034}"/>
              </a:ext>
            </a:extLst>
          </p:cNvPr>
          <p:cNvSpPr/>
          <p:nvPr/>
        </p:nvSpPr>
        <p:spPr>
          <a:xfrm>
            <a:off x="4663440" y="1341120"/>
            <a:ext cx="2651760" cy="3931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44EB3AD-CBA4-BC44-868F-6C72578EF438}"/>
              </a:ext>
            </a:extLst>
          </p:cNvPr>
          <p:cNvSpPr/>
          <p:nvPr/>
        </p:nvSpPr>
        <p:spPr>
          <a:xfrm>
            <a:off x="4663440" y="1325880"/>
            <a:ext cx="2651760" cy="3931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68DDC1F-CA79-8547-9071-56F33FABDFA2}"/>
              </a:ext>
            </a:extLst>
          </p:cNvPr>
          <p:cNvSpPr/>
          <p:nvPr/>
        </p:nvSpPr>
        <p:spPr>
          <a:xfrm>
            <a:off x="7612574" y="2875108"/>
            <a:ext cx="870739" cy="1077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D159F78-9C42-1C4E-999D-F582AE93C138}"/>
              </a:ext>
            </a:extLst>
          </p:cNvPr>
          <p:cNvGrpSpPr/>
          <p:nvPr/>
        </p:nvGrpSpPr>
        <p:grpSpPr>
          <a:xfrm>
            <a:off x="597000" y="1072166"/>
            <a:ext cx="3095500" cy="4595100"/>
            <a:chOff x="596310" y="1074214"/>
            <a:chExt cx="3095500" cy="45951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F91B492-1085-BA46-A5F7-314F189C658B}"/>
                </a:ext>
              </a:extLst>
            </p:cNvPr>
            <p:cNvGrpSpPr/>
            <p:nvPr/>
          </p:nvGrpSpPr>
          <p:grpSpPr>
            <a:xfrm>
              <a:off x="605471" y="1074214"/>
              <a:ext cx="3086339" cy="1559934"/>
              <a:chOff x="605471" y="1074214"/>
              <a:chExt cx="3086339" cy="1559934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AB880D11-9741-F046-BCA3-F7E6296870CF}"/>
                  </a:ext>
                </a:extLst>
              </p:cNvPr>
              <p:cNvGrpSpPr/>
              <p:nvPr/>
            </p:nvGrpSpPr>
            <p:grpSpPr>
              <a:xfrm>
                <a:off x="630536" y="1074214"/>
                <a:ext cx="3061274" cy="556878"/>
                <a:chOff x="630536" y="1074214"/>
                <a:chExt cx="3061274" cy="556878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7F2AFC51-B1EE-714C-AFBE-7C6375C35C19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052B306-CA4F-9141-915E-6850F3BE3B49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0B4F0910-C0BB-FA40-B6CC-9CF39F457AC6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13827613-7544-3C45-9803-40596F8E9921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5A6CC299-FFFD-3343-92B5-A67B71A3CD00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E3525BF5-E0E6-9840-BC7F-7E650ACF37BF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E467ABA-DCE2-7545-B110-19E1AE32DBA4}"/>
                  </a:ext>
                </a:extLst>
              </p:cNvPr>
              <p:cNvGrpSpPr/>
              <p:nvPr/>
            </p:nvGrpSpPr>
            <p:grpSpPr>
              <a:xfrm>
                <a:off x="605471" y="1564224"/>
                <a:ext cx="3061274" cy="556878"/>
                <a:chOff x="630536" y="1074214"/>
                <a:chExt cx="3061274" cy="556878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F9B6365-AFF6-6745-AE30-777375ACFB41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8B1F7FAF-65FE-7340-9A22-74CEAD9C16C5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8E1F50D-9B8B-D74A-8D1D-FA311E5F7929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D1C14DCF-0AF9-7240-BFC1-230A5DB0AFC7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05FE7C3-55E4-124F-B220-ACD5DA4F8BC0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70DF4CF2-2349-ED4F-8398-FA56748EE590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8817A2FC-AEEF-6D4B-9104-66F2474498AA}"/>
                  </a:ext>
                </a:extLst>
              </p:cNvPr>
              <p:cNvGrpSpPr/>
              <p:nvPr/>
            </p:nvGrpSpPr>
            <p:grpSpPr>
              <a:xfrm>
                <a:off x="605471" y="2077270"/>
                <a:ext cx="3061274" cy="556878"/>
                <a:chOff x="630536" y="1074214"/>
                <a:chExt cx="3061274" cy="556878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29ABF2F0-6998-0848-BE60-ECEA53EB00DA}"/>
                    </a:ext>
                  </a:extLst>
                </p:cNvPr>
                <p:cNvSpPr/>
                <p:nvPr/>
              </p:nvSpPr>
              <p:spPr>
                <a:xfrm>
                  <a:off x="630536" y="1127760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95DB11ED-7E6D-264C-A51A-A746C677434F}"/>
                    </a:ext>
                  </a:extLst>
                </p:cNvPr>
                <p:cNvSpPr/>
                <p:nvPr/>
              </p:nvSpPr>
              <p:spPr>
                <a:xfrm>
                  <a:off x="1133868" y="1127348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6066FD7C-EB1C-DF45-B0D1-6C79555AD3EC}"/>
                    </a:ext>
                  </a:extLst>
                </p:cNvPr>
                <p:cNvSpPr/>
                <p:nvPr/>
              </p:nvSpPr>
              <p:spPr>
                <a:xfrm>
                  <a:off x="1637200" y="1101231"/>
                  <a:ext cx="503332" cy="5033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0B620438-3512-5D41-9E7D-8E21DC337D81}"/>
                    </a:ext>
                  </a:extLst>
                </p:cNvPr>
                <p:cNvSpPr/>
                <p:nvPr/>
              </p:nvSpPr>
              <p:spPr>
                <a:xfrm>
                  <a:off x="2136108" y="1101231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11B77DF-671D-C54D-AD82-896D9061775B}"/>
                    </a:ext>
                  </a:extLst>
                </p:cNvPr>
                <p:cNvSpPr/>
                <p:nvPr/>
              </p:nvSpPr>
              <p:spPr>
                <a:xfrm>
                  <a:off x="2649200" y="1090256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F9DCEA2D-69D0-394D-B30D-088226048FF8}"/>
                    </a:ext>
                  </a:extLst>
                </p:cNvPr>
                <p:cNvSpPr/>
                <p:nvPr/>
              </p:nvSpPr>
              <p:spPr>
                <a:xfrm>
                  <a:off x="3188478" y="1074214"/>
                  <a:ext cx="503332" cy="503332"/>
                </a:xfrm>
                <a:prstGeom prst="ellips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B0C7432-8205-F84F-A6C5-70891B948BED}"/>
                </a:ext>
              </a:extLst>
            </p:cNvPr>
            <p:cNvGrpSpPr/>
            <p:nvPr/>
          </p:nvGrpSpPr>
          <p:grpSpPr>
            <a:xfrm>
              <a:off x="596310" y="2603769"/>
              <a:ext cx="3086339" cy="3065545"/>
              <a:chOff x="596310" y="2603769"/>
              <a:chExt cx="3086339" cy="3065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8B33A8A-0BF9-0540-A573-F2B8DF95AA92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1559934"/>
                <a:chOff x="596310" y="2603769"/>
                <a:chExt cx="3086339" cy="1559934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18F4EB1D-6137-F845-9F7B-5D10628491DA}"/>
                    </a:ext>
                  </a:extLst>
                </p:cNvPr>
                <p:cNvGrpSpPr/>
                <p:nvPr/>
              </p:nvGrpSpPr>
              <p:grpSpPr>
                <a:xfrm>
                  <a:off x="621375" y="260376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CD719382-1FD7-C44D-BEF6-BCEC85292B73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B5249D09-ED28-6F47-8FC9-DF458469EB9E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900652C5-FE4A-8144-A3D9-FEBBFD705700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5D7ED039-AE4A-494A-BED5-0C2103848E6D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D1512567-E1E6-3F45-B3B3-B4D9C4EC29BF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57C1ECA6-4F4B-6F4D-9AA6-F9E714061856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4F57B188-A2EA-EA41-AE97-9365347DC919}"/>
                    </a:ext>
                  </a:extLst>
                </p:cNvPr>
                <p:cNvGrpSpPr/>
                <p:nvPr/>
              </p:nvGrpSpPr>
              <p:grpSpPr>
                <a:xfrm>
                  <a:off x="596310" y="3093779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EE482786-DAD6-9E4C-8ABA-F15C3B6AD263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6B8F1273-CA93-D64C-8B41-F1842B249E85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1E2166D5-B317-094A-A3CF-9E8FB9BBF83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B3D6AD1-4950-D74B-8317-CFE3BF3A573B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E8F42969-C5B5-4040-BF3B-42F389C8BA20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63046892-21D3-0B4A-8A7B-783A7F137BD3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74D59F4C-E750-1443-A47F-FC670366103F}"/>
                    </a:ext>
                  </a:extLst>
                </p:cNvPr>
                <p:cNvGrpSpPr/>
                <p:nvPr/>
              </p:nvGrpSpPr>
              <p:grpSpPr>
                <a:xfrm>
                  <a:off x="596310" y="3606825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70411B97-9E36-504A-9D9F-AA11DA673C69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59C914B8-A062-DA47-B97D-BE1FAD749EFC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A2D7A8FD-4386-9748-B1CD-1DAAF51E140B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5031DF29-5F72-1747-90AF-F01135F9A003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633E2A05-9E13-D840-BF59-6DE19E98E679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5D4B3D74-66C1-4849-ACB6-9343E73EF06E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F99CFEE-6805-C243-9DF7-D24D342C73E3}"/>
                  </a:ext>
                </a:extLst>
              </p:cNvPr>
              <p:cNvGrpSpPr/>
              <p:nvPr/>
            </p:nvGrpSpPr>
            <p:grpSpPr>
              <a:xfrm>
                <a:off x="596310" y="4109380"/>
                <a:ext cx="3086339" cy="1559934"/>
                <a:chOff x="596310" y="4109380"/>
                <a:chExt cx="3086339" cy="1559934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4A6F9F0-EE91-6C49-89E3-9B9AF0427F57}"/>
                    </a:ext>
                  </a:extLst>
                </p:cNvPr>
                <p:cNvGrpSpPr/>
                <p:nvPr/>
              </p:nvGrpSpPr>
              <p:grpSpPr>
                <a:xfrm>
                  <a:off x="621375" y="410938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76E46450-4118-094B-A594-E527D49FC76E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111C2B1C-6B08-584C-A603-4ABC296B771A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2E48AE1D-FCF8-2248-B790-0DA70DDB01A9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1821B25C-BAB7-8D4D-80D7-BDCA63E31727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284FF678-8543-D342-8C17-D10CB823C070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00EDDB1F-619A-874C-88E5-3CDEE23F2EC6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1C201880-9AF1-E34F-BF94-585A36EE3E3B}"/>
                    </a:ext>
                  </a:extLst>
                </p:cNvPr>
                <p:cNvGrpSpPr/>
                <p:nvPr/>
              </p:nvGrpSpPr>
              <p:grpSpPr>
                <a:xfrm>
                  <a:off x="596310" y="459939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548326E7-A5F7-214A-BFCB-C7013AD19A12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2090D139-A023-3A40-BBAF-288E336C2137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480197C4-696E-374A-A280-BAB3A8F6049A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996AB7A1-8965-2C42-B9BD-20498E81F3C5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0914D66D-361A-464C-94E8-A8130C74A312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A070A82B-42B6-6443-AB86-4BDA2D129175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BFC9A11-0F5B-0C4A-A418-BA2412598582}"/>
                    </a:ext>
                  </a:extLst>
                </p:cNvPr>
                <p:cNvGrpSpPr/>
                <p:nvPr/>
              </p:nvGrpSpPr>
              <p:grpSpPr>
                <a:xfrm>
                  <a:off x="596310" y="5112436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B1EA260C-A2A8-B44B-B647-0533448629EE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155B8BC7-C7C0-BA41-8B75-BF03362DFC4E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E6802712-F3E6-854A-9400-16CC63EF743A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30F0B418-DA6F-8344-A14D-4444ED9FE839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73A34D26-763E-714F-8379-F39DEEC1CF95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88267AB7-3191-E440-9C15-A4ACC133B6AE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78C627-06FB-6645-B91A-C5F03B8C2FEA}"/>
              </a:ext>
            </a:extLst>
          </p:cNvPr>
          <p:cNvCxnSpPr/>
          <p:nvPr/>
        </p:nvCxnSpPr>
        <p:spPr>
          <a:xfrm>
            <a:off x="5735782" y="2270760"/>
            <a:ext cx="0" cy="4724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387095A-7CBD-AD4A-9770-504DD6870E0C}"/>
              </a:ext>
            </a:extLst>
          </p:cNvPr>
          <p:cNvCxnSpPr>
            <a:cxnSpLocks/>
          </p:cNvCxnSpPr>
          <p:nvPr/>
        </p:nvCxnSpPr>
        <p:spPr>
          <a:xfrm>
            <a:off x="6326606" y="3337157"/>
            <a:ext cx="43755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88212FB-5244-154A-AC38-EE22B12BC574}"/>
              </a:ext>
            </a:extLst>
          </p:cNvPr>
          <p:cNvCxnSpPr>
            <a:cxnSpLocks/>
          </p:cNvCxnSpPr>
          <p:nvPr/>
        </p:nvCxnSpPr>
        <p:spPr>
          <a:xfrm>
            <a:off x="5339671" y="3319839"/>
            <a:ext cx="43755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B51326F-9AB6-E44A-9DB1-B675185ECDEC}"/>
              </a:ext>
            </a:extLst>
          </p:cNvPr>
          <p:cNvCxnSpPr>
            <a:cxnSpLocks/>
          </p:cNvCxnSpPr>
          <p:nvPr/>
        </p:nvCxnSpPr>
        <p:spPr>
          <a:xfrm>
            <a:off x="1862447" y="3337157"/>
            <a:ext cx="1103175" cy="567578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66A71EE-3457-A545-ABBD-77A628C15A89}"/>
              </a:ext>
            </a:extLst>
          </p:cNvPr>
          <p:cNvCxnSpPr>
            <a:cxnSpLocks/>
          </p:cNvCxnSpPr>
          <p:nvPr/>
        </p:nvCxnSpPr>
        <p:spPr>
          <a:xfrm>
            <a:off x="2371106" y="3904735"/>
            <a:ext cx="494014" cy="53474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959AAC2-89B4-984C-8AFA-64E568CDCC74}"/>
              </a:ext>
            </a:extLst>
          </p:cNvPr>
          <p:cNvCxnSpPr>
            <a:cxnSpLocks/>
          </p:cNvCxnSpPr>
          <p:nvPr/>
        </p:nvCxnSpPr>
        <p:spPr>
          <a:xfrm>
            <a:off x="1862447" y="1274458"/>
            <a:ext cx="0" cy="99630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E7E6ACB-7F99-874F-8D68-06632544CCF1}"/>
              </a:ext>
            </a:extLst>
          </p:cNvPr>
          <p:cNvCxnSpPr>
            <a:cxnSpLocks/>
          </p:cNvCxnSpPr>
          <p:nvPr/>
        </p:nvCxnSpPr>
        <p:spPr>
          <a:xfrm>
            <a:off x="2865120" y="1878806"/>
            <a:ext cx="0" cy="99630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0A7A94E3-29AF-AF41-934C-E90A6D1948DE}"/>
              </a:ext>
            </a:extLst>
          </p:cNvPr>
          <p:cNvGrpSpPr/>
          <p:nvPr/>
        </p:nvGrpSpPr>
        <p:grpSpPr>
          <a:xfrm>
            <a:off x="8556642" y="1325880"/>
            <a:ext cx="2656840" cy="3947160"/>
            <a:chOff x="8556642" y="1325880"/>
            <a:chExt cx="2656840" cy="3947160"/>
          </a:xfrm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1D92B08-5729-CB40-98B5-7B19F0284E19}"/>
                </a:ext>
              </a:extLst>
            </p:cNvPr>
            <p:cNvGrpSpPr/>
            <p:nvPr/>
          </p:nvGrpSpPr>
          <p:grpSpPr>
            <a:xfrm>
              <a:off x="8556642" y="1325880"/>
              <a:ext cx="2656840" cy="3947160"/>
              <a:chOff x="4658360" y="1325880"/>
              <a:chExt cx="2656840" cy="3947160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DEC2BBAB-4C05-2B43-9E8A-520809E80AD0}"/>
                  </a:ext>
                </a:extLst>
              </p:cNvPr>
              <p:cNvGrpSpPr/>
              <p:nvPr/>
            </p:nvGrpSpPr>
            <p:grpSpPr>
              <a:xfrm>
                <a:off x="4663440" y="1341120"/>
                <a:ext cx="2651760" cy="3931920"/>
                <a:chOff x="853440" y="1325880"/>
                <a:chExt cx="2651760" cy="3931920"/>
              </a:xfrm>
            </p:grpSpPr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68D1F6AA-C8F0-3F45-89B4-92414992F934}"/>
                    </a:ext>
                  </a:extLst>
                </p:cNvPr>
                <p:cNvSpPr/>
                <p:nvPr/>
              </p:nvSpPr>
              <p:spPr>
                <a:xfrm>
                  <a:off x="853440" y="1325880"/>
                  <a:ext cx="2651760" cy="39319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7450A3E-12DE-884E-BCB9-7F12BDB92833}"/>
                    </a:ext>
                  </a:extLst>
                </p:cNvPr>
                <p:cNvSpPr/>
                <p:nvPr/>
              </p:nvSpPr>
              <p:spPr>
                <a:xfrm>
                  <a:off x="1676400" y="204216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6573C582-0F05-DA44-A0C6-45E0E5CB5BF7}"/>
                    </a:ext>
                  </a:extLst>
                </p:cNvPr>
                <p:cNvSpPr/>
                <p:nvPr/>
              </p:nvSpPr>
              <p:spPr>
                <a:xfrm>
                  <a:off x="2560320" y="259080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0FB5251F-12DE-AC4F-9997-42F5CCF3CC6F}"/>
                    </a:ext>
                  </a:extLst>
                </p:cNvPr>
                <p:cNvSpPr/>
                <p:nvPr/>
              </p:nvSpPr>
              <p:spPr>
                <a:xfrm>
                  <a:off x="1889760" y="343662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3CDD86A1-592D-DC44-A6CC-48E04ACAC320}"/>
                    </a:ext>
                  </a:extLst>
                </p:cNvPr>
                <p:cNvSpPr/>
                <p:nvPr/>
              </p:nvSpPr>
              <p:spPr>
                <a:xfrm>
                  <a:off x="2651760" y="429006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01C8C40C-B608-DB42-BC2F-AD2CA291C5E5}"/>
                  </a:ext>
                </a:extLst>
              </p:cNvPr>
              <p:cNvGrpSpPr/>
              <p:nvPr/>
            </p:nvGrpSpPr>
            <p:grpSpPr>
              <a:xfrm>
                <a:off x="4663440" y="1341120"/>
                <a:ext cx="2651760" cy="3931920"/>
                <a:chOff x="853440" y="1325880"/>
                <a:chExt cx="2651760" cy="3931920"/>
              </a:xfrm>
            </p:grpSpPr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14ADBD4C-3BD7-CA4A-9762-41973C24BCB6}"/>
                    </a:ext>
                  </a:extLst>
                </p:cNvPr>
                <p:cNvSpPr/>
                <p:nvPr/>
              </p:nvSpPr>
              <p:spPr>
                <a:xfrm>
                  <a:off x="853440" y="1325880"/>
                  <a:ext cx="2651760" cy="39319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7ABD138C-E74B-6C4F-B179-D05F75A4C7E7}"/>
                    </a:ext>
                  </a:extLst>
                </p:cNvPr>
                <p:cNvSpPr/>
                <p:nvPr/>
              </p:nvSpPr>
              <p:spPr>
                <a:xfrm>
                  <a:off x="1676400" y="237744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AC33E60E-329C-B549-99D6-FFB2385DFB59}"/>
                    </a:ext>
                  </a:extLst>
                </p:cNvPr>
                <p:cNvSpPr/>
                <p:nvPr/>
              </p:nvSpPr>
              <p:spPr>
                <a:xfrm>
                  <a:off x="2545080" y="306324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DE555831-8326-BF4C-8533-F3FD94988E24}"/>
                    </a:ext>
                  </a:extLst>
                </p:cNvPr>
                <p:cNvSpPr/>
                <p:nvPr/>
              </p:nvSpPr>
              <p:spPr>
                <a:xfrm>
                  <a:off x="1463040" y="331470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D1AF2F12-6604-CC43-966E-178DDA7009EC}"/>
                    </a:ext>
                  </a:extLst>
                </p:cNvPr>
                <p:cNvSpPr/>
                <p:nvPr/>
              </p:nvSpPr>
              <p:spPr>
                <a:xfrm>
                  <a:off x="3063240" y="471678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8628231B-AAD5-F44B-8C07-8DDF531F1E5D}"/>
                  </a:ext>
                </a:extLst>
              </p:cNvPr>
              <p:cNvGrpSpPr/>
              <p:nvPr/>
            </p:nvGrpSpPr>
            <p:grpSpPr>
              <a:xfrm>
                <a:off x="4658360" y="1325880"/>
                <a:ext cx="2651760" cy="3931920"/>
                <a:chOff x="853440" y="1325880"/>
                <a:chExt cx="2651760" cy="3931920"/>
              </a:xfrm>
            </p:grpSpPr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C83AE902-8F81-264F-AFF7-E6426090658E}"/>
                    </a:ext>
                  </a:extLst>
                </p:cNvPr>
                <p:cNvSpPr/>
                <p:nvPr/>
              </p:nvSpPr>
              <p:spPr>
                <a:xfrm>
                  <a:off x="853440" y="1325880"/>
                  <a:ext cx="2651760" cy="39319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E4DD9A4F-6B47-CF46-B449-DE4691F36898}"/>
                    </a:ext>
                  </a:extLst>
                </p:cNvPr>
                <p:cNvSpPr/>
                <p:nvPr/>
              </p:nvSpPr>
              <p:spPr>
                <a:xfrm>
                  <a:off x="2926080" y="330708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9D5241A8-49ED-2846-B224-80B7B1233563}"/>
                    </a:ext>
                  </a:extLst>
                </p:cNvPr>
                <p:cNvSpPr/>
                <p:nvPr/>
              </p:nvSpPr>
              <p:spPr>
                <a:xfrm>
                  <a:off x="2087880" y="2971800"/>
                  <a:ext cx="213360" cy="213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0BD6D55-A9C0-E640-92D0-0A0530AADB01}"/>
                  </a:ext>
                </a:extLst>
              </p:cNvPr>
              <p:cNvSpPr txBox="1"/>
              <p:nvPr/>
            </p:nvSpPr>
            <p:spPr>
              <a:xfrm>
                <a:off x="5623560" y="432816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C609D12-9B5E-4C48-9AD5-DAAE568ADF01}"/>
                </a:ext>
              </a:extLst>
            </p:cNvPr>
            <p:cNvSpPr/>
            <p:nvPr/>
          </p:nvSpPr>
          <p:spPr>
            <a:xfrm>
              <a:off x="9629526" y="26212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76D7564-9C00-4C4D-990C-903644D680FB}"/>
                </a:ext>
              </a:extLst>
            </p:cNvPr>
            <p:cNvSpPr/>
            <p:nvPr/>
          </p:nvSpPr>
          <p:spPr>
            <a:xfrm>
              <a:off x="9268474" y="14134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E6B6DD9E-5A49-8540-8F44-1160FF96FCF5}"/>
                </a:ext>
              </a:extLst>
            </p:cNvPr>
            <p:cNvSpPr/>
            <p:nvPr/>
          </p:nvSpPr>
          <p:spPr>
            <a:xfrm>
              <a:off x="10488696" y="159663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5CEE482E-A03B-4543-B5BF-18BD2ACFE723}"/>
                </a:ext>
              </a:extLst>
            </p:cNvPr>
            <p:cNvSpPr/>
            <p:nvPr/>
          </p:nvSpPr>
          <p:spPr>
            <a:xfrm>
              <a:off x="10557696" y="3829121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2EB3146F-A024-554A-8EB7-D2CDEB5A408E}"/>
                </a:ext>
              </a:extLst>
            </p:cNvPr>
            <p:cNvSpPr/>
            <p:nvPr/>
          </p:nvSpPr>
          <p:spPr>
            <a:xfrm>
              <a:off x="9858243" y="3991653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7D161CCD-E18D-8D4A-8D71-3A1AE12A756F}"/>
                </a:ext>
              </a:extLst>
            </p:cNvPr>
            <p:cNvSpPr/>
            <p:nvPr/>
          </p:nvSpPr>
          <p:spPr>
            <a:xfrm>
              <a:off x="9385300" y="1524000"/>
              <a:ext cx="355600" cy="1206500"/>
            </a:xfrm>
            <a:custGeom>
              <a:avLst/>
              <a:gdLst>
                <a:gd name="connsiteX0" fmla="*/ 0 w 355600"/>
                <a:gd name="connsiteY0" fmla="*/ 0 h 1206500"/>
                <a:gd name="connsiteX1" fmla="*/ 114300 w 355600"/>
                <a:gd name="connsiteY1" fmla="*/ 622300 h 1206500"/>
                <a:gd name="connsiteX2" fmla="*/ 114300 w 355600"/>
                <a:gd name="connsiteY2" fmla="*/ 977900 h 1206500"/>
                <a:gd name="connsiteX3" fmla="*/ 355600 w 355600"/>
                <a:gd name="connsiteY3" fmla="*/ 120650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1206500">
                  <a:moveTo>
                    <a:pt x="0" y="0"/>
                  </a:moveTo>
                  <a:cubicBezTo>
                    <a:pt x="47625" y="229658"/>
                    <a:pt x="95250" y="459317"/>
                    <a:pt x="114300" y="622300"/>
                  </a:cubicBezTo>
                  <a:cubicBezTo>
                    <a:pt x="133350" y="785283"/>
                    <a:pt x="74083" y="880533"/>
                    <a:pt x="114300" y="977900"/>
                  </a:cubicBezTo>
                  <a:cubicBezTo>
                    <a:pt x="154517" y="1075267"/>
                    <a:pt x="315383" y="1174750"/>
                    <a:pt x="355600" y="12065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08159D1C-4FBF-7C4C-8ED1-431441CC0BD7}"/>
                </a:ext>
              </a:extLst>
            </p:cNvPr>
            <p:cNvSpPr/>
            <p:nvPr/>
          </p:nvSpPr>
          <p:spPr>
            <a:xfrm>
              <a:off x="10337283" y="1714706"/>
              <a:ext cx="433290" cy="1727200"/>
            </a:xfrm>
            <a:custGeom>
              <a:avLst/>
              <a:gdLst>
                <a:gd name="connsiteX0" fmla="*/ 280890 w 433290"/>
                <a:gd name="connsiteY0" fmla="*/ 0 h 1727200"/>
                <a:gd name="connsiteX1" fmla="*/ 64990 w 433290"/>
                <a:gd name="connsiteY1" fmla="*/ 990600 h 1727200"/>
                <a:gd name="connsiteX2" fmla="*/ 26890 w 433290"/>
                <a:gd name="connsiteY2" fmla="*/ 1511300 h 1727200"/>
                <a:gd name="connsiteX3" fmla="*/ 433290 w 433290"/>
                <a:gd name="connsiteY3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90" h="1727200">
                  <a:moveTo>
                    <a:pt x="280890" y="0"/>
                  </a:moveTo>
                  <a:cubicBezTo>
                    <a:pt x="194106" y="369358"/>
                    <a:pt x="107323" y="738717"/>
                    <a:pt x="64990" y="990600"/>
                  </a:cubicBezTo>
                  <a:cubicBezTo>
                    <a:pt x="22657" y="1242483"/>
                    <a:pt x="-34493" y="1388533"/>
                    <a:pt x="26890" y="1511300"/>
                  </a:cubicBezTo>
                  <a:cubicBezTo>
                    <a:pt x="88273" y="1634067"/>
                    <a:pt x="260781" y="1680633"/>
                    <a:pt x="433290" y="17272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271A09EA-4AD2-C048-85F9-6B520DFE067D}"/>
                </a:ext>
              </a:extLst>
            </p:cNvPr>
            <p:cNvSpPr/>
            <p:nvPr/>
          </p:nvSpPr>
          <p:spPr>
            <a:xfrm>
              <a:off x="9254923" y="3073400"/>
              <a:ext cx="1413077" cy="863600"/>
            </a:xfrm>
            <a:custGeom>
              <a:avLst/>
              <a:gdLst>
                <a:gd name="connsiteX0" fmla="*/ 1413077 w 1413077"/>
                <a:gd name="connsiteY0" fmla="*/ 863600 h 863600"/>
                <a:gd name="connsiteX1" fmla="*/ 460577 w 1413077"/>
                <a:gd name="connsiteY1" fmla="*/ 495300 h 863600"/>
                <a:gd name="connsiteX2" fmla="*/ 3377 w 1413077"/>
                <a:gd name="connsiteY2" fmla="*/ 355600 h 863600"/>
                <a:gd name="connsiteX3" fmla="*/ 676477 w 1413077"/>
                <a:gd name="connsiteY3" fmla="*/ 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3077" h="863600">
                  <a:moveTo>
                    <a:pt x="1413077" y="863600"/>
                  </a:moveTo>
                  <a:lnTo>
                    <a:pt x="460577" y="495300"/>
                  </a:lnTo>
                  <a:cubicBezTo>
                    <a:pt x="225627" y="410633"/>
                    <a:pt x="-32606" y="438150"/>
                    <a:pt x="3377" y="355600"/>
                  </a:cubicBezTo>
                  <a:cubicBezTo>
                    <a:pt x="39360" y="273050"/>
                    <a:pt x="357918" y="136525"/>
                    <a:pt x="676477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BB13DA2A-21FF-2D43-B792-591395E3C5D3}"/>
                </a:ext>
              </a:extLst>
            </p:cNvPr>
            <p:cNvSpPr/>
            <p:nvPr/>
          </p:nvSpPr>
          <p:spPr>
            <a:xfrm>
              <a:off x="9969500" y="4102100"/>
              <a:ext cx="1231900" cy="1168400"/>
            </a:xfrm>
            <a:custGeom>
              <a:avLst/>
              <a:gdLst>
                <a:gd name="connsiteX0" fmla="*/ 0 w 1231900"/>
                <a:gd name="connsiteY0" fmla="*/ 0 h 1168400"/>
                <a:gd name="connsiteX1" fmla="*/ 495300 w 1231900"/>
                <a:gd name="connsiteY1" fmla="*/ 317500 h 1168400"/>
                <a:gd name="connsiteX2" fmla="*/ 914400 w 1231900"/>
                <a:gd name="connsiteY2" fmla="*/ 736600 h 1168400"/>
                <a:gd name="connsiteX3" fmla="*/ 1231900 w 1231900"/>
                <a:gd name="connsiteY3" fmla="*/ 116840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1168400">
                  <a:moveTo>
                    <a:pt x="0" y="0"/>
                  </a:moveTo>
                  <a:cubicBezTo>
                    <a:pt x="171450" y="97366"/>
                    <a:pt x="342900" y="194733"/>
                    <a:pt x="495300" y="317500"/>
                  </a:cubicBezTo>
                  <a:cubicBezTo>
                    <a:pt x="647700" y="440267"/>
                    <a:pt x="791633" y="594783"/>
                    <a:pt x="914400" y="736600"/>
                  </a:cubicBezTo>
                  <a:cubicBezTo>
                    <a:pt x="1037167" y="878417"/>
                    <a:pt x="1134533" y="1023408"/>
                    <a:pt x="1231900" y="11684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172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7606-160E-6D4F-A3F2-A025F6AA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6B4C6A-66D1-F947-A9C0-09D4402CE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93866"/>
            <a:ext cx="10515600" cy="2814855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E499F1C-EF0D-EF47-9AA9-C2BFCE841150}"/>
              </a:ext>
            </a:extLst>
          </p:cNvPr>
          <p:cNvGrpSpPr/>
          <p:nvPr/>
        </p:nvGrpSpPr>
        <p:grpSpPr>
          <a:xfrm>
            <a:off x="9182178" y="365125"/>
            <a:ext cx="1501397" cy="2228741"/>
            <a:chOff x="4484672" y="1020668"/>
            <a:chExt cx="3095500" cy="459510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158D282-F247-8E4B-AC75-F62895B21C1C}"/>
                </a:ext>
              </a:extLst>
            </p:cNvPr>
            <p:cNvGrpSpPr/>
            <p:nvPr/>
          </p:nvGrpSpPr>
          <p:grpSpPr>
            <a:xfrm>
              <a:off x="4484672" y="1020668"/>
              <a:ext cx="3095500" cy="4595100"/>
              <a:chOff x="596310" y="1074214"/>
              <a:chExt cx="3095500" cy="4595100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45458A94-1BAC-0C47-8D61-A9536FD79C41}"/>
                  </a:ext>
                </a:extLst>
              </p:cNvPr>
              <p:cNvGrpSpPr/>
              <p:nvPr/>
            </p:nvGrpSpPr>
            <p:grpSpPr>
              <a:xfrm>
                <a:off x="605471" y="1074214"/>
                <a:ext cx="3086339" cy="1559934"/>
                <a:chOff x="605471" y="1074214"/>
                <a:chExt cx="3086339" cy="1559934"/>
              </a:xfrm>
            </p:grpSpPr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5AB486E2-5178-4043-AC85-A1C466C3986D}"/>
                    </a:ext>
                  </a:extLst>
                </p:cNvPr>
                <p:cNvGrpSpPr/>
                <p:nvPr/>
              </p:nvGrpSpPr>
              <p:grpSpPr>
                <a:xfrm>
                  <a:off x="630536" y="107421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DA97FF21-F03B-674B-84B3-2CC2FF4B0BE1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6FB0E4D9-7591-3D45-88BD-17BCB963691E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1F6870D8-3927-E940-9621-AA4BCC457582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14A1DE8C-AA7D-914B-932D-8841C274B187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6ECBCBB6-8E09-664B-9E3F-FAB34B337944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129D471B-2EBD-6B4B-B1CE-F45D3EDEF366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64D3EAF5-07D3-DB4E-8890-32DC91BBEDC0}"/>
                    </a:ext>
                  </a:extLst>
                </p:cNvPr>
                <p:cNvGrpSpPr/>
                <p:nvPr/>
              </p:nvGrpSpPr>
              <p:grpSpPr>
                <a:xfrm>
                  <a:off x="605471" y="156422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0BD39989-8C17-E644-BF2F-9162E4419EEF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45E2F818-36F2-4042-BF7F-75559FA44138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5D081FAC-F8DB-6E43-A45C-BDF0072EF889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F337C402-9CD6-A84F-BF0A-4BB29DB15CE4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940F9E02-DDEC-C24B-9CCB-A09619EB0265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C4D5A449-69AF-6245-95AE-BAF33F8B6D44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419D03B-3FC2-9743-A5F4-3EE251ECE33B}"/>
                    </a:ext>
                  </a:extLst>
                </p:cNvPr>
                <p:cNvGrpSpPr/>
                <p:nvPr/>
              </p:nvGrpSpPr>
              <p:grpSpPr>
                <a:xfrm>
                  <a:off x="605471" y="207727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76FAE093-7720-A641-95DE-0AF309024390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7837BD7A-A372-EC48-8F56-8FCF088AAC2F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D11AAD7C-58AF-F449-BC0E-6AC379AC1AE7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241498FC-5B6A-CF4E-9489-211FF477CF2C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F8025832-281D-1541-9A5B-3AE03D9BD28D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95135D0C-E4A1-FE48-A4AD-20E5BE992B41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8EF190D0-894D-B84B-8F4C-CC1115BEF8A9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3065545"/>
                <a:chOff x="596310" y="2603769"/>
                <a:chExt cx="3086339" cy="3065545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2496EFBC-742C-8A42-94E0-63CF3E59365D}"/>
                    </a:ext>
                  </a:extLst>
                </p:cNvPr>
                <p:cNvGrpSpPr/>
                <p:nvPr/>
              </p:nvGrpSpPr>
              <p:grpSpPr>
                <a:xfrm>
                  <a:off x="596310" y="2603769"/>
                  <a:ext cx="3086339" cy="1559934"/>
                  <a:chOff x="596310" y="2603769"/>
                  <a:chExt cx="3086339" cy="1559934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CC963831-EC04-0445-A832-6D6C912CA6AD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260376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5C1DEB82-8EC9-4441-AE3A-F1DE16366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AADB9A7F-4297-4145-8906-B32D61E77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F1357108-E57E-444D-9F99-804A4C41B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B9D8A8E5-EF4D-E046-BBFD-AFB6D4B81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79ADBD9C-9350-9A43-A237-AC3C81CB4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4A11FE49-C501-FF48-8589-E598359DE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F67B6711-35EB-C447-BE34-D4D6B0CE8215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09377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83" name="Oval 182">
                      <a:extLst>
                        <a:ext uri="{FF2B5EF4-FFF2-40B4-BE49-F238E27FC236}">
                          <a16:creationId xmlns:a16="http://schemas.microsoft.com/office/drawing/2014/main" id="{D6F16A9E-4C39-6942-A974-08B534742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652D9FE7-B5E2-E647-8D27-022FBA077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4BF76CAF-2286-7346-812D-8E6FA5272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3D939CA3-5CEC-3F4B-BA92-FEAA0A6BC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5B608543-2AB6-A94C-88E3-4DEA85A59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DA8564B8-E8FE-BC4B-B0CE-D92FE98CA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3ABD1D6B-A6CA-5848-A14C-8D5E4791835E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606825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598E06B-01A0-E34C-9814-D83392084A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A135D9BD-4AE7-C94F-85C6-2AC408968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C9BA716C-7877-7645-9372-953DEDFC9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37BAFC5A-0B9E-8F44-99F4-8BBA572DCA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8356A3A7-B3A9-8E4B-8D19-A2DFECCDD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15829CDC-C496-E344-A2E6-48A95C05D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52E2AA61-7071-BF44-AE78-582420F389F2}"/>
                    </a:ext>
                  </a:extLst>
                </p:cNvPr>
                <p:cNvGrpSpPr/>
                <p:nvPr/>
              </p:nvGrpSpPr>
              <p:grpSpPr>
                <a:xfrm>
                  <a:off x="596310" y="4109380"/>
                  <a:ext cx="3086339" cy="1559934"/>
                  <a:chOff x="596310" y="4109380"/>
                  <a:chExt cx="3086339" cy="1559934"/>
                </a:xfrm>
              </p:grpSpPr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7DBCBA9F-8053-B54C-A9DF-A5728533BAEF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410938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2C23189F-7C84-994C-B8CF-3476630ED3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C9F4D4D6-A1C9-9648-B049-975859007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554AADDE-C334-9041-A149-EFA5BE0C7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1" name="Oval 170">
                      <a:extLst>
                        <a:ext uri="{FF2B5EF4-FFF2-40B4-BE49-F238E27FC236}">
                          <a16:creationId xmlns:a16="http://schemas.microsoft.com/office/drawing/2014/main" id="{B3DB89BE-3A14-9D43-9602-8A4A1FB473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E8C3C299-90F9-C345-AFAC-4822E1130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04ECB93B-4F1C-2F46-8A52-1C0757430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C1580957-CC3B-1F4C-8650-96799CC9FC81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459939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CABEE6D9-46BA-8B47-8D10-5D44227FC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560B6AC3-C270-7246-BCA5-D7F2056AA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CB0F56E8-EF29-484B-AC29-354618E12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06625EE0-F883-424E-B57B-3C5C21877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E7CEF699-9AC3-6842-88A1-18850A5AA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7" name="Oval 166">
                      <a:extLst>
                        <a:ext uri="{FF2B5EF4-FFF2-40B4-BE49-F238E27FC236}">
                          <a16:creationId xmlns:a16="http://schemas.microsoft.com/office/drawing/2014/main" id="{3657B228-35F0-CA42-92A0-620CA0FCA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AFDE88A7-061F-B24B-8DF0-FE818E985B2C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5112436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A5D695A6-F4C9-1843-B44E-C120572B82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0E9A26F-EB2D-EB49-805A-EEF8415C1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21370255-9673-9B40-B6C2-70C166633C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7D68FA9E-58FC-DD48-A44D-E18954A8F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7D138EE6-81A6-AB42-9444-8003942FF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9D63746D-FE9F-BB49-9395-57FF58EA1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F119657-A2C3-044D-876A-B8DB4E3787FC}"/>
                </a:ext>
              </a:extLst>
            </p:cNvPr>
            <p:cNvCxnSpPr/>
            <p:nvPr/>
          </p:nvCxnSpPr>
          <p:spPr>
            <a:xfrm>
              <a:off x="5735782" y="2270760"/>
              <a:ext cx="0" cy="47244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096DD4-5282-1743-9CC0-1CB55C828062}"/>
                </a:ext>
              </a:extLst>
            </p:cNvPr>
            <p:cNvCxnSpPr>
              <a:cxnSpLocks/>
            </p:cNvCxnSpPr>
            <p:nvPr/>
          </p:nvCxnSpPr>
          <p:spPr>
            <a:xfrm>
              <a:off x="6326606" y="3337157"/>
              <a:ext cx="437557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1CA3E76-CC8A-464F-A705-5E50640411F3}"/>
                </a:ext>
              </a:extLst>
            </p:cNvPr>
            <p:cNvCxnSpPr>
              <a:cxnSpLocks/>
            </p:cNvCxnSpPr>
            <p:nvPr/>
          </p:nvCxnSpPr>
          <p:spPr>
            <a:xfrm>
              <a:off x="5339671" y="3319839"/>
              <a:ext cx="437557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B14513F-ABB8-404E-B3EB-EB6D54909855}"/>
              </a:ext>
            </a:extLst>
          </p:cNvPr>
          <p:cNvGrpSpPr/>
          <p:nvPr/>
        </p:nvGrpSpPr>
        <p:grpSpPr>
          <a:xfrm>
            <a:off x="7114474" y="372906"/>
            <a:ext cx="1501397" cy="2228741"/>
            <a:chOff x="596310" y="1074214"/>
            <a:chExt cx="3095500" cy="4595100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682B63D6-48AE-B045-A63B-DEEEA3204492}"/>
                </a:ext>
              </a:extLst>
            </p:cNvPr>
            <p:cNvGrpSpPr/>
            <p:nvPr/>
          </p:nvGrpSpPr>
          <p:grpSpPr>
            <a:xfrm>
              <a:off x="596310" y="1074214"/>
              <a:ext cx="3095500" cy="4595100"/>
              <a:chOff x="596310" y="1074214"/>
              <a:chExt cx="3095500" cy="4595100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7556FDA4-EBB2-5F4A-A43F-5CCBE6D27CD0}"/>
                  </a:ext>
                </a:extLst>
              </p:cNvPr>
              <p:cNvGrpSpPr/>
              <p:nvPr/>
            </p:nvGrpSpPr>
            <p:grpSpPr>
              <a:xfrm>
                <a:off x="605471" y="1074214"/>
                <a:ext cx="3086339" cy="1559934"/>
                <a:chOff x="605471" y="1074214"/>
                <a:chExt cx="3086339" cy="1559934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8DE4148D-C722-444F-AF01-12EE0C66A4F3}"/>
                    </a:ext>
                  </a:extLst>
                </p:cNvPr>
                <p:cNvGrpSpPr/>
                <p:nvPr/>
              </p:nvGrpSpPr>
              <p:grpSpPr>
                <a:xfrm>
                  <a:off x="630536" y="107421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59FBE563-98C4-2646-AEFB-F331C95AAA3D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6A4E9A47-CCBA-0544-82F2-D0475B396A1C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3B251134-7ABB-5A46-B18B-5207698A191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B6ED72DA-0831-9C42-A020-938C3950084A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924142D9-82EA-9941-84C7-23E711584562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582EE951-181E-1F40-BDE3-3FC4CC53F2DD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F1A78DF6-D877-F948-B0D4-FF32E2564736}"/>
                    </a:ext>
                  </a:extLst>
                </p:cNvPr>
                <p:cNvGrpSpPr/>
                <p:nvPr/>
              </p:nvGrpSpPr>
              <p:grpSpPr>
                <a:xfrm>
                  <a:off x="605471" y="156422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154CF788-EDAF-1642-9639-F4CA1C6A8418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2FC096B4-0896-B04D-BADE-2B2796EE5C98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322DE851-7A9B-7440-9C39-C4F54BC6FDAA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C158A50E-5F70-744D-922C-17FD47346A3F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90B98628-76B5-D249-975C-04C6FD2FD762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6A6AC393-3148-184C-B620-2BC2B4EE8C54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4B1655EA-FA8D-914F-A82F-B9BE0318C5EF}"/>
                    </a:ext>
                  </a:extLst>
                </p:cNvPr>
                <p:cNvGrpSpPr/>
                <p:nvPr/>
              </p:nvGrpSpPr>
              <p:grpSpPr>
                <a:xfrm>
                  <a:off x="605471" y="207727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84C73B0D-0E0B-C140-8444-B6A4EA6C8727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F23F2E20-52DD-A149-9F9B-C572E841EAA3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CA71ED9B-4A43-2540-A525-B8E2A095C3A8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321B9E3A-0E8A-8845-B20E-FED4607A18CA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DD4F6CB7-05D9-4547-AFDF-B0C5A40016F8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93B3FD8D-1D23-9242-9857-1A3EE6E54440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B4FC1B4E-57FB-D34A-B999-3185C26BE639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3065545"/>
                <a:chOff x="596310" y="2603769"/>
                <a:chExt cx="3086339" cy="3065545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518D23EC-C712-F544-924F-E2B00EAA9D8C}"/>
                    </a:ext>
                  </a:extLst>
                </p:cNvPr>
                <p:cNvGrpSpPr/>
                <p:nvPr/>
              </p:nvGrpSpPr>
              <p:grpSpPr>
                <a:xfrm>
                  <a:off x="596310" y="2603769"/>
                  <a:ext cx="3086339" cy="1559934"/>
                  <a:chOff x="596310" y="2603769"/>
                  <a:chExt cx="3086339" cy="1559934"/>
                </a:xfrm>
              </p:grpSpPr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CA0BBBEC-7461-B74A-B06D-B881B125AEAC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260376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62" name="Oval 261">
                      <a:extLst>
                        <a:ext uri="{FF2B5EF4-FFF2-40B4-BE49-F238E27FC236}">
                          <a16:creationId xmlns:a16="http://schemas.microsoft.com/office/drawing/2014/main" id="{73D36721-0A2D-6A4F-B05C-B15CB3EB6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3" name="Oval 262">
                      <a:extLst>
                        <a:ext uri="{FF2B5EF4-FFF2-40B4-BE49-F238E27FC236}">
                          <a16:creationId xmlns:a16="http://schemas.microsoft.com/office/drawing/2014/main" id="{AA429711-C1B6-AA49-8517-6053C4F907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4" name="Oval 263">
                      <a:extLst>
                        <a:ext uri="{FF2B5EF4-FFF2-40B4-BE49-F238E27FC236}">
                          <a16:creationId xmlns:a16="http://schemas.microsoft.com/office/drawing/2014/main" id="{B085D712-6FA4-5045-80F7-57904D6FC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5" name="Oval 264">
                      <a:extLst>
                        <a:ext uri="{FF2B5EF4-FFF2-40B4-BE49-F238E27FC236}">
                          <a16:creationId xmlns:a16="http://schemas.microsoft.com/office/drawing/2014/main" id="{CBA52714-FB08-8942-88C6-1C39A4B14C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0A821890-F7FA-6A4B-9CEF-510FEAAD5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7" name="Oval 266">
                      <a:extLst>
                        <a:ext uri="{FF2B5EF4-FFF2-40B4-BE49-F238E27FC236}">
                          <a16:creationId xmlns:a16="http://schemas.microsoft.com/office/drawing/2014/main" id="{A91A09A0-DF2A-6D48-92B2-79F563879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8B1DB5D4-605F-2646-AFDE-BB12502C4657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09377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56" name="Oval 255">
                      <a:extLst>
                        <a:ext uri="{FF2B5EF4-FFF2-40B4-BE49-F238E27FC236}">
                          <a16:creationId xmlns:a16="http://schemas.microsoft.com/office/drawing/2014/main" id="{4451639F-3803-1F42-9453-C67BED5F0A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7" name="Oval 256">
                      <a:extLst>
                        <a:ext uri="{FF2B5EF4-FFF2-40B4-BE49-F238E27FC236}">
                          <a16:creationId xmlns:a16="http://schemas.microsoft.com/office/drawing/2014/main" id="{B5C11CAF-13BE-624F-8974-0064C614C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8" name="Oval 257">
                      <a:extLst>
                        <a:ext uri="{FF2B5EF4-FFF2-40B4-BE49-F238E27FC236}">
                          <a16:creationId xmlns:a16="http://schemas.microsoft.com/office/drawing/2014/main" id="{80E86CA7-4D00-BB46-A702-08D030B0F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9" name="Oval 258">
                      <a:extLst>
                        <a:ext uri="{FF2B5EF4-FFF2-40B4-BE49-F238E27FC236}">
                          <a16:creationId xmlns:a16="http://schemas.microsoft.com/office/drawing/2014/main" id="{095B09C3-8EF6-DE4A-AF1E-18571539A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0" name="Oval 259">
                      <a:extLst>
                        <a:ext uri="{FF2B5EF4-FFF2-40B4-BE49-F238E27FC236}">
                          <a16:creationId xmlns:a16="http://schemas.microsoft.com/office/drawing/2014/main" id="{E5E80F80-F5A3-B142-8DD3-AA9107112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1" name="Oval 260">
                      <a:extLst>
                        <a:ext uri="{FF2B5EF4-FFF2-40B4-BE49-F238E27FC236}">
                          <a16:creationId xmlns:a16="http://schemas.microsoft.com/office/drawing/2014/main" id="{332A4599-73A4-C847-9A3E-180944319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3CB430E6-5BBF-1D4D-9417-2791E1A2211A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606825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50" name="Oval 249">
                      <a:extLst>
                        <a:ext uri="{FF2B5EF4-FFF2-40B4-BE49-F238E27FC236}">
                          <a16:creationId xmlns:a16="http://schemas.microsoft.com/office/drawing/2014/main" id="{0641EBF3-FEAA-5B4A-82DF-9F6315CC4D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1" name="Oval 250">
                      <a:extLst>
                        <a:ext uri="{FF2B5EF4-FFF2-40B4-BE49-F238E27FC236}">
                          <a16:creationId xmlns:a16="http://schemas.microsoft.com/office/drawing/2014/main" id="{A58844EC-B260-EE4D-AB31-B47263910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2" name="Oval 251">
                      <a:extLst>
                        <a:ext uri="{FF2B5EF4-FFF2-40B4-BE49-F238E27FC236}">
                          <a16:creationId xmlns:a16="http://schemas.microsoft.com/office/drawing/2014/main" id="{E11C25B8-DCB6-954F-BFF6-3E16CB26D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3" name="Oval 252">
                      <a:extLst>
                        <a:ext uri="{FF2B5EF4-FFF2-40B4-BE49-F238E27FC236}">
                          <a16:creationId xmlns:a16="http://schemas.microsoft.com/office/drawing/2014/main" id="{33D57E55-7C82-434B-8D25-5F2EF91CB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4" name="Oval 253">
                      <a:extLst>
                        <a:ext uri="{FF2B5EF4-FFF2-40B4-BE49-F238E27FC236}">
                          <a16:creationId xmlns:a16="http://schemas.microsoft.com/office/drawing/2014/main" id="{3785E0D1-F721-2040-9A44-5E3D6403C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5" name="Oval 254">
                      <a:extLst>
                        <a:ext uri="{FF2B5EF4-FFF2-40B4-BE49-F238E27FC236}">
                          <a16:creationId xmlns:a16="http://schemas.microsoft.com/office/drawing/2014/main" id="{FCE14642-E117-5F48-9779-B413CE5F4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74AB2D92-5A21-FC41-A504-A7254336CCA3}"/>
                    </a:ext>
                  </a:extLst>
                </p:cNvPr>
                <p:cNvGrpSpPr/>
                <p:nvPr/>
              </p:nvGrpSpPr>
              <p:grpSpPr>
                <a:xfrm>
                  <a:off x="596310" y="4109380"/>
                  <a:ext cx="3086339" cy="1559934"/>
                  <a:chOff x="596310" y="4109380"/>
                  <a:chExt cx="3086339" cy="1559934"/>
                </a:xfrm>
              </p:grpSpPr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DF7F0A71-84D9-6644-9FDA-3B4F7B93C78F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410938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41" name="Oval 240">
                      <a:extLst>
                        <a:ext uri="{FF2B5EF4-FFF2-40B4-BE49-F238E27FC236}">
                          <a16:creationId xmlns:a16="http://schemas.microsoft.com/office/drawing/2014/main" id="{E8009CA6-5551-5A45-BE16-F9BEC9B4D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2" name="Oval 241">
                      <a:extLst>
                        <a:ext uri="{FF2B5EF4-FFF2-40B4-BE49-F238E27FC236}">
                          <a16:creationId xmlns:a16="http://schemas.microsoft.com/office/drawing/2014/main" id="{5751A7D2-C8BC-1B4C-8DD9-D4C837C36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3" name="Oval 242">
                      <a:extLst>
                        <a:ext uri="{FF2B5EF4-FFF2-40B4-BE49-F238E27FC236}">
                          <a16:creationId xmlns:a16="http://schemas.microsoft.com/office/drawing/2014/main" id="{42FA1714-4152-AF47-93AC-2455F940C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4" name="Oval 243">
                      <a:extLst>
                        <a:ext uri="{FF2B5EF4-FFF2-40B4-BE49-F238E27FC236}">
                          <a16:creationId xmlns:a16="http://schemas.microsoft.com/office/drawing/2014/main" id="{8048B2C4-64E2-2E46-97E8-FAB774F0E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5" name="Oval 244">
                      <a:extLst>
                        <a:ext uri="{FF2B5EF4-FFF2-40B4-BE49-F238E27FC236}">
                          <a16:creationId xmlns:a16="http://schemas.microsoft.com/office/drawing/2014/main" id="{7139917D-AD02-0049-8F1D-0084D9600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6" name="Oval 245">
                      <a:extLst>
                        <a:ext uri="{FF2B5EF4-FFF2-40B4-BE49-F238E27FC236}">
                          <a16:creationId xmlns:a16="http://schemas.microsoft.com/office/drawing/2014/main" id="{CD1D1D3E-04E4-AC4A-9191-94C5C3119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E15D875B-C3D0-3C41-B218-4B97A1645511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459939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35" name="Oval 234">
                      <a:extLst>
                        <a:ext uri="{FF2B5EF4-FFF2-40B4-BE49-F238E27FC236}">
                          <a16:creationId xmlns:a16="http://schemas.microsoft.com/office/drawing/2014/main" id="{B97C1FF7-803A-AC44-BD0C-2231FBB623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6" name="Oval 235">
                      <a:extLst>
                        <a:ext uri="{FF2B5EF4-FFF2-40B4-BE49-F238E27FC236}">
                          <a16:creationId xmlns:a16="http://schemas.microsoft.com/office/drawing/2014/main" id="{11CFB829-97A7-6345-8179-DB9D2C892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7" name="Oval 236">
                      <a:extLst>
                        <a:ext uri="{FF2B5EF4-FFF2-40B4-BE49-F238E27FC236}">
                          <a16:creationId xmlns:a16="http://schemas.microsoft.com/office/drawing/2014/main" id="{283F24F2-BD23-8E42-8B0D-276C5E08F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8" name="Oval 237">
                      <a:extLst>
                        <a:ext uri="{FF2B5EF4-FFF2-40B4-BE49-F238E27FC236}">
                          <a16:creationId xmlns:a16="http://schemas.microsoft.com/office/drawing/2014/main" id="{CA953248-843D-7741-807E-974235099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9" name="Oval 238">
                      <a:extLst>
                        <a:ext uri="{FF2B5EF4-FFF2-40B4-BE49-F238E27FC236}">
                          <a16:creationId xmlns:a16="http://schemas.microsoft.com/office/drawing/2014/main" id="{44595847-3F47-9348-B106-85310EE9B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0" name="Oval 239">
                      <a:extLst>
                        <a:ext uri="{FF2B5EF4-FFF2-40B4-BE49-F238E27FC236}">
                          <a16:creationId xmlns:a16="http://schemas.microsoft.com/office/drawing/2014/main" id="{6AA13FB8-AADF-D544-86FD-D4169D86E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11473A11-5859-DE40-8C7C-EF1AC0881DE7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5112436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29" name="Oval 228">
                      <a:extLst>
                        <a:ext uri="{FF2B5EF4-FFF2-40B4-BE49-F238E27FC236}">
                          <a16:creationId xmlns:a16="http://schemas.microsoft.com/office/drawing/2014/main" id="{4D472D7D-EA39-5D43-A66D-72AEA6654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0" name="Oval 229">
                      <a:extLst>
                        <a:ext uri="{FF2B5EF4-FFF2-40B4-BE49-F238E27FC236}">
                          <a16:creationId xmlns:a16="http://schemas.microsoft.com/office/drawing/2014/main" id="{5540D137-33FF-0746-AE44-CC8EEBE79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1" name="Oval 230">
                      <a:extLst>
                        <a:ext uri="{FF2B5EF4-FFF2-40B4-BE49-F238E27FC236}">
                          <a16:creationId xmlns:a16="http://schemas.microsoft.com/office/drawing/2014/main" id="{9E6A241A-09D5-AA4B-AEAC-A5EA35DD5E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2" name="Oval 231">
                      <a:extLst>
                        <a:ext uri="{FF2B5EF4-FFF2-40B4-BE49-F238E27FC236}">
                          <a16:creationId xmlns:a16="http://schemas.microsoft.com/office/drawing/2014/main" id="{6E739E0D-5C73-4F4C-81A6-3AE8807AE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3" name="Oval 232">
                      <a:extLst>
                        <a:ext uri="{FF2B5EF4-FFF2-40B4-BE49-F238E27FC236}">
                          <a16:creationId xmlns:a16="http://schemas.microsoft.com/office/drawing/2014/main" id="{0850328D-9B87-AC4B-B0CF-CC5EE3998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4" name="Oval 233">
                      <a:extLst>
                        <a:ext uri="{FF2B5EF4-FFF2-40B4-BE49-F238E27FC236}">
                          <a16:creationId xmlns:a16="http://schemas.microsoft.com/office/drawing/2014/main" id="{40E4810F-E385-6B4E-A553-912B3910D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B8674D-4DCB-664F-B5A9-945E4C67AB5D}"/>
                </a:ext>
              </a:extLst>
            </p:cNvPr>
            <p:cNvCxnSpPr>
              <a:cxnSpLocks/>
            </p:cNvCxnSpPr>
            <p:nvPr/>
          </p:nvCxnSpPr>
          <p:spPr>
            <a:xfrm>
              <a:off x="1862447" y="1274458"/>
              <a:ext cx="0" cy="99630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70A09D9-A1A1-694B-AD1D-6199FEB6B211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0" y="1878806"/>
              <a:ext cx="0" cy="99630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19CB1E5-10A6-0241-82D6-85566D81B65E}"/>
                </a:ext>
              </a:extLst>
            </p:cNvPr>
            <p:cNvCxnSpPr>
              <a:cxnSpLocks/>
            </p:cNvCxnSpPr>
            <p:nvPr/>
          </p:nvCxnSpPr>
          <p:spPr>
            <a:xfrm>
              <a:off x="1862447" y="3337157"/>
              <a:ext cx="1103175" cy="567578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9933CA5-99E7-7547-BED1-2E08F02332C0}"/>
                </a:ext>
              </a:extLst>
            </p:cNvPr>
            <p:cNvCxnSpPr>
              <a:cxnSpLocks/>
            </p:cNvCxnSpPr>
            <p:nvPr/>
          </p:nvCxnSpPr>
          <p:spPr>
            <a:xfrm>
              <a:off x="2371106" y="3904735"/>
              <a:ext cx="494014" cy="53474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72EA8535-E3C8-DB4D-8F89-DF0127170ED4}"/>
              </a:ext>
            </a:extLst>
          </p:cNvPr>
          <p:cNvSpPr txBox="1"/>
          <p:nvPr/>
        </p:nvSpPr>
        <p:spPr>
          <a:xfrm>
            <a:off x="8909785" y="115066"/>
            <a:ext cx="301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one is the most possible for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?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03965E48-F625-9744-9354-2B6D09FF25C4}"/>
              </a:ext>
            </a:extLst>
          </p:cNvPr>
          <p:cNvSpPr/>
          <p:nvPr/>
        </p:nvSpPr>
        <p:spPr>
          <a:xfrm>
            <a:off x="9680677" y="870355"/>
            <a:ext cx="244129" cy="24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CC26891-BA55-5642-A452-6B4E88BCE0ED}"/>
              </a:ext>
            </a:extLst>
          </p:cNvPr>
          <p:cNvSpPr txBox="1"/>
          <p:nvPr/>
        </p:nvSpPr>
        <p:spPr>
          <a:xfrm rot="1160134">
            <a:off x="8016380" y="4882694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No time series!</a:t>
            </a:r>
          </a:p>
        </p:txBody>
      </p:sp>
    </p:spTree>
    <p:extLst>
      <p:ext uri="{BB962C8B-B14F-4D97-AF65-F5344CB8AC3E}">
        <p14:creationId xmlns:p14="http://schemas.microsoft.com/office/powerpoint/2010/main" val="39085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7606-160E-6D4F-A3F2-A025F6AA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0B67C8-A6E9-F84B-AF1E-3FB282BE2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3560" y="1813429"/>
            <a:ext cx="8199020" cy="367297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958A50B-090E-7943-B792-273C49CE4AFE}"/>
              </a:ext>
            </a:extLst>
          </p:cNvPr>
          <p:cNvGrpSpPr/>
          <p:nvPr/>
        </p:nvGrpSpPr>
        <p:grpSpPr>
          <a:xfrm>
            <a:off x="6610428" y="365125"/>
            <a:ext cx="1501397" cy="2228741"/>
            <a:chOff x="4484672" y="1020668"/>
            <a:chExt cx="3095500" cy="45951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626FBC-21AB-1F42-AB3E-DF06C8EE14AB}"/>
                </a:ext>
              </a:extLst>
            </p:cNvPr>
            <p:cNvGrpSpPr/>
            <p:nvPr/>
          </p:nvGrpSpPr>
          <p:grpSpPr>
            <a:xfrm>
              <a:off x="4484672" y="1020668"/>
              <a:ext cx="3095500" cy="4595100"/>
              <a:chOff x="596310" y="1074214"/>
              <a:chExt cx="3095500" cy="45951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937C805-5115-E341-B512-C389E3817598}"/>
                  </a:ext>
                </a:extLst>
              </p:cNvPr>
              <p:cNvGrpSpPr/>
              <p:nvPr/>
            </p:nvGrpSpPr>
            <p:grpSpPr>
              <a:xfrm>
                <a:off x="605471" y="1074214"/>
                <a:ext cx="3086339" cy="1559934"/>
                <a:chOff x="605471" y="1074214"/>
                <a:chExt cx="3086339" cy="1559934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2BAEE25-6D1A-2F4B-A8B3-3A350B6ABAD4}"/>
                    </a:ext>
                  </a:extLst>
                </p:cNvPr>
                <p:cNvGrpSpPr/>
                <p:nvPr/>
              </p:nvGrpSpPr>
              <p:grpSpPr>
                <a:xfrm>
                  <a:off x="630536" y="107421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12AECFA6-124A-CC45-96D0-1D79CA2ED639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24A29FBA-AE98-ED49-9A42-53062F4E3F8E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67C7AB11-1B57-394F-BC4D-2A2D46B2B201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ABEB3445-CDBF-CB47-8733-2E4AEB0AD45B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3CBFE34C-93C7-C545-9F94-695D0E040714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75B43A31-8A52-BA4B-B933-39AE1791C24F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5D5DFF8-65C6-CA49-895C-3DBD459BDF14}"/>
                    </a:ext>
                  </a:extLst>
                </p:cNvPr>
                <p:cNvGrpSpPr/>
                <p:nvPr/>
              </p:nvGrpSpPr>
              <p:grpSpPr>
                <a:xfrm>
                  <a:off x="605471" y="156422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C87E26E6-3BEC-014A-AFE2-6E92A85028AE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53F9D78-B44B-4F49-8044-FDDE2E27F9A6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8AE81795-DF15-1748-BB3B-93CBCD7E0EEB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AC8CB59E-5723-214E-B16A-BF5AA7E50985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ED1A967E-9592-B145-A0C9-0C398D1805A7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22A597FA-C189-D340-8F9F-E8CA41718256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0A50B9B-6C2F-004F-B996-58E383DD029A}"/>
                    </a:ext>
                  </a:extLst>
                </p:cNvPr>
                <p:cNvGrpSpPr/>
                <p:nvPr/>
              </p:nvGrpSpPr>
              <p:grpSpPr>
                <a:xfrm>
                  <a:off x="605471" y="207727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4725DDD-AEBD-4844-B341-8FF81FDC6EFD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A28E9C36-2440-2248-877A-33A59B14AD5E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6315F70-CEB8-C94E-8C41-7D87F1E87A2A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FFB80A6A-BDCB-6040-8780-5C2421F33692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3DBDF473-9034-F14F-A7F5-A8524D088439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E1D881D-3837-5F49-99DE-4CBCF3F4BED0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2A4F1DE-0CAB-0240-A7A0-FEB6C8E7372C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3065545"/>
                <a:chOff x="596310" y="2603769"/>
                <a:chExt cx="3086339" cy="3065545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77749816-05F0-0148-BC4E-B3740E5D8B36}"/>
                    </a:ext>
                  </a:extLst>
                </p:cNvPr>
                <p:cNvGrpSpPr/>
                <p:nvPr/>
              </p:nvGrpSpPr>
              <p:grpSpPr>
                <a:xfrm>
                  <a:off x="596310" y="2603769"/>
                  <a:ext cx="3086339" cy="1559934"/>
                  <a:chOff x="596310" y="2603769"/>
                  <a:chExt cx="3086339" cy="1559934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48BAF39D-7F4B-7A47-BB27-7FF62D84C641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260376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8ACB1449-4AA1-404C-9A9A-7621382C2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3D9A31E0-221B-1F42-8F8B-18F5DDEE4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E8046DB9-3EA1-334E-8294-37A8DFE74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CD2FA445-1A3D-454C-BE7C-5767A5A3AF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709AE2EE-7319-FC45-BD6C-FBF9AB9D3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9049726F-2D0E-D641-AEE5-F0F39151C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7E718F72-85E0-2746-AA5F-957FCBF8AC95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09377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32E32F11-EB13-0746-946C-E299544A6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10EECE5A-F72C-E64D-BA4F-4CD0B98166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368CD56E-D58D-D949-BD37-8F2658BB2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7C2E7F2B-7725-864E-9CE9-97C8B0BCE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F4A3346E-FC27-9848-9E06-30594EE23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1743EEEB-D901-B241-A61F-71887D8458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5BD8C31A-637E-8645-AE98-0C8C38377A58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606825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28500243-45B7-EC49-A666-169CE1880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064C38DD-6121-3F4C-87FC-E240EF2F5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F9AC81E7-E0FF-C94E-8699-CAE238079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2CF0792C-E7B0-D342-974A-752E1A958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24991D75-A002-B846-BD7F-2EEF24D8F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55FAAE9F-5EEB-EE4F-9219-F999DAF80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38EA481-7DF4-4642-8C84-9CBDB5F4DBA5}"/>
                    </a:ext>
                  </a:extLst>
                </p:cNvPr>
                <p:cNvGrpSpPr/>
                <p:nvPr/>
              </p:nvGrpSpPr>
              <p:grpSpPr>
                <a:xfrm>
                  <a:off x="596310" y="4109380"/>
                  <a:ext cx="3086339" cy="1559934"/>
                  <a:chOff x="596310" y="4109380"/>
                  <a:chExt cx="3086339" cy="1559934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CF4A2F45-EF96-5646-96C9-E36469EC736B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410938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2862D295-EEAF-1D4B-B666-41F6E4DC8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E80B761D-AC6B-984F-BE5F-E511651F8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4C9143C7-A569-384B-B625-E5D55EDB32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02B15668-66BA-514A-9D3D-F6F623556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B3519E7E-FB62-224E-B493-B03259E2E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A38DD25C-5810-4245-8A0B-17383E036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96B1BC2A-CE61-8D45-84E7-50BB4BF01A7C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459939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DA836C95-6C10-124E-830A-A7218D757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2F28B18D-C117-B54C-9087-AF1C1702F1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AD054226-6ACC-134F-BDE4-3004BE38C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DBC2CCE6-9293-7945-B397-77E05D7B7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3E6D84A-163A-3246-B318-34ADFF9624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88FF5CB7-0DE4-F747-8409-16AFC5A231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D776DE18-ED1F-7247-9DC3-57D63DB196F9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5112436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176B3FA7-1F13-9B46-A1EC-4E55E1D56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03753001-0185-734E-B6B0-BE829F702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id="{259D7ADE-E211-0445-945F-5CE05FD29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0C64C137-C62A-1D4A-91DD-610497652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0EA2DD94-38A6-C340-A360-4463D44EBB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F2FAFFA3-6E57-5948-B7F4-EFA843CC3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A1E2288-F5C6-CA41-8C38-31B4AADD3879}"/>
                </a:ext>
              </a:extLst>
            </p:cNvPr>
            <p:cNvCxnSpPr/>
            <p:nvPr/>
          </p:nvCxnSpPr>
          <p:spPr>
            <a:xfrm>
              <a:off x="5735782" y="2270760"/>
              <a:ext cx="0" cy="47244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AF49E5-4355-7F4B-9B54-81C5897B0C3C}"/>
                </a:ext>
              </a:extLst>
            </p:cNvPr>
            <p:cNvCxnSpPr>
              <a:cxnSpLocks/>
            </p:cNvCxnSpPr>
            <p:nvPr/>
          </p:nvCxnSpPr>
          <p:spPr>
            <a:xfrm>
              <a:off x="6326606" y="3337157"/>
              <a:ext cx="437557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D4254A-FA3C-8A4C-851A-64DAA7483BF5}"/>
                </a:ext>
              </a:extLst>
            </p:cNvPr>
            <p:cNvCxnSpPr>
              <a:cxnSpLocks/>
            </p:cNvCxnSpPr>
            <p:nvPr/>
          </p:nvCxnSpPr>
          <p:spPr>
            <a:xfrm>
              <a:off x="5339671" y="3319839"/>
              <a:ext cx="437557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F6F4F4-7A75-0A49-85F1-DDC02EA20E81}"/>
              </a:ext>
            </a:extLst>
          </p:cNvPr>
          <p:cNvGrpSpPr/>
          <p:nvPr/>
        </p:nvGrpSpPr>
        <p:grpSpPr>
          <a:xfrm>
            <a:off x="4542724" y="372906"/>
            <a:ext cx="1501397" cy="2228741"/>
            <a:chOff x="596310" y="1074214"/>
            <a:chExt cx="3095500" cy="45951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1801C68-EB0B-7347-BF7A-2E0FFFFA47FF}"/>
                </a:ext>
              </a:extLst>
            </p:cNvPr>
            <p:cNvGrpSpPr/>
            <p:nvPr/>
          </p:nvGrpSpPr>
          <p:grpSpPr>
            <a:xfrm>
              <a:off x="596310" y="1074214"/>
              <a:ext cx="3095500" cy="4595100"/>
              <a:chOff x="596310" y="1074214"/>
              <a:chExt cx="3095500" cy="4595100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C8F4FD9-540B-3B4A-B6A1-53840055B664}"/>
                  </a:ext>
                </a:extLst>
              </p:cNvPr>
              <p:cNvGrpSpPr/>
              <p:nvPr/>
            </p:nvGrpSpPr>
            <p:grpSpPr>
              <a:xfrm>
                <a:off x="605471" y="1074214"/>
                <a:ext cx="3086339" cy="1559934"/>
                <a:chOff x="605471" y="1074214"/>
                <a:chExt cx="3086339" cy="1559934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9359EFDE-EEE6-A64D-A16D-A0DA7DFF8DBE}"/>
                    </a:ext>
                  </a:extLst>
                </p:cNvPr>
                <p:cNvGrpSpPr/>
                <p:nvPr/>
              </p:nvGrpSpPr>
              <p:grpSpPr>
                <a:xfrm>
                  <a:off x="630536" y="107421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DEDE4D70-C4B0-FD4C-AD04-DE36C3DF8E93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323C08AD-8AAD-9248-B726-17FCDB54B8BD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66A7B4F7-83BF-AB44-A97C-18242943A430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64181025-2EC1-E540-AAD1-F0FC3B34DCEF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2AA75CE3-2040-AE49-8C60-23ACC5C75D87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AF5627CE-C8D3-E24A-9575-5E19C80E899B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073859F-CA4B-2C49-845B-EEF21F0A8791}"/>
                    </a:ext>
                  </a:extLst>
                </p:cNvPr>
                <p:cNvGrpSpPr/>
                <p:nvPr/>
              </p:nvGrpSpPr>
              <p:grpSpPr>
                <a:xfrm>
                  <a:off x="605471" y="1564224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845CBE1A-FE3E-0147-9C85-5B8DE5E6E763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F5FB249C-03E0-4A4A-A601-13A8D5BEE363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693BC032-286B-0F4E-88D3-E00982B11164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AF3F5CD5-8E52-994C-99B0-A230200726D8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0C6F0B2D-0BCF-EB4B-A572-762805903E7E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9C3EE1CA-FB55-674D-97C8-A5E1F1D4CEB4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E551F7A3-F025-1547-928E-F7614DC4EFFC}"/>
                    </a:ext>
                  </a:extLst>
                </p:cNvPr>
                <p:cNvGrpSpPr/>
                <p:nvPr/>
              </p:nvGrpSpPr>
              <p:grpSpPr>
                <a:xfrm>
                  <a:off x="605471" y="2077270"/>
                  <a:ext cx="3061274" cy="556878"/>
                  <a:chOff x="630536" y="1074214"/>
                  <a:chExt cx="3061274" cy="556878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F9DB22A7-1CD1-084C-AE9A-4E65811CE63A}"/>
                      </a:ext>
                    </a:extLst>
                  </p:cNvPr>
                  <p:cNvSpPr/>
                  <p:nvPr/>
                </p:nvSpPr>
                <p:spPr>
                  <a:xfrm>
                    <a:off x="630536" y="1127760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D5AC1A40-B65C-2A43-B593-57D949914E55}"/>
                      </a:ext>
                    </a:extLst>
                  </p:cNvPr>
                  <p:cNvSpPr/>
                  <p:nvPr/>
                </p:nvSpPr>
                <p:spPr>
                  <a:xfrm>
                    <a:off x="1133868" y="1127348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8AA583EA-8123-4A47-A5ED-6E7153AD4663}"/>
                      </a:ext>
                    </a:extLst>
                  </p:cNvPr>
                  <p:cNvSpPr/>
                  <p:nvPr/>
                </p:nvSpPr>
                <p:spPr>
                  <a:xfrm>
                    <a:off x="1637200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32B1733A-8AEC-394E-9692-7D822149D058}"/>
                      </a:ext>
                    </a:extLst>
                  </p:cNvPr>
                  <p:cNvSpPr/>
                  <p:nvPr/>
                </p:nvSpPr>
                <p:spPr>
                  <a:xfrm>
                    <a:off x="2136108" y="1101231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8FDF99DB-7B59-3C47-B4BB-AAFAF27B34CD}"/>
                      </a:ext>
                    </a:extLst>
                  </p:cNvPr>
                  <p:cNvSpPr/>
                  <p:nvPr/>
                </p:nvSpPr>
                <p:spPr>
                  <a:xfrm>
                    <a:off x="2649200" y="1090256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2D35B2BE-6B42-2B4D-B1CC-BDDEDD77E762}"/>
                      </a:ext>
                    </a:extLst>
                  </p:cNvPr>
                  <p:cNvSpPr/>
                  <p:nvPr/>
                </p:nvSpPr>
                <p:spPr>
                  <a:xfrm>
                    <a:off x="3188478" y="1074214"/>
                    <a:ext cx="503332" cy="50333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6B8D23E-442C-6347-9C79-6BEE84CAF886}"/>
                  </a:ext>
                </a:extLst>
              </p:cNvPr>
              <p:cNvGrpSpPr/>
              <p:nvPr/>
            </p:nvGrpSpPr>
            <p:grpSpPr>
              <a:xfrm>
                <a:off x="596310" y="2603769"/>
                <a:ext cx="3086339" cy="3065545"/>
                <a:chOff x="596310" y="2603769"/>
                <a:chExt cx="3086339" cy="3065545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CC06309B-EA78-3441-AC1D-F2D2C1E87591}"/>
                    </a:ext>
                  </a:extLst>
                </p:cNvPr>
                <p:cNvGrpSpPr/>
                <p:nvPr/>
              </p:nvGrpSpPr>
              <p:grpSpPr>
                <a:xfrm>
                  <a:off x="596310" y="2603769"/>
                  <a:ext cx="3086339" cy="1559934"/>
                  <a:chOff x="596310" y="2603769"/>
                  <a:chExt cx="3086339" cy="1559934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3AA571F9-0428-F94F-AC43-820A741110BE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260376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9AD3E97A-9718-204E-8B04-8EF1067B3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B0AB9714-68CE-C14B-A37A-4CA5DAA28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5" name="Oval 124">
                      <a:extLst>
                        <a:ext uri="{FF2B5EF4-FFF2-40B4-BE49-F238E27FC236}">
                          <a16:creationId xmlns:a16="http://schemas.microsoft.com/office/drawing/2014/main" id="{68097A9D-3B71-C849-BC6E-9727B25520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30C00B7D-8F57-5445-82DA-5A3D346332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8D29C4F1-0B25-EA4F-A9D9-03C0EABCE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2DB1ADA3-AC38-F444-960E-9E2F943EF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4487E1B9-30EA-5F40-96B4-4B8997CA7472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093779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3BE584CD-884D-9E4C-AD0E-911D985C1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ADCC3219-D895-3443-85B4-D581A1DBCA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AAE33CE3-81B2-6145-AAAA-6C48CF8E1A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EBEF8D77-6B7B-7647-8F1B-3B8FBAD38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0D299C98-8B97-E949-8C23-565700FE5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F7D6A89B-138A-3F4F-934E-9C21DE1A0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16991D5A-5D20-BB46-AB46-CEB83FFF6E85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3606825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54E5BA2C-B748-C545-A775-6156A4888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57E4FAD-3C00-B744-9A12-07ACAA2779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3" name="Oval 112">
                      <a:extLst>
                        <a:ext uri="{FF2B5EF4-FFF2-40B4-BE49-F238E27FC236}">
                          <a16:creationId xmlns:a16="http://schemas.microsoft.com/office/drawing/2014/main" id="{30F1EAA2-AF79-FC48-82AC-A1D92DEBC3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1DE8EE69-A9E5-614B-9F45-1A9F8CF68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10E5EE58-46C1-7849-9FAA-08E9E3AC2A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ln/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DB162A89-0653-2B49-A7E1-0BFCDCF0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332E13BB-BEB8-2246-ADE3-DFEC1181575C}"/>
                    </a:ext>
                  </a:extLst>
                </p:cNvPr>
                <p:cNvGrpSpPr/>
                <p:nvPr/>
              </p:nvGrpSpPr>
              <p:grpSpPr>
                <a:xfrm>
                  <a:off x="596310" y="4109380"/>
                  <a:ext cx="3086339" cy="1559934"/>
                  <a:chOff x="596310" y="4109380"/>
                  <a:chExt cx="3086339" cy="1559934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78293A67-43CD-884C-BEA1-2C5901B9CC64}"/>
                      </a:ext>
                    </a:extLst>
                  </p:cNvPr>
                  <p:cNvGrpSpPr/>
                  <p:nvPr/>
                </p:nvGrpSpPr>
                <p:grpSpPr>
                  <a:xfrm>
                    <a:off x="621375" y="410938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02968939-A0BE-FD48-9EA1-6D32C32D69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AB88C32B-07CE-B54C-AF83-DEFB533B4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1905EE24-EA00-8247-9143-2CFFF8BFC5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43C5797F-2901-FA4B-9A67-14478E53C3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71B1F9AC-03FD-E84A-8B38-1E0665249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7" name="Oval 106">
                      <a:extLst>
                        <a:ext uri="{FF2B5EF4-FFF2-40B4-BE49-F238E27FC236}">
                          <a16:creationId xmlns:a16="http://schemas.microsoft.com/office/drawing/2014/main" id="{DBF2804E-029F-3C42-A15F-C8D502EA9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ABE20064-0E9F-9E41-BB5C-A1803FE7C4B6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4599390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CA744B35-288B-B147-8472-945F5C374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EFA10F1B-EDDD-1C40-B604-EAC45D1D81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2DF033B7-33AA-6E4F-ADB4-443C25BC6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6F1D4BDB-B86F-2544-BA11-CEAD043867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2BD645C2-19BD-FA41-9BA2-DBBD7779F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1" name="Oval 100">
                      <a:extLst>
                        <a:ext uri="{FF2B5EF4-FFF2-40B4-BE49-F238E27FC236}">
                          <a16:creationId xmlns:a16="http://schemas.microsoft.com/office/drawing/2014/main" id="{1B057DEE-51E2-EB4E-A201-16EFFA693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FF7DE2C-4F09-EF46-AB7F-DCF6AAFC95CC}"/>
                      </a:ext>
                    </a:extLst>
                  </p:cNvPr>
                  <p:cNvGrpSpPr/>
                  <p:nvPr/>
                </p:nvGrpSpPr>
                <p:grpSpPr>
                  <a:xfrm>
                    <a:off x="596310" y="5112436"/>
                    <a:ext cx="3061274" cy="556878"/>
                    <a:chOff x="630536" y="1074214"/>
                    <a:chExt cx="3061274" cy="556878"/>
                  </a:xfrm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8D5E7F3C-11E3-9E42-9E48-D9F573296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36" y="1127760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36A39F1C-3FFE-8540-B354-CA50994CB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868" y="1127348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66AB6330-CD93-AE4A-92A3-064CF3D468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7200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6A7E76A6-FC92-1E49-AF24-C35150368C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6108" y="1101231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FFB854BB-E686-7C45-98C0-B5326330D8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9200" y="1090256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DFBF4A1B-8A15-644F-8CCD-F787AFF3C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478" y="1074214"/>
                      <a:ext cx="503332" cy="503332"/>
                    </a:xfrm>
                    <a:prstGeom prst="ellipse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A003380-5FBE-2047-B70E-49A9BDDDCC70}"/>
                </a:ext>
              </a:extLst>
            </p:cNvPr>
            <p:cNvCxnSpPr>
              <a:cxnSpLocks/>
            </p:cNvCxnSpPr>
            <p:nvPr/>
          </p:nvCxnSpPr>
          <p:spPr>
            <a:xfrm>
              <a:off x="1862447" y="1274458"/>
              <a:ext cx="0" cy="99630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CEAECBF-4611-D243-870C-8D875A44DF84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0" y="1878806"/>
              <a:ext cx="0" cy="99630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E915E8E-EB98-9843-A662-F4F8D220BD2E}"/>
                </a:ext>
              </a:extLst>
            </p:cNvPr>
            <p:cNvCxnSpPr>
              <a:cxnSpLocks/>
            </p:cNvCxnSpPr>
            <p:nvPr/>
          </p:nvCxnSpPr>
          <p:spPr>
            <a:xfrm>
              <a:off x="1862447" y="3337157"/>
              <a:ext cx="1103175" cy="567578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EA145DC-ACBA-834D-82C0-B7D0FF1F402D}"/>
                </a:ext>
              </a:extLst>
            </p:cNvPr>
            <p:cNvCxnSpPr>
              <a:cxnSpLocks/>
            </p:cNvCxnSpPr>
            <p:nvPr/>
          </p:nvCxnSpPr>
          <p:spPr>
            <a:xfrm>
              <a:off x="2371106" y="3904735"/>
              <a:ext cx="494014" cy="534743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FDB4594-4C9D-F64D-B961-7A7F27CF9F9C}"/>
              </a:ext>
            </a:extLst>
          </p:cNvPr>
          <p:cNvSpPr txBox="1"/>
          <p:nvPr/>
        </p:nvSpPr>
        <p:spPr>
          <a:xfrm>
            <a:off x="6338035" y="115066"/>
            <a:ext cx="301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tend to go?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BF6D839-0100-224A-B15F-21E818F6076D}"/>
              </a:ext>
            </a:extLst>
          </p:cNvPr>
          <p:cNvSpPr/>
          <p:nvPr/>
        </p:nvSpPr>
        <p:spPr>
          <a:xfrm>
            <a:off x="7167533" y="1209397"/>
            <a:ext cx="106434" cy="1064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745D8EE-F3A6-7A43-8F23-E69B77F1EF72}"/>
              </a:ext>
            </a:extLst>
          </p:cNvPr>
          <p:cNvSpPr/>
          <p:nvPr/>
        </p:nvSpPr>
        <p:spPr>
          <a:xfrm>
            <a:off x="7101849" y="863457"/>
            <a:ext cx="244129" cy="24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DC25BAF-678E-6744-880C-F195C8E5F206}"/>
              </a:ext>
            </a:extLst>
          </p:cNvPr>
          <p:cNvSpPr txBox="1"/>
          <p:nvPr/>
        </p:nvSpPr>
        <p:spPr>
          <a:xfrm>
            <a:off x="7160150" y="638674"/>
            <a:ext cx="722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Nearest!</a:t>
            </a:r>
          </a:p>
        </p:txBody>
      </p:sp>
    </p:spTree>
    <p:extLst>
      <p:ext uri="{BB962C8B-B14F-4D97-AF65-F5344CB8AC3E}">
        <p14:creationId xmlns:p14="http://schemas.microsoft.com/office/powerpoint/2010/main" val="3157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66B6-48DD-7C4A-B6A4-F0DB3CD9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getting all probability…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9A71B3-4831-064B-A209-AC2D22D75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50702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1662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11790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83320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51337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0476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3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1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TempID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4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0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3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225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7606-160E-6D4F-A3F2-A025F6AA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6A7F-735A-D14D-B5F2-75E11AE7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Weight: </a:t>
            </a:r>
            <a:r>
              <a:rPr lang="en-US" dirty="0">
                <a:solidFill>
                  <a:srgbClr val="FF0000"/>
                </a:solidFill>
              </a:rPr>
              <a:t>log</a:t>
            </a:r>
            <a:r>
              <a:rPr lang="en-US" dirty="0"/>
              <a:t>(P)</a:t>
            </a:r>
          </a:p>
          <a:p>
            <a:pPr lvl="1"/>
            <a:r>
              <a:rPr lang="en-US" dirty="0"/>
              <a:t>P is the probability of each candidate.</a:t>
            </a:r>
          </a:p>
          <a:p>
            <a:r>
              <a:rPr lang="en-US" dirty="0"/>
              <a:t>Therefore, after matching, the probability of the matching will be greatest.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BC538C-45D7-7D4D-863B-A538D34AAA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652579"/>
              </p:ext>
            </p:extLst>
          </p:nvPr>
        </p:nvGraphicFramePr>
        <p:xfrm>
          <a:off x="3573074" y="3864240"/>
          <a:ext cx="5567725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545">
                  <a:extLst>
                    <a:ext uri="{9D8B030D-6E8A-4147-A177-3AD203B41FA5}">
                      <a16:colId xmlns:a16="http://schemas.microsoft.com/office/drawing/2014/main" val="211662703"/>
                    </a:ext>
                  </a:extLst>
                </a:gridCol>
                <a:gridCol w="1113545">
                  <a:extLst>
                    <a:ext uri="{9D8B030D-6E8A-4147-A177-3AD203B41FA5}">
                      <a16:colId xmlns:a16="http://schemas.microsoft.com/office/drawing/2014/main" val="2751179044"/>
                    </a:ext>
                  </a:extLst>
                </a:gridCol>
                <a:gridCol w="1113545">
                  <a:extLst>
                    <a:ext uri="{9D8B030D-6E8A-4147-A177-3AD203B41FA5}">
                      <a16:colId xmlns:a16="http://schemas.microsoft.com/office/drawing/2014/main" val="4083320692"/>
                    </a:ext>
                  </a:extLst>
                </a:gridCol>
                <a:gridCol w="1113545">
                  <a:extLst>
                    <a:ext uri="{9D8B030D-6E8A-4147-A177-3AD203B41FA5}">
                      <a16:colId xmlns:a16="http://schemas.microsoft.com/office/drawing/2014/main" val="2255133708"/>
                    </a:ext>
                  </a:extLst>
                </a:gridCol>
                <a:gridCol w="1113545">
                  <a:extLst>
                    <a:ext uri="{9D8B030D-6E8A-4147-A177-3AD203B41FA5}">
                      <a16:colId xmlns:a16="http://schemas.microsoft.com/office/drawing/2014/main" val="2880476213"/>
                    </a:ext>
                  </a:extLst>
                </a:gridCol>
              </a:tblGrid>
              <a:tr h="3164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35289"/>
                  </a:ext>
                </a:extLst>
              </a:tr>
              <a:tr h="316417"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15239"/>
                  </a:ext>
                </a:extLst>
              </a:tr>
              <a:tr h="316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TempID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48241"/>
                  </a:ext>
                </a:extLst>
              </a:tr>
              <a:tr h="316417"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06781"/>
                  </a:ext>
                </a:extLst>
              </a:tr>
              <a:tr h="316417"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3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69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FF68-11F2-5C4F-81A6-490A2E82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2BBB-1708-8943-B984-92502183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Accuracy: </a:t>
            </a:r>
          </a:p>
          <a:p>
            <a:pPr lvl="1"/>
            <a:r>
              <a:rPr lang="en-US" sz="1800" dirty="0"/>
              <a:t>The number of correct assigned </a:t>
            </a:r>
            <a:r>
              <a:rPr lang="en-US" sz="1800" dirty="0" err="1"/>
              <a:t>TempID</a:t>
            </a:r>
            <a:r>
              <a:rPr lang="en-US" sz="1800" dirty="0"/>
              <a:t> in the group / Total number of </a:t>
            </a:r>
            <a:r>
              <a:rPr lang="en-US" sz="1800" dirty="0" err="1"/>
              <a:t>TempIDs</a:t>
            </a:r>
            <a:r>
              <a:rPr lang="en-US" sz="1800" dirty="0"/>
              <a:t> in the true group</a:t>
            </a:r>
          </a:p>
          <a:p>
            <a:pPr lvl="1"/>
            <a:r>
              <a:rPr lang="en-SG" sz="1800" dirty="0"/>
              <a:t>If it have the ability to link the trajectories together</a:t>
            </a:r>
            <a:endParaRPr lang="en-US" sz="1800" dirty="0"/>
          </a:p>
          <a:p>
            <a:r>
              <a:rPr lang="en-US" sz="2000" dirty="0"/>
              <a:t>Precision:</a:t>
            </a:r>
          </a:p>
          <a:p>
            <a:pPr lvl="1"/>
            <a:r>
              <a:rPr lang="en-US" sz="1800" dirty="0"/>
              <a:t>The number of </a:t>
            </a:r>
            <a:r>
              <a:rPr lang="en-US" sz="1800" dirty="0" err="1"/>
              <a:t>TempIDs</a:t>
            </a:r>
            <a:r>
              <a:rPr lang="en-US" sz="1800" dirty="0"/>
              <a:t> that are really from one group / Total number of </a:t>
            </a:r>
            <a:r>
              <a:rPr lang="en-US" sz="1800" dirty="0" err="1"/>
              <a:t>TempIDs</a:t>
            </a:r>
            <a:r>
              <a:rPr lang="en-US" sz="1800" dirty="0"/>
              <a:t> in the output group</a:t>
            </a:r>
          </a:p>
          <a:p>
            <a:pPr lvl="1"/>
            <a:r>
              <a:rPr lang="en-SG" sz="1800" dirty="0"/>
              <a:t>If it contains too many incorrect </a:t>
            </a:r>
            <a:r>
              <a:rPr lang="en-US" sz="1800" dirty="0" err="1"/>
              <a:t>TempIDs</a:t>
            </a:r>
            <a:r>
              <a:rPr lang="en-SG" sz="1800" dirty="0"/>
              <a:t>.</a:t>
            </a:r>
          </a:p>
          <a:p>
            <a:r>
              <a:rPr lang="en-SG" sz="2000" dirty="0"/>
              <a:t>Accept Rate:</a:t>
            </a:r>
          </a:p>
          <a:p>
            <a:pPr lvl="1"/>
            <a:r>
              <a:rPr lang="en-US" sz="1600" dirty="0"/>
              <a:t>The group with Accuracy &gt; Threshold is considered as acceptable.</a:t>
            </a:r>
          </a:p>
          <a:p>
            <a:pPr lvl="1"/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F6B0E-A74D-B54D-9033-559AF247B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48359"/>
              </p:ext>
            </p:extLst>
          </p:nvPr>
        </p:nvGraphicFramePr>
        <p:xfrm>
          <a:off x="1559432" y="4630466"/>
          <a:ext cx="865393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786">
                  <a:extLst>
                    <a:ext uri="{9D8B030D-6E8A-4147-A177-3AD203B41FA5}">
                      <a16:colId xmlns:a16="http://schemas.microsoft.com/office/drawing/2014/main" val="2073890421"/>
                    </a:ext>
                  </a:extLst>
                </a:gridCol>
                <a:gridCol w="1730786">
                  <a:extLst>
                    <a:ext uri="{9D8B030D-6E8A-4147-A177-3AD203B41FA5}">
                      <a16:colId xmlns:a16="http://schemas.microsoft.com/office/drawing/2014/main" val="3524005450"/>
                    </a:ext>
                  </a:extLst>
                </a:gridCol>
                <a:gridCol w="1730786">
                  <a:extLst>
                    <a:ext uri="{9D8B030D-6E8A-4147-A177-3AD203B41FA5}">
                      <a16:colId xmlns:a16="http://schemas.microsoft.com/office/drawing/2014/main" val="3179273119"/>
                    </a:ext>
                  </a:extLst>
                </a:gridCol>
                <a:gridCol w="1730786">
                  <a:extLst>
                    <a:ext uri="{9D8B030D-6E8A-4147-A177-3AD203B41FA5}">
                      <a16:colId xmlns:a16="http://schemas.microsoft.com/office/drawing/2014/main" val="749921215"/>
                    </a:ext>
                  </a:extLst>
                </a:gridCol>
                <a:gridCol w="1730786">
                  <a:extLst>
                    <a:ext uri="{9D8B030D-6E8A-4147-A177-3AD203B41FA5}">
                      <a16:colId xmlns:a16="http://schemas.microsoft.com/office/drawing/2014/main" val="2116633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 for 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 Truth for 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or Not (T=0.6)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9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AAA</a:t>
                      </a:r>
                      <a:r>
                        <a:rPr lang="en-US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3/6=50%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3/5=60%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0.5,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9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3/5=60%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3/4=75%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0.6,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3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3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0F92-B7C1-3F4E-B879-2A6A6E0D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Timeline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8810486-5A6A-D34D-8CA7-ADAE05661144}"/>
              </a:ext>
            </a:extLst>
          </p:cNvPr>
          <p:cNvSpPr/>
          <p:nvPr/>
        </p:nvSpPr>
        <p:spPr>
          <a:xfrm>
            <a:off x="1524000" y="3352800"/>
            <a:ext cx="624840" cy="62484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9FC460-AE7D-EC44-8D82-F50C02667A63}"/>
              </a:ext>
            </a:extLst>
          </p:cNvPr>
          <p:cNvCxnSpPr/>
          <p:nvPr/>
        </p:nvCxnSpPr>
        <p:spPr>
          <a:xfrm>
            <a:off x="2286000" y="3977640"/>
            <a:ext cx="77419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575173-BBA1-194F-A6BF-1720DB1DBFBE}"/>
              </a:ext>
            </a:extLst>
          </p:cNvPr>
          <p:cNvCxnSpPr/>
          <p:nvPr/>
        </p:nvCxnSpPr>
        <p:spPr>
          <a:xfrm>
            <a:off x="3078480" y="3352800"/>
            <a:ext cx="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E9CF1A-63A6-744E-8EA4-3DEF46A3B5E9}"/>
              </a:ext>
            </a:extLst>
          </p:cNvPr>
          <p:cNvSpPr txBox="1"/>
          <p:nvPr/>
        </p:nvSpPr>
        <p:spPr>
          <a:xfrm>
            <a:off x="2286000" y="2983468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TempID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2F0211-5179-A442-9ACD-83E256AA5455}"/>
              </a:ext>
            </a:extLst>
          </p:cNvPr>
          <p:cNvCxnSpPr/>
          <p:nvPr/>
        </p:nvCxnSpPr>
        <p:spPr>
          <a:xfrm flipV="1">
            <a:off x="4572000" y="3977640"/>
            <a:ext cx="0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0A8F81-E120-0348-BD77-4B8D751ED1E8}"/>
              </a:ext>
            </a:extLst>
          </p:cNvPr>
          <p:cNvSpPr txBox="1"/>
          <p:nvPr/>
        </p:nvSpPr>
        <p:spPr>
          <a:xfrm>
            <a:off x="2651305" y="4629389"/>
            <a:ext cx="412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Broadcasting Bluetooth Signal periodically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451056-94C1-EC41-9BF1-A990F91F458C}"/>
              </a:ext>
            </a:extLst>
          </p:cNvPr>
          <p:cNvSpPr/>
          <p:nvPr/>
        </p:nvSpPr>
        <p:spPr>
          <a:xfrm>
            <a:off x="3715643" y="3085267"/>
            <a:ext cx="1712713" cy="171271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1BCFFDAA-8647-054C-81D2-6742A6534C99}"/>
              </a:ext>
            </a:extLst>
          </p:cNvPr>
          <p:cNvSpPr/>
          <p:nvPr/>
        </p:nvSpPr>
        <p:spPr>
          <a:xfrm>
            <a:off x="4846320" y="3168134"/>
            <a:ext cx="367546" cy="367546"/>
          </a:xfrm>
          <a:prstGeom prst="smileyFac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B9D6EE-C9DF-5140-A74A-2DF1047550C3}"/>
              </a:ext>
            </a:extLst>
          </p:cNvPr>
          <p:cNvSpPr txBox="1"/>
          <p:nvPr/>
        </p:nvSpPr>
        <p:spPr>
          <a:xfrm>
            <a:off x="4778831" y="2757369"/>
            <a:ext cx="394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the signal sent by </a:t>
            </a:r>
            <a:r>
              <a:rPr lang="en-US" dirty="0">
                <a:solidFill>
                  <a:schemeClr val="accent1"/>
                </a:solidFill>
              </a:rPr>
              <a:t>blue </a:t>
            </a:r>
            <a:r>
              <a:rPr lang="en-US" dirty="0"/>
              <a:t>at time 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9A29A2-0912-9640-A2A0-030A92F9BAFF}"/>
              </a:ext>
            </a:extLst>
          </p:cNvPr>
          <p:cNvCxnSpPr/>
          <p:nvPr/>
        </p:nvCxnSpPr>
        <p:spPr>
          <a:xfrm>
            <a:off x="8177904" y="3367504"/>
            <a:ext cx="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24A1A1-E127-2E49-99C4-C98C6ACDB642}"/>
              </a:ext>
            </a:extLst>
          </p:cNvPr>
          <p:cNvSpPr txBox="1"/>
          <p:nvPr/>
        </p:nvSpPr>
        <p:spPr>
          <a:xfrm>
            <a:off x="7385424" y="2998172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TempID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5D0723-DE92-6348-859D-58406D68927B}"/>
              </a:ext>
            </a:extLst>
          </p:cNvPr>
          <p:cNvSpPr/>
          <p:nvPr/>
        </p:nvSpPr>
        <p:spPr>
          <a:xfrm>
            <a:off x="9026130" y="3085267"/>
            <a:ext cx="1712713" cy="1712713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CC18288E-F1CD-DD4B-96F5-2B235704F706}"/>
              </a:ext>
            </a:extLst>
          </p:cNvPr>
          <p:cNvSpPr/>
          <p:nvPr/>
        </p:nvSpPr>
        <p:spPr>
          <a:xfrm>
            <a:off x="2311265" y="1423720"/>
            <a:ext cx="1224415" cy="54864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C63FE4-CD0E-E042-80D5-60F18B27EC16}"/>
              </a:ext>
            </a:extLst>
          </p:cNvPr>
          <p:cNvCxnSpPr/>
          <p:nvPr/>
        </p:nvCxnSpPr>
        <p:spPr>
          <a:xfrm flipH="1">
            <a:off x="1920240" y="1972360"/>
            <a:ext cx="609600" cy="119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6D758B-D83E-7949-8D3C-7B6E8F8537C9}"/>
              </a:ext>
            </a:extLst>
          </p:cNvPr>
          <p:cNvSpPr txBox="1"/>
          <p:nvPr/>
        </p:nvSpPr>
        <p:spPr>
          <a:xfrm>
            <a:off x="1463040" y="2254776"/>
            <a:ext cx="20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</a:t>
            </a:r>
            <a:r>
              <a:rPr lang="en-US" dirty="0" err="1"/>
              <a:t>TempIDs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3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203D-C940-BD4B-9D94-B4A0A5D1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Experiment Result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43F5D1-5987-594B-BC60-2955742B0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 err="1"/>
              <a:t>Catspotting</a:t>
            </a:r>
            <a:endParaRPr lang="en-US" dirty="0"/>
          </a:p>
          <a:p>
            <a:pPr lvl="1"/>
            <a:r>
              <a:rPr lang="en-SG" dirty="0"/>
              <a:t>The </a:t>
            </a:r>
            <a:r>
              <a:rPr lang="en-SG" dirty="0" err="1"/>
              <a:t>Cabspotting</a:t>
            </a:r>
            <a:r>
              <a:rPr lang="en-SG" dirty="0"/>
              <a:t> dataset contains GPS traces of taxi cabs in San Francisco (USA), collected in May 2008.</a:t>
            </a:r>
          </a:p>
          <a:p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947A4002-68AF-CD42-AEE5-6EA0F9650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381881"/>
              </p:ext>
            </p:extLst>
          </p:nvPr>
        </p:nvGraphicFramePr>
        <p:xfrm>
          <a:off x="5146764" y="3657229"/>
          <a:ext cx="6207036" cy="1849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103518">
                  <a:extLst>
                    <a:ext uri="{9D8B030D-6E8A-4147-A177-3AD203B41FA5}">
                      <a16:colId xmlns:a16="http://schemas.microsoft.com/office/drawing/2014/main" val="1619092546"/>
                    </a:ext>
                  </a:extLst>
                </a:gridCol>
                <a:gridCol w="3103518">
                  <a:extLst>
                    <a:ext uri="{9D8B030D-6E8A-4147-A177-3AD203B41FA5}">
                      <a16:colId xmlns:a16="http://schemas.microsoft.com/office/drawing/2014/main" val="8774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1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 Rate (T = 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Expected # of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5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# of Output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073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837DBF-8878-4746-B1A4-68A4492D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202082"/>
              </p:ext>
            </p:extLst>
          </p:nvPr>
        </p:nvGraphicFramePr>
        <p:xfrm>
          <a:off x="838200" y="3657229"/>
          <a:ext cx="3942807" cy="1114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9161">
                  <a:extLst>
                    <a:ext uri="{9D8B030D-6E8A-4147-A177-3AD203B41FA5}">
                      <a16:colId xmlns:a16="http://schemas.microsoft.com/office/drawing/2014/main" val="2534098587"/>
                    </a:ext>
                  </a:extLst>
                </a:gridCol>
                <a:gridCol w="1084217">
                  <a:extLst>
                    <a:ext uri="{9D8B030D-6E8A-4147-A177-3AD203B41FA5}">
                      <a16:colId xmlns:a16="http://schemas.microsoft.com/office/drawing/2014/main" val="3344355974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852559292"/>
                    </a:ext>
                  </a:extLst>
                </a:gridCol>
              </a:tblGrid>
              <a:tr h="371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Trajectories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46384"/>
                  </a:ext>
                </a:extLst>
              </a:tr>
              <a:tr h="371445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42640"/>
                  </a:ext>
                </a:extLst>
              </a:tr>
              <a:tr h="371445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10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653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2ADD-F075-B940-B511-37B71594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Try to use </a:t>
            </a:r>
            <a:r>
              <a:rPr lang="en-US" dirty="0" err="1"/>
              <a:t>softlabel</a:t>
            </a:r>
            <a:r>
              <a:rPr lang="en-US" dirty="0"/>
              <a:t>: input 10 steps + candidates -&gt; probability for all candidates</a:t>
            </a:r>
          </a:p>
          <a:p>
            <a:r>
              <a:rPr lang="en-US" dirty="0"/>
              <a:t>Previously: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 10 steps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predicate the location of next step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 probability to each candidate according to distance</a:t>
            </a:r>
          </a:p>
          <a:p>
            <a:r>
              <a:rPr lang="en-US" dirty="0"/>
              <a:t>Update: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 10 steps + one candidate step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predicate if the path is real (1)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 the probability of 1</a:t>
            </a:r>
          </a:p>
        </p:txBody>
      </p:sp>
    </p:spTree>
    <p:extLst>
      <p:ext uri="{BB962C8B-B14F-4D97-AF65-F5344CB8AC3E}">
        <p14:creationId xmlns:p14="http://schemas.microsoft.com/office/powerpoint/2010/main" val="401011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2ADD-F075-B940-B511-37B71594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Measurement: output all A / output all single step</a:t>
            </a:r>
          </a:p>
          <a:p>
            <a:r>
              <a:rPr lang="en-US" dirty="0"/>
              <a:t>Previously: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output group, e.g. AAABB, select the </a:t>
            </a:r>
            <a:r>
              <a:rPr lang="en-US" dirty="0">
                <a:solidFill>
                  <a:srgbClr val="FF0000"/>
                </a:solidFill>
              </a:rPr>
              <a:t>most </a:t>
            </a:r>
            <a:r>
              <a:rPr lang="en-US" dirty="0" err="1">
                <a:solidFill>
                  <a:srgbClr val="FF0000"/>
                </a:solidFill>
              </a:rPr>
              <a:t>tempIDs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 its representative, </a:t>
            </a:r>
            <a:r>
              <a:rPr lang="en-US" dirty="0" err="1"/>
              <a:t>e.g</a:t>
            </a:r>
            <a:r>
              <a:rPr lang="en-US" dirty="0"/>
              <a:t> 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ground truth of group A is AAAAAA, consider its</a:t>
            </a:r>
          </a:p>
          <a:p>
            <a:pPr lvl="2"/>
            <a:r>
              <a:rPr lang="en-US" dirty="0"/>
              <a:t>Accuracy: 3/6 </a:t>
            </a:r>
          </a:p>
          <a:p>
            <a:pPr lvl="2"/>
            <a:r>
              <a:rPr lang="en-US" dirty="0"/>
              <a:t>Precision: 3/5</a:t>
            </a:r>
          </a:p>
          <a:p>
            <a:r>
              <a:rPr lang="en-US" dirty="0"/>
              <a:t>Update: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each output group, </a:t>
            </a:r>
            <a:r>
              <a:rPr lang="en-US" dirty="0">
                <a:solidFill>
                  <a:srgbClr val="FF0000"/>
                </a:solidFill>
              </a:rPr>
              <a:t>bipartite matching </a:t>
            </a:r>
            <a:r>
              <a:rPr lang="en-US" dirty="0"/>
              <a:t>to match the groups to ground truth group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13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F743-6645-154A-BB7D-5F66C839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6D53-B62E-D647-930B-76C02E08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Try to use </a:t>
            </a:r>
            <a:r>
              <a:rPr lang="en-US" dirty="0" err="1"/>
              <a:t>singal</a:t>
            </a:r>
            <a:r>
              <a:rPr lang="en-US" dirty="0"/>
              <a:t> strength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6BFCE7-ECEA-DB40-8E1D-4563AA22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two users have been in contact with some affected person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60C39-00E8-9E45-B89E-2AA32AA1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A’s Record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56F2E1D-7E3D-0D4C-BE50-769B9CF16A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4661583"/>
              </p:ext>
            </p:extLst>
          </p:nvPr>
        </p:nvGraphicFramePr>
        <p:xfrm>
          <a:off x="839788" y="2505075"/>
          <a:ext cx="5098351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733289195"/>
                    </a:ext>
                  </a:extLst>
                </a:gridCol>
                <a:gridCol w="1659827">
                  <a:extLst>
                    <a:ext uri="{9D8B030D-6E8A-4147-A177-3AD203B41FA5}">
                      <a16:colId xmlns:a16="http://schemas.microsoft.com/office/drawing/2014/main" val="12720356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832443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3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1614573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S1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 err="1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OmpSpXixtcjkguCOaDmy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108000"/>
                </a:tc>
                <a:extLst>
                  <a:ext uri="{0D108BD9-81ED-4DB2-BD59-A6C34878D82A}">
                    <a16:rowId xmlns:a16="http://schemas.microsoft.com/office/drawing/2014/main" val="126561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1614756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S2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LKIQTqeOGalkMTtoHBEO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108000"/>
                </a:tc>
                <a:extLst>
                  <a:ext uri="{0D108BD9-81ED-4DB2-BD59-A6C34878D82A}">
                    <a16:rowId xmlns:a16="http://schemas.microsoft.com/office/drawing/2014/main" val="230309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1615352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S3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BceSzIOlaQhTzbiwqZfd</a:t>
                      </a:r>
                      <a:endParaRPr lang="en-SG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715697791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5D1F22-7BEA-1543-A2DC-06527221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B’s Record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A1E255D-6B9A-3545-BE69-6F2807B99A2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311313"/>
              </p:ext>
            </p:extLst>
          </p:nvPr>
        </p:nvGraphicFramePr>
        <p:xfrm>
          <a:off x="6172200" y="2505075"/>
          <a:ext cx="5183187" cy="154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628115125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60264481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362332153"/>
                    </a:ext>
                  </a:extLst>
                </a:gridCol>
              </a:tblGrid>
              <a:tr h="428792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84897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lvl="0"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1621353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>
                          <a:latin typeface="+mj-lt"/>
                        </a:rPr>
                        <a:t>S4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SG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RhOXeUaysxpKTbESpmHZ</a:t>
                      </a:r>
                      <a:endParaRPr lang="en-SG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42387751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lvl="0"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1621418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>
                          <a:latin typeface="+mj-lt"/>
                        </a:rPr>
                        <a:t>S5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i="0" kern="1200" dirty="0" err="1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OmpSpXixtcjkguCOaDmy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25522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06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6BFCE7-ECEA-DB40-8E1D-4563AA22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two users have been in contact with some affected person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60C39-00E8-9E45-B89E-2AA32AA1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A’s Record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56F2E1D-7E3D-0D4C-BE50-769B9CF16A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56595995"/>
              </p:ext>
            </p:extLst>
          </p:nvPr>
        </p:nvGraphicFramePr>
        <p:xfrm>
          <a:off x="839788" y="2505075"/>
          <a:ext cx="5098351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733289195"/>
                    </a:ext>
                  </a:extLst>
                </a:gridCol>
                <a:gridCol w="1659827">
                  <a:extLst>
                    <a:ext uri="{9D8B030D-6E8A-4147-A177-3AD203B41FA5}">
                      <a16:colId xmlns:a16="http://schemas.microsoft.com/office/drawing/2014/main" val="12720356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832443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3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1614573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S1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OmpSpXixtcjkguCOaDmy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108000"/>
                </a:tc>
                <a:extLst>
                  <a:ext uri="{0D108BD9-81ED-4DB2-BD59-A6C34878D82A}">
                    <a16:rowId xmlns:a16="http://schemas.microsoft.com/office/drawing/2014/main" val="126561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1614756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S2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LKIQTqeOGalkMTtoHBEO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108000"/>
                </a:tc>
                <a:extLst>
                  <a:ext uri="{0D108BD9-81ED-4DB2-BD59-A6C34878D82A}">
                    <a16:rowId xmlns:a16="http://schemas.microsoft.com/office/drawing/2014/main" val="230309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1615352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S3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BceSzIOlaQhTzbiwqZfd</a:t>
                      </a:r>
                      <a:endParaRPr lang="en-SG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715697791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5D1F22-7BEA-1543-A2DC-06527221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B’s Record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A1E255D-6B9A-3545-BE69-6F2807B99A2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52291868"/>
              </p:ext>
            </p:extLst>
          </p:nvPr>
        </p:nvGraphicFramePr>
        <p:xfrm>
          <a:off x="6172200" y="2505075"/>
          <a:ext cx="5183187" cy="160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628115125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60264481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362332153"/>
                    </a:ext>
                  </a:extLst>
                </a:gridCol>
              </a:tblGrid>
              <a:tr h="428792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84897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1621353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+mj-lt"/>
                        </a:rPr>
                        <a:t>S4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RhOXeUaysxpKTbESpmHZ</a:t>
                      </a:r>
                      <a:endParaRPr lang="en-SG" sz="18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42387751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1621418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+mj-lt"/>
                        </a:rPr>
                        <a:t>S5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ifIlzpARqEMCUcHwNHTn</a:t>
                      </a:r>
                      <a:endParaRPr lang="en-SG" sz="18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25522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15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6BFCE7-ECEA-DB40-8E1D-4563AA22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TempID</a:t>
            </a:r>
            <a:r>
              <a:rPr lang="en-US" dirty="0"/>
              <a:t> will protect that person from being recognized!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60C39-00E8-9E45-B89E-2AA32AA1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A’s Record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56F2E1D-7E3D-0D4C-BE50-769B9CF16A6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098351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733289195"/>
                    </a:ext>
                  </a:extLst>
                </a:gridCol>
                <a:gridCol w="1659827">
                  <a:extLst>
                    <a:ext uri="{9D8B030D-6E8A-4147-A177-3AD203B41FA5}">
                      <a16:colId xmlns:a16="http://schemas.microsoft.com/office/drawing/2014/main" val="12720356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832443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3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1614573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S1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OmpSpXixtcjkguCOaDmy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108000"/>
                </a:tc>
                <a:extLst>
                  <a:ext uri="{0D108BD9-81ED-4DB2-BD59-A6C34878D82A}">
                    <a16:rowId xmlns:a16="http://schemas.microsoft.com/office/drawing/2014/main" val="126561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1614756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S2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+mj-lt"/>
                        </a:rPr>
                        <a:t>LKIQTqeOGalkMTtoHBEO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108000"/>
                </a:tc>
                <a:extLst>
                  <a:ext uri="{0D108BD9-81ED-4DB2-BD59-A6C34878D82A}">
                    <a16:rowId xmlns:a16="http://schemas.microsoft.com/office/drawing/2014/main" val="230309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1615352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S3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BceSzIOlaQhTzbiwqZfd</a:t>
                      </a:r>
                      <a:endParaRPr lang="en-SG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715697791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5D1F22-7BEA-1543-A2DC-06527221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B’s Record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A1E255D-6B9A-3545-BE69-6F2807B99A20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7" cy="160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628115125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60264481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362332153"/>
                    </a:ext>
                  </a:extLst>
                </a:gridCol>
              </a:tblGrid>
              <a:tr h="428792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84897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1621353</a:t>
                      </a:r>
                    </a:p>
                  </a:txBody>
                  <a:tcPr marL="108000" marR="19050" marT="19050" marB="19050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+mj-lt"/>
                        </a:rPr>
                        <a:t>S4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RhOXeUaysxpKTbESpmHZ</a:t>
                      </a:r>
                      <a:endParaRPr lang="en-SG" sz="18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42387751"/>
                  </a:ext>
                </a:extLst>
              </a:tr>
              <a:tr h="559986"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1621418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>
                          <a:latin typeface="+mj-lt"/>
                        </a:rPr>
                        <a:t>S5</a:t>
                      </a:r>
                    </a:p>
                  </a:txBody>
                  <a:tcPr marL="108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SG" sz="18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ifIlzpARqEMCUcHwNHTn</a:t>
                      </a:r>
                      <a:endParaRPr lang="en-SG" sz="18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80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255226645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FBAEA8D-CE11-1245-AA21-A4BCBC4D75C1}"/>
              </a:ext>
            </a:extLst>
          </p:cNvPr>
          <p:cNvSpPr/>
          <p:nvPr/>
        </p:nvSpPr>
        <p:spPr>
          <a:xfrm>
            <a:off x="839787" y="2941320"/>
            <a:ext cx="5098351" cy="441960"/>
          </a:xfrm>
          <a:prstGeom prst="ellipse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9DE36E-3862-2C47-8775-09C19512582E}"/>
              </a:ext>
            </a:extLst>
          </p:cNvPr>
          <p:cNvSpPr/>
          <p:nvPr/>
        </p:nvSpPr>
        <p:spPr>
          <a:xfrm>
            <a:off x="6172199" y="3532505"/>
            <a:ext cx="5098351" cy="441960"/>
          </a:xfrm>
          <a:prstGeom prst="ellipse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1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9ADD04-4995-814F-A372-8FBAB41E2855}"/>
              </a:ext>
            </a:extLst>
          </p:cNvPr>
          <p:cNvGrpSpPr/>
          <p:nvPr/>
        </p:nvGrpSpPr>
        <p:grpSpPr>
          <a:xfrm>
            <a:off x="853440" y="1325880"/>
            <a:ext cx="2651760" cy="3931920"/>
            <a:chOff x="853440" y="1325880"/>
            <a:chExt cx="2651760" cy="393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11C50F-8C81-F24D-81F5-13D2F29BFB95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4A9148-AB4B-A74D-8F3F-41072D6FA15E}"/>
                </a:ext>
              </a:extLst>
            </p:cNvPr>
            <p:cNvSpPr/>
            <p:nvPr/>
          </p:nvSpPr>
          <p:spPr>
            <a:xfrm>
              <a:off x="1676400" y="204216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F51A5A-E038-7442-AF5D-12D57F4A8BCF}"/>
                </a:ext>
              </a:extLst>
            </p:cNvPr>
            <p:cNvSpPr/>
            <p:nvPr/>
          </p:nvSpPr>
          <p:spPr>
            <a:xfrm>
              <a:off x="2560320" y="259080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CFFB9C-AF19-BE4A-B314-A7AA16147A37}"/>
                </a:ext>
              </a:extLst>
            </p:cNvPr>
            <p:cNvSpPr/>
            <p:nvPr/>
          </p:nvSpPr>
          <p:spPr>
            <a:xfrm>
              <a:off x="1889760" y="343662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144006-5870-4441-A8DE-24173250F2DB}"/>
                </a:ext>
              </a:extLst>
            </p:cNvPr>
            <p:cNvSpPr/>
            <p:nvPr/>
          </p:nvSpPr>
          <p:spPr>
            <a:xfrm>
              <a:off x="2651760" y="429006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16B01-BC88-BF47-A8CD-E5083ECE3EDD}"/>
              </a:ext>
            </a:extLst>
          </p:cNvPr>
          <p:cNvGrpSpPr/>
          <p:nvPr/>
        </p:nvGrpSpPr>
        <p:grpSpPr>
          <a:xfrm>
            <a:off x="4663440" y="1341120"/>
            <a:ext cx="2651760" cy="3931920"/>
            <a:chOff x="853440" y="1325880"/>
            <a:chExt cx="2651760" cy="39319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438897-8DB6-5F4B-ABE3-54EBA8146034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D920B8-71A4-6C40-9F77-1EFCE9817CE6}"/>
                </a:ext>
              </a:extLst>
            </p:cNvPr>
            <p:cNvSpPr/>
            <p:nvPr/>
          </p:nvSpPr>
          <p:spPr>
            <a:xfrm>
              <a:off x="1676400" y="237744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7101F8-00E7-0243-9C7A-F2DBC34CED3F}"/>
                </a:ext>
              </a:extLst>
            </p:cNvPr>
            <p:cNvSpPr/>
            <p:nvPr/>
          </p:nvSpPr>
          <p:spPr>
            <a:xfrm>
              <a:off x="2545080" y="306324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A28838-B300-F94D-A850-3601C9592E5B}"/>
                </a:ext>
              </a:extLst>
            </p:cNvPr>
            <p:cNvSpPr/>
            <p:nvPr/>
          </p:nvSpPr>
          <p:spPr>
            <a:xfrm>
              <a:off x="1463040" y="331470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E3321B-D050-D94D-B3B2-E739145968E7}"/>
                </a:ext>
              </a:extLst>
            </p:cNvPr>
            <p:cNvSpPr/>
            <p:nvPr/>
          </p:nvSpPr>
          <p:spPr>
            <a:xfrm>
              <a:off x="3063240" y="471678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C2829-F651-6A4F-A0D9-9BCB35887B84}"/>
              </a:ext>
            </a:extLst>
          </p:cNvPr>
          <p:cNvGrpSpPr/>
          <p:nvPr/>
        </p:nvGrpSpPr>
        <p:grpSpPr>
          <a:xfrm>
            <a:off x="8717280" y="1325880"/>
            <a:ext cx="2651760" cy="3931920"/>
            <a:chOff x="853440" y="1325880"/>
            <a:chExt cx="2651760" cy="3931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FCB2A-9B1E-8C46-92E9-88C98985705E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961F10-42BE-5E4E-980D-31FA9F143BF2}"/>
                </a:ext>
              </a:extLst>
            </p:cNvPr>
            <p:cNvSpPr/>
            <p:nvPr/>
          </p:nvSpPr>
          <p:spPr>
            <a:xfrm>
              <a:off x="1874520" y="26212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39D468-2B2B-C340-8445-B0851BCED963}"/>
                </a:ext>
              </a:extLst>
            </p:cNvPr>
            <p:cNvSpPr/>
            <p:nvPr/>
          </p:nvSpPr>
          <p:spPr>
            <a:xfrm>
              <a:off x="2926080" y="330708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DF3B8A-FFC8-D44E-80D6-F9F5B2057BCB}"/>
                </a:ext>
              </a:extLst>
            </p:cNvPr>
            <p:cNvSpPr/>
            <p:nvPr/>
          </p:nvSpPr>
          <p:spPr>
            <a:xfrm>
              <a:off x="2087880" y="297180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8C28303-EDC6-3D44-964E-CBCAF59AE2D8}"/>
              </a:ext>
            </a:extLst>
          </p:cNvPr>
          <p:cNvSpPr txBox="1"/>
          <p:nvPr/>
        </p:nvSpPr>
        <p:spPr>
          <a:xfrm>
            <a:off x="1972372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30BF9-CF09-194A-9B5C-AFC48BE589E4}"/>
              </a:ext>
            </a:extLst>
          </p:cNvPr>
          <p:cNvSpPr txBox="1"/>
          <p:nvPr/>
        </p:nvSpPr>
        <p:spPr>
          <a:xfrm>
            <a:off x="5782372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4816B-691D-A343-9EA6-478B930CBB5A}"/>
              </a:ext>
            </a:extLst>
          </p:cNvPr>
          <p:cNvSpPr txBox="1"/>
          <p:nvPr/>
        </p:nvSpPr>
        <p:spPr>
          <a:xfrm>
            <a:off x="9951720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14451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9ADD04-4995-814F-A372-8FBAB41E2855}"/>
              </a:ext>
            </a:extLst>
          </p:cNvPr>
          <p:cNvGrpSpPr/>
          <p:nvPr/>
        </p:nvGrpSpPr>
        <p:grpSpPr>
          <a:xfrm>
            <a:off x="853440" y="1325880"/>
            <a:ext cx="2651760" cy="3931920"/>
            <a:chOff x="853440" y="1325880"/>
            <a:chExt cx="2651760" cy="393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11C50F-8C81-F24D-81F5-13D2F29BFB95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4A9148-AB4B-A74D-8F3F-41072D6FA15E}"/>
                </a:ext>
              </a:extLst>
            </p:cNvPr>
            <p:cNvSpPr/>
            <p:nvPr/>
          </p:nvSpPr>
          <p:spPr>
            <a:xfrm>
              <a:off x="1676400" y="204216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F51A5A-E038-7442-AF5D-12D57F4A8BCF}"/>
                </a:ext>
              </a:extLst>
            </p:cNvPr>
            <p:cNvSpPr/>
            <p:nvPr/>
          </p:nvSpPr>
          <p:spPr>
            <a:xfrm>
              <a:off x="2560320" y="259080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CFFB9C-AF19-BE4A-B314-A7AA16147A37}"/>
                </a:ext>
              </a:extLst>
            </p:cNvPr>
            <p:cNvSpPr/>
            <p:nvPr/>
          </p:nvSpPr>
          <p:spPr>
            <a:xfrm>
              <a:off x="1889760" y="343662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144006-5870-4441-A8DE-24173250F2DB}"/>
                </a:ext>
              </a:extLst>
            </p:cNvPr>
            <p:cNvSpPr/>
            <p:nvPr/>
          </p:nvSpPr>
          <p:spPr>
            <a:xfrm>
              <a:off x="2651760" y="429006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16B01-BC88-BF47-A8CD-E5083ECE3EDD}"/>
              </a:ext>
            </a:extLst>
          </p:cNvPr>
          <p:cNvGrpSpPr/>
          <p:nvPr/>
        </p:nvGrpSpPr>
        <p:grpSpPr>
          <a:xfrm>
            <a:off x="4663440" y="1341120"/>
            <a:ext cx="2651760" cy="3931920"/>
            <a:chOff x="853440" y="1325880"/>
            <a:chExt cx="2651760" cy="39319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438897-8DB6-5F4B-ABE3-54EBA8146034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D920B8-71A4-6C40-9F77-1EFCE9817CE6}"/>
                </a:ext>
              </a:extLst>
            </p:cNvPr>
            <p:cNvSpPr/>
            <p:nvPr/>
          </p:nvSpPr>
          <p:spPr>
            <a:xfrm>
              <a:off x="1676400" y="237744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7101F8-00E7-0243-9C7A-F2DBC34CED3F}"/>
                </a:ext>
              </a:extLst>
            </p:cNvPr>
            <p:cNvSpPr/>
            <p:nvPr/>
          </p:nvSpPr>
          <p:spPr>
            <a:xfrm>
              <a:off x="2545080" y="306324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A28838-B300-F94D-A850-3601C9592E5B}"/>
                </a:ext>
              </a:extLst>
            </p:cNvPr>
            <p:cNvSpPr/>
            <p:nvPr/>
          </p:nvSpPr>
          <p:spPr>
            <a:xfrm>
              <a:off x="1463040" y="331470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E3321B-D050-D94D-B3B2-E739145968E7}"/>
                </a:ext>
              </a:extLst>
            </p:cNvPr>
            <p:cNvSpPr/>
            <p:nvPr/>
          </p:nvSpPr>
          <p:spPr>
            <a:xfrm>
              <a:off x="3063240" y="471678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C2829-F651-6A4F-A0D9-9BCB35887B84}"/>
              </a:ext>
            </a:extLst>
          </p:cNvPr>
          <p:cNvGrpSpPr/>
          <p:nvPr/>
        </p:nvGrpSpPr>
        <p:grpSpPr>
          <a:xfrm>
            <a:off x="8717280" y="1325880"/>
            <a:ext cx="2651760" cy="3931920"/>
            <a:chOff x="853440" y="1325880"/>
            <a:chExt cx="2651760" cy="3931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FCB2A-9B1E-8C46-92E9-88C98985705E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961F10-42BE-5E4E-980D-31FA9F143BF2}"/>
                </a:ext>
              </a:extLst>
            </p:cNvPr>
            <p:cNvSpPr/>
            <p:nvPr/>
          </p:nvSpPr>
          <p:spPr>
            <a:xfrm>
              <a:off x="1874520" y="26212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39D468-2B2B-C340-8445-B0851BCED963}"/>
                </a:ext>
              </a:extLst>
            </p:cNvPr>
            <p:cNvSpPr/>
            <p:nvPr/>
          </p:nvSpPr>
          <p:spPr>
            <a:xfrm>
              <a:off x="2926080" y="330708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DF3B8A-FFC8-D44E-80D6-F9F5B2057BCB}"/>
                </a:ext>
              </a:extLst>
            </p:cNvPr>
            <p:cNvSpPr/>
            <p:nvPr/>
          </p:nvSpPr>
          <p:spPr>
            <a:xfrm>
              <a:off x="2087880" y="297180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EC4D2A1-71CA-A54B-BB03-3CF96F3ACAED}"/>
              </a:ext>
            </a:extLst>
          </p:cNvPr>
          <p:cNvSpPr txBox="1"/>
          <p:nvPr/>
        </p:nvSpPr>
        <p:spPr>
          <a:xfrm>
            <a:off x="1972372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473B9-F3CB-AD4F-BF48-7FB6873A5AF4}"/>
              </a:ext>
            </a:extLst>
          </p:cNvPr>
          <p:cNvSpPr txBox="1"/>
          <p:nvPr/>
        </p:nvSpPr>
        <p:spPr>
          <a:xfrm>
            <a:off x="5782372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919E5A-94D5-BF48-B9FD-2CC7395C271A}"/>
              </a:ext>
            </a:extLst>
          </p:cNvPr>
          <p:cNvSpPr txBox="1"/>
          <p:nvPr/>
        </p:nvSpPr>
        <p:spPr>
          <a:xfrm>
            <a:off x="9951720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16118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31172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8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33347 0.0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016273E-20FC-0741-898E-63405164038E}"/>
              </a:ext>
            </a:extLst>
          </p:cNvPr>
          <p:cNvGrpSpPr/>
          <p:nvPr/>
        </p:nvGrpSpPr>
        <p:grpSpPr>
          <a:xfrm>
            <a:off x="4658360" y="1325880"/>
            <a:ext cx="2656840" cy="3947160"/>
            <a:chOff x="4658360" y="1325880"/>
            <a:chExt cx="2656840" cy="39471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9ADD04-4995-814F-A372-8FBAB41E2855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11C50F-8C81-F24D-81F5-13D2F29BFB95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B4A9148-AB4B-A74D-8F3F-41072D6FA15E}"/>
                  </a:ext>
                </a:extLst>
              </p:cNvPr>
              <p:cNvSpPr/>
              <p:nvPr/>
            </p:nvSpPr>
            <p:spPr>
              <a:xfrm>
                <a:off x="1676400" y="204216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3F51A5A-E038-7442-AF5D-12D57F4A8BCF}"/>
                  </a:ext>
                </a:extLst>
              </p:cNvPr>
              <p:cNvSpPr/>
              <p:nvPr/>
            </p:nvSpPr>
            <p:spPr>
              <a:xfrm>
                <a:off x="2560320" y="25908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8CFFB9C-AF19-BE4A-B314-A7AA16147A37}"/>
                  </a:ext>
                </a:extLst>
              </p:cNvPr>
              <p:cNvSpPr/>
              <p:nvPr/>
            </p:nvSpPr>
            <p:spPr>
              <a:xfrm>
                <a:off x="1889760" y="343662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0144006-5870-4441-A8DE-24173250F2DB}"/>
                  </a:ext>
                </a:extLst>
              </p:cNvPr>
              <p:cNvSpPr/>
              <p:nvPr/>
            </p:nvSpPr>
            <p:spPr>
              <a:xfrm>
                <a:off x="2651760" y="429006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216B01-BC88-BF47-A8CD-E5083ECE3EDD}"/>
                </a:ext>
              </a:extLst>
            </p:cNvPr>
            <p:cNvGrpSpPr/>
            <p:nvPr/>
          </p:nvGrpSpPr>
          <p:grpSpPr>
            <a:xfrm>
              <a:off x="4663440" y="1341120"/>
              <a:ext cx="2651760" cy="3931920"/>
              <a:chOff x="853440" y="1325880"/>
              <a:chExt cx="2651760" cy="39319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438897-8DB6-5F4B-ABE3-54EBA8146034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2D920B8-71A4-6C40-9F77-1EFCE9817CE6}"/>
                  </a:ext>
                </a:extLst>
              </p:cNvPr>
              <p:cNvSpPr/>
              <p:nvPr/>
            </p:nvSpPr>
            <p:spPr>
              <a:xfrm>
                <a:off x="1676400" y="23774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A7101F8-00E7-0243-9C7A-F2DBC34CED3F}"/>
                  </a:ext>
                </a:extLst>
              </p:cNvPr>
              <p:cNvSpPr/>
              <p:nvPr/>
            </p:nvSpPr>
            <p:spPr>
              <a:xfrm>
                <a:off x="2545080" y="306324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4A28838-B300-F94D-A850-3601C9592E5B}"/>
                  </a:ext>
                </a:extLst>
              </p:cNvPr>
              <p:cNvSpPr/>
              <p:nvPr/>
            </p:nvSpPr>
            <p:spPr>
              <a:xfrm>
                <a:off x="1463040" y="33147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AE3321B-D050-D94D-B3B2-E739145968E7}"/>
                  </a:ext>
                </a:extLst>
              </p:cNvPr>
              <p:cNvSpPr/>
              <p:nvPr/>
            </p:nvSpPr>
            <p:spPr>
              <a:xfrm>
                <a:off x="3063240" y="47167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FDC2829-F651-6A4F-A0D9-9BCB35887B84}"/>
                </a:ext>
              </a:extLst>
            </p:cNvPr>
            <p:cNvGrpSpPr/>
            <p:nvPr/>
          </p:nvGrpSpPr>
          <p:grpSpPr>
            <a:xfrm>
              <a:off x="4658360" y="1325880"/>
              <a:ext cx="2651760" cy="3931920"/>
              <a:chOff x="853440" y="1325880"/>
              <a:chExt cx="2651760" cy="393192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EFCB2A-9B1E-8C46-92E9-88C98985705E}"/>
                  </a:ext>
                </a:extLst>
              </p:cNvPr>
              <p:cNvSpPr/>
              <p:nvPr/>
            </p:nvSpPr>
            <p:spPr>
              <a:xfrm>
                <a:off x="853440" y="1325880"/>
                <a:ext cx="2651760" cy="39319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2961F10-42BE-5E4E-980D-31FA9F143BF2}"/>
                  </a:ext>
                </a:extLst>
              </p:cNvPr>
              <p:cNvSpPr/>
              <p:nvPr/>
            </p:nvSpPr>
            <p:spPr>
              <a:xfrm>
                <a:off x="1874520" y="26212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E39D468-2B2B-C340-8445-B0851BCED963}"/>
                  </a:ext>
                </a:extLst>
              </p:cNvPr>
              <p:cNvSpPr/>
              <p:nvPr/>
            </p:nvSpPr>
            <p:spPr>
              <a:xfrm>
                <a:off x="2926080" y="330708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8DF3B8A-FFC8-D44E-80D6-F9F5B2057BCB}"/>
                  </a:ext>
                </a:extLst>
              </p:cNvPr>
              <p:cNvSpPr/>
              <p:nvPr/>
            </p:nvSpPr>
            <p:spPr>
              <a:xfrm>
                <a:off x="2087880" y="2971800"/>
                <a:ext cx="213360" cy="21336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AA38A0-18CD-A143-BA99-BD63CC60C222}"/>
                </a:ext>
              </a:extLst>
            </p:cNvPr>
            <p:cNvSpPr txBox="1"/>
            <p:nvPr/>
          </p:nvSpPr>
          <p:spPr>
            <a:xfrm>
              <a:off x="5623560" y="43281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B48340E-6550-2A4B-915A-858310ED2FA8}"/>
                </a:ext>
              </a:extLst>
            </p:cNvPr>
            <p:cNvSpPr/>
            <p:nvPr/>
          </p:nvSpPr>
          <p:spPr>
            <a:xfrm>
              <a:off x="5553175" y="2147777"/>
              <a:ext cx="241569" cy="584790"/>
            </a:xfrm>
            <a:custGeom>
              <a:avLst/>
              <a:gdLst>
                <a:gd name="connsiteX0" fmla="*/ 28918 w 241569"/>
                <a:gd name="connsiteY0" fmla="*/ 0 h 584790"/>
                <a:gd name="connsiteX1" fmla="*/ 18285 w 241569"/>
                <a:gd name="connsiteY1" fmla="*/ 372139 h 584790"/>
                <a:gd name="connsiteX2" fmla="*/ 241569 w 241569"/>
                <a:gd name="connsiteY2" fmla="*/ 584790 h 58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69" h="584790">
                  <a:moveTo>
                    <a:pt x="28918" y="0"/>
                  </a:moveTo>
                  <a:cubicBezTo>
                    <a:pt x="5880" y="137337"/>
                    <a:pt x="-17157" y="274674"/>
                    <a:pt x="18285" y="372139"/>
                  </a:cubicBezTo>
                  <a:cubicBezTo>
                    <a:pt x="53727" y="469604"/>
                    <a:pt x="202583" y="551120"/>
                    <a:pt x="241569" y="58479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F4DA62A-E130-E241-B110-8AC5A9F2A7A8}"/>
                </a:ext>
              </a:extLst>
            </p:cNvPr>
            <p:cNvSpPr/>
            <p:nvPr/>
          </p:nvSpPr>
          <p:spPr>
            <a:xfrm>
              <a:off x="6433072" y="2700670"/>
              <a:ext cx="424928" cy="723014"/>
            </a:xfrm>
            <a:custGeom>
              <a:avLst/>
              <a:gdLst>
                <a:gd name="connsiteX0" fmla="*/ 52788 w 424928"/>
                <a:gd name="connsiteY0" fmla="*/ 0 h 723014"/>
                <a:gd name="connsiteX1" fmla="*/ 31523 w 424928"/>
                <a:gd name="connsiteY1" fmla="*/ 510363 h 723014"/>
                <a:gd name="connsiteX2" fmla="*/ 424928 w 424928"/>
                <a:gd name="connsiteY2" fmla="*/ 723014 h 72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928" h="723014">
                  <a:moveTo>
                    <a:pt x="52788" y="0"/>
                  </a:moveTo>
                  <a:cubicBezTo>
                    <a:pt x="11144" y="194930"/>
                    <a:pt x="-30500" y="389861"/>
                    <a:pt x="31523" y="510363"/>
                  </a:cubicBezTo>
                  <a:cubicBezTo>
                    <a:pt x="93546" y="630865"/>
                    <a:pt x="325691" y="708837"/>
                    <a:pt x="424928" y="723014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6AB57EB-BD9C-E847-AE66-C281E94637AE}"/>
                </a:ext>
              </a:extLst>
            </p:cNvPr>
            <p:cNvSpPr/>
            <p:nvPr/>
          </p:nvSpPr>
          <p:spPr>
            <a:xfrm>
              <a:off x="5337844" y="3074504"/>
              <a:ext cx="705147" cy="477079"/>
            </a:xfrm>
            <a:custGeom>
              <a:avLst/>
              <a:gdLst>
                <a:gd name="connsiteX0" fmla="*/ 506365 w 705147"/>
                <a:gd name="connsiteY0" fmla="*/ 477079 h 477079"/>
                <a:gd name="connsiteX1" fmla="*/ 2782 w 705147"/>
                <a:gd name="connsiteY1" fmla="*/ 371061 h 477079"/>
                <a:gd name="connsiteX2" fmla="*/ 705147 w 705147"/>
                <a:gd name="connsiteY2" fmla="*/ 0 h 47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5147" h="477079">
                  <a:moveTo>
                    <a:pt x="506365" y="477079"/>
                  </a:moveTo>
                  <a:cubicBezTo>
                    <a:pt x="238008" y="463826"/>
                    <a:pt x="-30348" y="450574"/>
                    <a:pt x="2782" y="371061"/>
                  </a:cubicBezTo>
                  <a:cubicBezTo>
                    <a:pt x="35912" y="291548"/>
                    <a:pt x="563791" y="161235"/>
                    <a:pt x="705147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52B6B56-67CB-194C-9999-479B0E7087AA}"/>
                </a:ext>
              </a:extLst>
            </p:cNvPr>
            <p:cNvSpPr/>
            <p:nvPr/>
          </p:nvSpPr>
          <p:spPr>
            <a:xfrm>
              <a:off x="6573078" y="4439478"/>
              <a:ext cx="742122" cy="821635"/>
            </a:xfrm>
            <a:custGeom>
              <a:avLst/>
              <a:gdLst>
                <a:gd name="connsiteX0" fmla="*/ 0 w 742122"/>
                <a:gd name="connsiteY0" fmla="*/ 0 h 821635"/>
                <a:gd name="connsiteX1" fmla="*/ 437322 w 742122"/>
                <a:gd name="connsiteY1" fmla="*/ 397565 h 821635"/>
                <a:gd name="connsiteX2" fmla="*/ 742122 w 742122"/>
                <a:gd name="connsiteY2" fmla="*/ 821635 h 82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122" h="821635">
                  <a:moveTo>
                    <a:pt x="0" y="0"/>
                  </a:moveTo>
                  <a:cubicBezTo>
                    <a:pt x="156817" y="130313"/>
                    <a:pt x="313635" y="260626"/>
                    <a:pt x="437322" y="397565"/>
                  </a:cubicBezTo>
                  <a:cubicBezTo>
                    <a:pt x="561009" y="534504"/>
                    <a:pt x="651565" y="678069"/>
                    <a:pt x="742122" y="82163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74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9ADD04-4995-814F-A372-8FBAB41E2855}"/>
              </a:ext>
            </a:extLst>
          </p:cNvPr>
          <p:cNvGrpSpPr/>
          <p:nvPr/>
        </p:nvGrpSpPr>
        <p:grpSpPr>
          <a:xfrm>
            <a:off x="853440" y="1325880"/>
            <a:ext cx="2651760" cy="3931920"/>
            <a:chOff x="853440" y="1325880"/>
            <a:chExt cx="2651760" cy="393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11C50F-8C81-F24D-81F5-13D2F29BFB95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4A9148-AB4B-A74D-8F3F-41072D6FA15E}"/>
                </a:ext>
              </a:extLst>
            </p:cNvPr>
            <p:cNvSpPr/>
            <p:nvPr/>
          </p:nvSpPr>
          <p:spPr>
            <a:xfrm>
              <a:off x="1676400" y="204216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F51A5A-E038-7442-AF5D-12D57F4A8BCF}"/>
                </a:ext>
              </a:extLst>
            </p:cNvPr>
            <p:cNvSpPr/>
            <p:nvPr/>
          </p:nvSpPr>
          <p:spPr>
            <a:xfrm>
              <a:off x="2560320" y="259080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CFFB9C-AF19-BE4A-B314-A7AA16147A37}"/>
                </a:ext>
              </a:extLst>
            </p:cNvPr>
            <p:cNvSpPr/>
            <p:nvPr/>
          </p:nvSpPr>
          <p:spPr>
            <a:xfrm>
              <a:off x="1889760" y="343662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144006-5870-4441-A8DE-24173250F2DB}"/>
                </a:ext>
              </a:extLst>
            </p:cNvPr>
            <p:cNvSpPr/>
            <p:nvPr/>
          </p:nvSpPr>
          <p:spPr>
            <a:xfrm>
              <a:off x="2651760" y="429006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16B01-BC88-BF47-A8CD-E5083ECE3EDD}"/>
              </a:ext>
            </a:extLst>
          </p:cNvPr>
          <p:cNvGrpSpPr/>
          <p:nvPr/>
        </p:nvGrpSpPr>
        <p:grpSpPr>
          <a:xfrm>
            <a:off x="4663440" y="1341120"/>
            <a:ext cx="2651760" cy="3931920"/>
            <a:chOff x="853440" y="1325880"/>
            <a:chExt cx="2651760" cy="39319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438897-8DB6-5F4B-ABE3-54EBA8146034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D920B8-71A4-6C40-9F77-1EFCE9817CE6}"/>
                </a:ext>
              </a:extLst>
            </p:cNvPr>
            <p:cNvSpPr/>
            <p:nvPr/>
          </p:nvSpPr>
          <p:spPr>
            <a:xfrm>
              <a:off x="1676400" y="237744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7101F8-00E7-0243-9C7A-F2DBC34CED3F}"/>
                </a:ext>
              </a:extLst>
            </p:cNvPr>
            <p:cNvSpPr/>
            <p:nvPr/>
          </p:nvSpPr>
          <p:spPr>
            <a:xfrm>
              <a:off x="2545080" y="306324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A28838-B300-F94D-A850-3601C9592E5B}"/>
                </a:ext>
              </a:extLst>
            </p:cNvPr>
            <p:cNvSpPr/>
            <p:nvPr/>
          </p:nvSpPr>
          <p:spPr>
            <a:xfrm>
              <a:off x="1463040" y="331470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E3321B-D050-D94D-B3B2-E739145968E7}"/>
                </a:ext>
              </a:extLst>
            </p:cNvPr>
            <p:cNvSpPr/>
            <p:nvPr/>
          </p:nvSpPr>
          <p:spPr>
            <a:xfrm>
              <a:off x="3063240" y="4716780"/>
              <a:ext cx="213360" cy="2133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C2829-F651-6A4F-A0D9-9BCB35887B84}"/>
              </a:ext>
            </a:extLst>
          </p:cNvPr>
          <p:cNvGrpSpPr/>
          <p:nvPr/>
        </p:nvGrpSpPr>
        <p:grpSpPr>
          <a:xfrm>
            <a:off x="8717280" y="1325880"/>
            <a:ext cx="2651760" cy="3931920"/>
            <a:chOff x="853440" y="1325880"/>
            <a:chExt cx="2651760" cy="3931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FCB2A-9B1E-8C46-92E9-88C98985705E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961F10-42BE-5E4E-980D-31FA9F143BF2}"/>
                </a:ext>
              </a:extLst>
            </p:cNvPr>
            <p:cNvSpPr/>
            <p:nvPr/>
          </p:nvSpPr>
          <p:spPr>
            <a:xfrm>
              <a:off x="1874520" y="2621280"/>
              <a:ext cx="213360" cy="213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39D468-2B2B-C340-8445-B0851BCED963}"/>
                </a:ext>
              </a:extLst>
            </p:cNvPr>
            <p:cNvSpPr/>
            <p:nvPr/>
          </p:nvSpPr>
          <p:spPr>
            <a:xfrm>
              <a:off x="2926080" y="3307080"/>
              <a:ext cx="213360" cy="2133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DF3B8A-FFC8-D44E-80D6-F9F5B2057BCB}"/>
                </a:ext>
              </a:extLst>
            </p:cNvPr>
            <p:cNvSpPr/>
            <p:nvPr/>
          </p:nvSpPr>
          <p:spPr>
            <a:xfrm>
              <a:off x="2087880" y="2971800"/>
              <a:ext cx="213360" cy="2133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8C28303-EDC6-3D44-964E-CBCAF59AE2D8}"/>
              </a:ext>
            </a:extLst>
          </p:cNvPr>
          <p:cNvSpPr txBox="1"/>
          <p:nvPr/>
        </p:nvSpPr>
        <p:spPr>
          <a:xfrm>
            <a:off x="1972372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30BF9-CF09-194A-9B5C-AFC48BE589E4}"/>
              </a:ext>
            </a:extLst>
          </p:cNvPr>
          <p:cNvSpPr txBox="1"/>
          <p:nvPr/>
        </p:nvSpPr>
        <p:spPr>
          <a:xfrm>
            <a:off x="5782372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4816B-691D-A343-9EA6-478B930CBB5A}"/>
              </a:ext>
            </a:extLst>
          </p:cNvPr>
          <p:cNvSpPr txBox="1"/>
          <p:nvPr/>
        </p:nvSpPr>
        <p:spPr>
          <a:xfrm>
            <a:off x="9951720" y="5507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AAB51A-71E6-8640-BC93-BAE9A58DF102}"/>
              </a:ext>
            </a:extLst>
          </p:cNvPr>
          <p:cNvGrpSpPr/>
          <p:nvPr/>
        </p:nvGrpSpPr>
        <p:grpSpPr>
          <a:xfrm>
            <a:off x="4663440" y="1341120"/>
            <a:ext cx="2651760" cy="3931920"/>
            <a:chOff x="853440" y="1325880"/>
            <a:chExt cx="2651760" cy="393192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C3D3D7-9049-F544-B2D6-8EA1A976427C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E1727D-937F-DF45-8353-64FB1B230E13}"/>
                </a:ext>
              </a:extLst>
            </p:cNvPr>
            <p:cNvSpPr/>
            <p:nvPr/>
          </p:nvSpPr>
          <p:spPr>
            <a:xfrm>
              <a:off x="1676400" y="2377440"/>
              <a:ext cx="213360" cy="21336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9CF130-CA5C-5B47-A110-4555FE0B98E0}"/>
                </a:ext>
              </a:extLst>
            </p:cNvPr>
            <p:cNvSpPr/>
            <p:nvPr/>
          </p:nvSpPr>
          <p:spPr>
            <a:xfrm>
              <a:off x="2545080" y="3063240"/>
              <a:ext cx="213360" cy="2133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7237D8-A0ED-7B4E-BF52-124E245C087D}"/>
                </a:ext>
              </a:extLst>
            </p:cNvPr>
            <p:cNvSpPr/>
            <p:nvPr/>
          </p:nvSpPr>
          <p:spPr>
            <a:xfrm>
              <a:off x="1463040" y="3314700"/>
              <a:ext cx="213360" cy="2133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361A2BD-4B1F-BB4E-B1C4-243002DB0983}"/>
                </a:ext>
              </a:extLst>
            </p:cNvPr>
            <p:cNvSpPr/>
            <p:nvPr/>
          </p:nvSpPr>
          <p:spPr>
            <a:xfrm>
              <a:off x="3063240" y="4716780"/>
              <a:ext cx="213360" cy="213360"/>
            </a:xfrm>
            <a:prstGeom prst="ellips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820397-1CFB-E340-9416-5AE7A722CE8F}"/>
              </a:ext>
            </a:extLst>
          </p:cNvPr>
          <p:cNvGrpSpPr/>
          <p:nvPr/>
        </p:nvGrpSpPr>
        <p:grpSpPr>
          <a:xfrm>
            <a:off x="8717280" y="1325880"/>
            <a:ext cx="2651760" cy="3931920"/>
            <a:chOff x="853440" y="1325880"/>
            <a:chExt cx="2651760" cy="39319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57A794-9C6D-154E-9A83-75C23C97A511}"/>
                </a:ext>
              </a:extLst>
            </p:cNvPr>
            <p:cNvSpPr/>
            <p:nvPr/>
          </p:nvSpPr>
          <p:spPr>
            <a:xfrm>
              <a:off x="853440" y="1325880"/>
              <a:ext cx="2651760" cy="393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7D678ED-B9FD-3041-9C69-8BF5E0DECA78}"/>
                </a:ext>
              </a:extLst>
            </p:cNvPr>
            <p:cNvSpPr/>
            <p:nvPr/>
          </p:nvSpPr>
          <p:spPr>
            <a:xfrm>
              <a:off x="1874520" y="2621280"/>
              <a:ext cx="213360" cy="21336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0065C4A-7C24-3E44-8BF6-8D362845F98C}"/>
                </a:ext>
              </a:extLst>
            </p:cNvPr>
            <p:cNvSpPr/>
            <p:nvPr/>
          </p:nvSpPr>
          <p:spPr>
            <a:xfrm>
              <a:off x="2926080" y="3307080"/>
              <a:ext cx="213360" cy="2133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9C35A2-1CA2-A546-ACF9-17E0B1E80B8C}"/>
                </a:ext>
              </a:extLst>
            </p:cNvPr>
            <p:cNvSpPr/>
            <p:nvPr/>
          </p:nvSpPr>
          <p:spPr>
            <a:xfrm>
              <a:off x="2087880" y="2971800"/>
              <a:ext cx="213360" cy="213360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905045-A7C9-4145-9393-9EE6A8763068}"/>
              </a:ext>
            </a:extLst>
          </p:cNvPr>
          <p:cNvSpPr txBox="1"/>
          <p:nvPr/>
        </p:nvSpPr>
        <p:spPr>
          <a:xfrm>
            <a:off x="853440" y="552748"/>
            <a:ext cx="353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TempIDs</a:t>
            </a:r>
            <a:r>
              <a:rPr lang="en-US" sz="2800" dirty="0"/>
              <a:t> are updated…</a:t>
            </a:r>
          </a:p>
        </p:txBody>
      </p:sp>
    </p:spTree>
    <p:extLst>
      <p:ext uri="{BB962C8B-B14F-4D97-AF65-F5344CB8AC3E}">
        <p14:creationId xmlns:p14="http://schemas.microsoft.com/office/powerpoint/2010/main" val="23486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11529</TotalTime>
  <Words>1436</Words>
  <Application>Microsoft Macintosh PowerPoint</Application>
  <PresentationFormat>Widescreen</PresentationFormat>
  <Paragraphs>242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等线</vt:lpstr>
      <vt:lpstr>Arial</vt:lpstr>
      <vt:lpstr>Calibri</vt:lpstr>
      <vt:lpstr>Calibri Light</vt:lpstr>
      <vt:lpstr>Wingdings</vt:lpstr>
      <vt:lpstr>Office Theme</vt:lpstr>
      <vt:lpstr>Exploration of Potential Privacy Risks In TraceTogether </vt:lpstr>
      <vt:lpstr>User’s Timeline</vt:lpstr>
      <vt:lpstr>If two users have been in contact with some affected person</vt:lpstr>
      <vt:lpstr>If two users have been in contact with some affected person</vt:lpstr>
      <vt:lpstr>TempID will protect that person from being recognized!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However, only relative location is recorded…</vt:lpstr>
      <vt:lpstr>PowerPoint Presentation</vt:lpstr>
      <vt:lpstr>PowerPoint Presentation</vt:lpstr>
      <vt:lpstr>Naïve Method</vt:lpstr>
      <vt:lpstr>LSTM Model</vt:lpstr>
      <vt:lpstr>After getting all probability…</vt:lpstr>
      <vt:lpstr>Weighted Bipartite Matching</vt:lpstr>
      <vt:lpstr>Measurement</vt:lpstr>
      <vt:lpstr>My Experiment Result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Potential Privacy Risks In TraceTogether </dc:title>
  <dc:creator>yang_shuqi@outlook.com</dc:creator>
  <cp:lastModifiedBy>yang_shuqi@outlook.com</cp:lastModifiedBy>
  <cp:revision>37</cp:revision>
  <dcterms:created xsi:type="dcterms:W3CDTF">2021-02-28T22:49:37Z</dcterms:created>
  <dcterms:modified xsi:type="dcterms:W3CDTF">2021-03-09T16:49:32Z</dcterms:modified>
</cp:coreProperties>
</file>