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7302500" cx="13004800"/>
  <p:notesSz cx="6858000" cy="9144000"/>
  <p:embeddedFontLs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1" Type="http://schemas.openxmlformats.org/officeDocument/2006/relationships/image" Target="../media/image6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33.jpg"/><Relationship Id="rId4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6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11" Type="http://schemas.openxmlformats.org/officeDocument/2006/relationships/image" Target="../media/image35.png"/><Relationship Id="rId10" Type="http://schemas.openxmlformats.org/officeDocument/2006/relationships/image" Target="../media/image43.png"/><Relationship Id="rId9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40.jpg"/><Relationship Id="rId4" Type="http://schemas.openxmlformats.org/officeDocument/2006/relationships/image" Target="../media/image36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7.png"/><Relationship Id="rId4" Type="http://schemas.openxmlformats.org/officeDocument/2006/relationships/hyperlink" Target="http://www4.ncsu.edu/~jakatz2/files/dialectposter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cikit-learn.org/stable/auto_examples/cluster/plot_cluster_comparison.html#example-cluster-plot-cluster-comparison-py" TargetMode="External"/><Relationship Id="rId4" Type="http://schemas.openxmlformats.org/officeDocument/2006/relationships/hyperlink" Target="https://en.wikipedia.org/wiki/Category:Data_clustering_algorithms" TargetMode="External"/><Relationship Id="rId5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://www.naftaliharris.com/blog/visualizing-k-means-cluster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Voronoi_diagra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Voronoi_diagram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cikit-learn.org/stable/modules/generated/sklearn.cluster.KMeans.html#sklearn.cluster.KMeans" TargetMode="External"/><Relationship Id="rId4" Type="http://schemas.openxmlformats.org/officeDocument/2006/relationships/hyperlink" Target="http://scikit-learn.org/stable/modules/generated/sklearn.cluster.KMeans.html#sklearn.cluster.KMeans" TargetMode="External"/><Relationship Id="rId5" Type="http://schemas.openxmlformats.org/officeDocument/2006/relationships/hyperlink" Target="http://scikit-learn.org/stable/modules/generated/sklearn.cluster.KMeans.html#sklearn.cluster.KMeans" TargetMode="External"/><Relationship Id="rId6" Type="http://schemas.openxmlformats.org/officeDocument/2006/relationships/hyperlink" Target="http://scikit-learn.org/stable/modules/generated/sklearn.cluster.KMeans.html#sklearn.cluster.KMean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varianceexplained.org/r/kmeans-free-lunch/" TargetMode="External"/><Relationship Id="rId4" Type="http://schemas.openxmlformats.org/officeDocument/2006/relationships/hyperlink" Target="http://scikit-learn.org/stable/auto_examples/cluster/plot_kmeans_assumption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DBSCA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cse.buffalo.edu/~jing/cse601/fa12/materials/clustering_density.pdf" TargetMode="External"/><Relationship Id="rId4" Type="http://schemas.openxmlformats.org/officeDocument/2006/relationships/hyperlink" Target="http://www.naftaliharris.com/blog/visualizing-dbscan-cluster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Silhouette_(clustering)" TargetMode="External"/><Relationship Id="rId4" Type="http://schemas.openxmlformats.org/officeDocument/2006/relationships/image" Target="../media/image54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scikit-learn.org/stable/modules/clustering.html#clustering-performance-evaluation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https://piedtype.files.wordpress.com/2009/11/softdrinksmap.png"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00" y="1478625"/>
            <a:ext cx="8650974" cy="507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2464188" y="6717150"/>
            <a:ext cx="6872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also: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http://www4.ncsu.edu/~jakatz2/files/dialectposter.png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CLUSTERING: Hierarchical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35003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5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is unsupervised learning different from classification?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clustering algorithms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../../_images/plot_cluster_comparison_001.png" id="513" name="Shape 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32325"/>
            <a:ext cx="9684801" cy="48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a real-world clustering application?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5" name="Shape 52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Recommendation Systems e.g. Netflix genres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Medical Imaging: differentiate tissues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Identifying market segments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Discover communities in social networks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applications for genomic sequences (homologous sequences, genotypes)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Earthquake epicenters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Fraud detection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K-MEANS: CENTRIOD CLUSTERING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clustering is a popular centroid-based clustering algorithm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Basic idea: find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clusters in the data centrally located around various mean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seeks to minimize the sum of squares about the means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Precisely, find k subsets S_1, … S_k of the data with means mu_1, …, mu_k that minimizes: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8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computationally difficult problem to solve so we rely on heuristics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“standard” heuristic is called “Lloyd’s Algorithm”: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 with k initial mean values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2" marL="11176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point is assigned to the “closest” mean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new means based on centroids of points in the cluster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until clusters do not change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vs unsupervised algorithms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and apply k-means clustering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Density-based clustering: DBSCAN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Silhouette Metric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COMMUNICATING RESULTS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6540" lvl="1" marL="66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with initial k mean values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new means based on centroids</a:t>
            </a:r>
            <a:endParaRPr/>
          </a:p>
        </p:txBody>
      </p:sp>
      <p:pic>
        <p:nvPicPr>
          <p:cNvPr id="567" name="Shape 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2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KMeans</a:t>
            </a:r>
            <a:endParaRPr sz="2400" u="sng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5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(n_clusters=3)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assign meaning to the clusters we find?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clusters always have meaning?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88" name="Shape 58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Assumptions are important! k-Means assumes: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is the correct number of clusters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 is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isotropically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distributed (circular/spherical distribution)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variance is the same for each variable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clusters are roughly the same size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Nice counterexamples / cases where assumptions are not met: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http://varianceexplained.org/r/kmeans-free-lunch/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Scikit-Learn Examples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K-MEANS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Netflix prize: Predict how users will rate a movie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you do this with clustering?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 similar users together and take the average rating for a given movie by users in the cluster (which have rated the movie)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average as the prediction for users that have not yet rated the movie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other words, fit a model to users in a cluster for each cluster and make predictions per cluster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DBSCAN</a:t>
            </a: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DENSITY BASED CLUSTERING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DBSCAN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DBSCAN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Density-based spatial clustering of applications with noise (1996)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Main idea: Group together closely-packed points by identifying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Outliers (not reachable)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Two parameters: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in_samples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DBSCAN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points: at least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min_samples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within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eps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core point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Such points are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directly reachable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core point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Reachable: point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reachable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if there is a path of core points from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q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Outlier: not reachable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DBSCAN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cluster is a collection of connected core and reachable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CLUSTERING: Density-Based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Page 6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4" name="Shape 64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DBSCAN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DBSCAN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(eps=0.5, min_samples=10)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advantages: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find arbitrarily-shaped clusters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Don’t have to specify number of clusters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Robust to outliers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disadvantages: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work well when clusters are of varying densities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39" lvl="2" marL="111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 to chose parameters that work for all clusters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hard to chose correct parameters regardless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DBSCAN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CLUSTERING USERS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68" name="Shape 66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HIERARCHICAL CLUSTERING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CLUSTERING: Hierarchical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35003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5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HIERARCHICAL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discuss the details once we cover decision trees. For now we can black box the model and fit with sklearn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AgglomerativeClustering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AgglomerativeClustering(n_clusters=4)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 METRICS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usual we need a metric to evaluate model fit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For clustering we use a metric called the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Silhouette Coefficient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b="1" lang="en-US" sz="24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cluster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b="1" lang="en-US" sz="24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</a:t>
            </a:r>
            <a:r>
              <a:rPr i="1" lang="en-US" sz="2400">
                <a:latin typeface="Georgia"/>
                <a:ea typeface="Georgia"/>
                <a:cs typeface="Georgia"/>
                <a:sym typeface="Georgia"/>
              </a:rPr>
              <a:t>nearest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cluster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Silhouette Coefficient is: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Ranges between 1 and -1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Average over all points to judge the cluster algorithm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0" name="Shape 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 import metrics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KMeans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kmeans_model = KMeans(n_clusters=3, random_state=1).fit(X)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kmeans_model.labels_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metrics.silhouette_score(X, labels, metric='euclidean')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 all the algorithms we have used are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supervised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each observation (row of data) came with one or more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labels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categorical variables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(classes)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measurements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(regression)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has a different goal: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feature discovery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common and fundamental example of unsupervised learning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algorithms try to find meaningful groups within data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based on: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Mutual Information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Homogeneity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1" marL="66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Adjusted Rand Index (when you know the labels on the training data)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PUTTING IT TOGETHER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CLUSTERING, CLASSIFICATION,</a:t>
            </a:r>
            <a:endParaRPr b="1" sz="9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REGRESSION</a:t>
            </a:r>
            <a:endParaRPr b="1" sz="9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combine clustering and classification?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30" name="Shape 73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CLUSTERING, CLASSIFICATION, AND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use clustering to discover new features and then use those features for either classification or regression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classification, we could use e.g. k-NN to classify new points into the discovered clusters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regression, we could use a dummy variable for the clusters as a variable in our regression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CLUSTERING +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starter code, perform a k-means clustering on the flight delay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clustering to create a classifier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completed notebook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EXERCISE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is used to discover features, e.g. segment users or assign labels (such as species)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may be the goal (user marketing) or a step in a data science pipeline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AND NEXT STEPS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2" name="Shape 77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UPCOMING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 Project part 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79" name="Shape 77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0" name="Shape 78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81" name="Shape 78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87" name="Shape 7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8" name="Shape 7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89" name="Shape 78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96" name="Shape 79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7" name="Shape 79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8" name="Shape 79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CLUSTERING: Centroids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8" y="1272713"/>
            <a:ext cx="9357725" cy="47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http://stackoverflow.com/questions/24645068/k-means-clustering-major-understanding-issue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centered clusters?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59" name="Shape 45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CLUSTERING: Density-Based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/>
              <a:t>http://www.sthda.com/english/wiki/dbscan-density-based-clustering-for-discovering-clusters-in-large-datasets-with-noise-unsupervised-machine-learning</a:t>
            </a:r>
            <a:endParaRPr/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9" y="1292775"/>
            <a:ext cx="5807002" cy="5383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thda.com/sthda/RDoc/figure/clustering/dbscan-density-based-clustering-data-dbscan-1.png" id="468" name="Shape 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500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density-based clusters?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0" name="Shape 48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