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7302500" cx="130048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3E07C2-F61B-4812-BD9E-BB78B6944FFF}">
  <a:tblStyle styleId="{D73E07C2-F61B-4812-BD9E-BB78B6944F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Oswald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6.jpg"/><Relationship Id="rId4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9.jpg"/><Relationship Id="rId4" Type="http://schemas.openxmlformats.org/officeDocument/2006/relationships/image" Target="../media/image2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41.jpg"/><Relationship Id="rId4" Type="http://schemas.openxmlformats.org/officeDocument/2006/relationships/image" Target="../media/image3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11" Type="http://schemas.openxmlformats.org/officeDocument/2006/relationships/image" Target="../media/image28.png"/><Relationship Id="rId10" Type="http://schemas.openxmlformats.org/officeDocument/2006/relationships/image" Target="../media/image29.png"/><Relationship Id="rId9" Type="http://schemas.openxmlformats.org/officeDocument/2006/relationships/image" Target="../media/image45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6.png"/><Relationship Id="rId3" Type="http://schemas.openxmlformats.org/officeDocument/2006/relationships/image" Target="../media/image38.jpg"/><Relationship Id="rId4" Type="http://schemas.openxmlformats.org/officeDocument/2006/relationships/image" Target="../media/image48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models that ask a series of questions.  The next question depends upon the answer to the previous question.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 models are ensembles of decision trees that are randomized in the way they are created.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3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weak learners that are easy to overfit.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forests are strong models that are made up of a collection of decision trees.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non-linear (as opposed to logistic regression).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mostly black-boxes (no coefficients, although we do have a measure of feature importance).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can be used for classification or regression.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 EXAMPLES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350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5024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35000" y="1292775"/>
            <a:ext cx="7219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NLP techniques require pre-processing large collections of annotated text in order to learn specific language rules.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available for English and other popular languages.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tool typically requires a large amount of data and large databases of special use-cases, including language inconsistencies and slang.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Python, two popular NLP packages are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popular but not as advanced and well maintained.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modern but not available for commercial use.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 using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process some news article titles.  First load the NLP toolkit by specifying the language.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spacy.en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	nlp_toolkit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English()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toolkit has 3 pre-processing engines: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tokenizer:  to identify the word tokens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tagger:  to identify the concepts described by the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parser:  to identify the phrases and links between different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of these engines can be overridden with a different, specialized tool.  You can even write your own and use them in place of the defaults.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title is “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IBM Sees Holographic Calls, Air Breathing Batteries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BM Predicts Holographic Calls, Air-Breathing BatTurner" id="603" name="Shape 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spacy to get information about this title.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nlp_toolkit(title)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(i, word)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.format(word.dep_))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.format(word.ent_type_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.format(word.lemma_))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.format(word.head.lemma_))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each of the individual pre-processing tools.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output will look similar to this: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nsubj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ibm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amod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output: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“IBM” is identified as an organization (ORG).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phrase: “holographic calls”.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compound noun phrase: “air breathing batteries”.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that “see” is at the root as an action “IBM” is taking.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see that “batteries” was lemmatized to “battery”.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635000" y="1301275"/>
            <a:ext cx="119940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this output to find all titles that discuss an organization.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nlp(title)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).map(references_organization)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code on the previous slide, write a function to identify titles that mention an organization (ORG) and a person (PERSON).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function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COMPLETE THE FOLLOWING TASKS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subtasks are very difficult, because language is complex and changes frequently.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 are looking for heuristics to search through large amounts of text data.  The results may not be perfect... and that’s okay!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an example of these modern approaches in the next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COMMON PROBLEMS IN NLP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35006" y="9003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{D73E07C2-F61B-4812-BD9E-BB78B6944FFF}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{D73E07C2-F61B-4812-BD9E-BB78B6944FFF}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i="1"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0" y="1301275"/>
            <a:ext cx="1208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0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0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8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 IN SCIKIT-LEARN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4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text features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with one or more feature sets from the previous random forest model.  Train this model to see if it improves AUC.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text instead of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instead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Check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Were you able to prepare a model that uses both quantitative features and text features?  Does this model improve the AUC?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Three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TEXT CLASSIFICATION IN SCIKIT-LEARN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7" name="Shape 827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0" name="Shape 8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7" name="Shape 8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8" name="Shape 8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49" name="Shape 84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64" name="Shape 86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5" name="Shape 86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66" name="Shape 86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Experience with scikit-learn classifiers, specifically random forests and decision trees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the Python package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spacy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Run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download data command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python -m spacy.en.download --force all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