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7302500" cx="13004800"/>
  <p:notesSz cx="6858000" cy="9144000"/>
  <p:embeddedFontLst>
    <p:embeddedFont>
      <p:font typeface="Oswald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swald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Oswald-bold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2.jpg"/><Relationship Id="rId4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1" Type="http://schemas.openxmlformats.org/officeDocument/2006/relationships/image" Target="../media/image13.png"/><Relationship Id="rId10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3.jpg"/><Relationship Id="rId4" Type="http://schemas.openxmlformats.org/officeDocument/2006/relationships/image" Target="../media/image2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SzPts val="196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2" y="1292775"/>
            <a:ext cx="7067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3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SQUARED ERROR (MSE)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  <a:endParaRPr sz="24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HOW DO WE MINIMIZE ERROR?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82600" y="1292775"/>
            <a:ext cx="1277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695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SzPts val="196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VARIANCE TRADEOFF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7" y="1312873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35006" y="14536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CROSS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8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K-FOLD CROSS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SzPts val="196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4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overfitting (being potentially biased and overconfident, not generalizing well).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OVERFITTING?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  <a:endParaRPr sz="24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QUICK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  <a:endParaRPr b="0" i="1" sz="2800" u="none" cap="none" strike="noStrike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  <a:endParaRPr sz="24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3052753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8" y="1189052"/>
            <a:ext cx="5671025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EVALUATING MODEL FIT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GLOBAL VS LOCAL MINIMUMS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50" cy="30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3052755" y="6325750"/>
            <a:ext cx="7559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ON YOUR OWN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  <a:endParaRPr sz="2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Shape 62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SzPts val="196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8" name="Shape 64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9" name="Shape 64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50" name="Shape 65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65" name="Shape 6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6" name="Shape 6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67" name="Shape 66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