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1"/>
  </p:notesMasterIdLst>
  <p:sldIdLst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3" r:id="rId39"/>
    <p:sldId id="314" r:id="rId4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00" y="-104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9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73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71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8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6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8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28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04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21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7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51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8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09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lang="en-US"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all singles + 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all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singles + pairs + triples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=’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etc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Vectorizers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are like other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transformers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scikit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learn (e.g. </a:t>
            </a:r>
            <a:r>
              <a:rPr lang="en-US" sz="2800" dirty="0" err="1" smtClean="0">
                <a:latin typeface="Georgia"/>
                <a:ea typeface="Georgia"/>
                <a:cs typeface="Georgia"/>
                <a:sym typeface="Georgia"/>
              </a:rPr>
              <a:t>StandardScaler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).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create a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vectorizer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vectorizer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fillna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endParaRPr lang="en-US" sz="2400" dirty="0" smtClean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24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24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can now build a random forest model to predict “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evergreenness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sklearn.ensemble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endParaRPr lang="en-US" sz="1800" dirty="0" smtClean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sklearn.cross_validation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roc_auc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scores.mean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1930</Words>
  <Application>Microsoft Macintosh PowerPoint</Application>
  <PresentationFormat>Custom</PresentationFormat>
  <Paragraphs>323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Jen</cp:lastModifiedBy>
  <cp:revision>5</cp:revision>
  <dcterms:modified xsi:type="dcterms:W3CDTF">2018-05-30T22:35:59Z</dcterms:modified>
</cp:coreProperties>
</file>