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67" r:id="rId4"/>
    <p:sldId id="259" r:id="rId5"/>
    <p:sldId id="270" r:id="rId6"/>
    <p:sldId id="258" r:id="rId7"/>
    <p:sldId id="266" r:id="rId8"/>
    <p:sldId id="261" r:id="rId9"/>
    <p:sldId id="262" r:id="rId10"/>
    <p:sldId id="264" r:id="rId11"/>
    <p:sldId id="269"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shikawa.shogo" initials="i" lastIdx="4" clrIdx="0">
    <p:extLst>
      <p:ext uri="{19B8F6BF-5375-455C-9EA6-DF929625EA0E}">
        <p15:presenceInfo xmlns:p15="http://schemas.microsoft.com/office/powerpoint/2012/main" userId="ishikawa.shog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95" autoAdjust="0"/>
    <p:restoredTop sz="94660"/>
  </p:normalViewPr>
  <p:slideViewPr>
    <p:cSldViewPr snapToGrid="0">
      <p:cViewPr varScale="1">
        <p:scale>
          <a:sx n="96" d="100"/>
          <a:sy n="96" d="100"/>
        </p:scale>
        <p:origin x="52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F3A8D9-7E80-47D3-A1EC-FA57A77F197D}" type="datetimeFigureOut">
              <a:rPr kumimoji="1" lang="ja-JP" altLang="en-US" smtClean="0"/>
              <a:t>2018/10/11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25D139-0F22-4131-BF57-62AFB97CAE79}" type="slidenum">
              <a:rPr kumimoji="1" lang="ja-JP" altLang="en-US" smtClean="0"/>
              <a:t>‹#›</a:t>
            </a:fld>
            <a:endParaRPr kumimoji="1" lang="ja-JP" altLang="en-US"/>
          </a:p>
        </p:txBody>
      </p:sp>
    </p:spTree>
    <p:extLst>
      <p:ext uri="{BB962C8B-B14F-4D97-AF65-F5344CB8AC3E}">
        <p14:creationId xmlns:p14="http://schemas.microsoft.com/office/powerpoint/2010/main" val="17520189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A25D139-0F22-4131-BF57-62AFB97CAE79}" type="slidenum">
              <a:rPr kumimoji="1" lang="ja-JP" altLang="en-US" smtClean="0"/>
              <a:t>1</a:t>
            </a:fld>
            <a:endParaRPr kumimoji="1" lang="ja-JP" altLang="en-US"/>
          </a:p>
        </p:txBody>
      </p:sp>
    </p:spTree>
    <p:extLst>
      <p:ext uri="{BB962C8B-B14F-4D97-AF65-F5344CB8AC3E}">
        <p14:creationId xmlns:p14="http://schemas.microsoft.com/office/powerpoint/2010/main" val="506367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このゲームを今回しようと提案した人は素晴らしいですね！</a:t>
            </a:r>
            <a:endParaRPr kumimoji="1" lang="ja-JP" altLang="en-US" dirty="0"/>
          </a:p>
        </p:txBody>
      </p:sp>
      <p:sp>
        <p:nvSpPr>
          <p:cNvPr id="4" name="スライド番号プレースホルダー 3"/>
          <p:cNvSpPr>
            <a:spLocks noGrp="1"/>
          </p:cNvSpPr>
          <p:nvPr>
            <p:ph type="sldNum" sz="quarter" idx="10"/>
          </p:nvPr>
        </p:nvSpPr>
        <p:spPr/>
        <p:txBody>
          <a:bodyPr/>
          <a:lstStyle/>
          <a:p>
            <a:fld id="{4A25D139-0F22-4131-BF57-62AFB97CAE79}" type="slidenum">
              <a:rPr kumimoji="1" lang="ja-JP" altLang="en-US" smtClean="0"/>
              <a:t>2</a:t>
            </a:fld>
            <a:endParaRPr kumimoji="1" lang="ja-JP" altLang="en-US"/>
          </a:p>
        </p:txBody>
      </p:sp>
    </p:spTree>
    <p:extLst>
      <p:ext uri="{BB962C8B-B14F-4D97-AF65-F5344CB8AC3E}">
        <p14:creationId xmlns:p14="http://schemas.microsoft.com/office/powerpoint/2010/main" val="1626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色は固定されている？</a:t>
            </a:r>
            <a:endParaRPr kumimoji="1" lang="en-US" altLang="ja-JP" dirty="0" smtClean="0"/>
          </a:p>
          <a:p>
            <a:r>
              <a:rPr kumimoji="1" lang="ja-JP" altLang="en-US" dirty="0" smtClean="0"/>
              <a:t>テトリスとは違う色なので注意</a:t>
            </a:r>
            <a:endParaRPr kumimoji="1" lang="ja-JP" altLang="en-US" dirty="0"/>
          </a:p>
        </p:txBody>
      </p:sp>
      <p:sp>
        <p:nvSpPr>
          <p:cNvPr id="4" name="スライド番号プレースホルダー 3"/>
          <p:cNvSpPr>
            <a:spLocks noGrp="1"/>
          </p:cNvSpPr>
          <p:nvPr>
            <p:ph type="sldNum" sz="quarter" idx="10"/>
          </p:nvPr>
        </p:nvSpPr>
        <p:spPr/>
        <p:txBody>
          <a:bodyPr/>
          <a:lstStyle/>
          <a:p>
            <a:fld id="{4A25D139-0F22-4131-BF57-62AFB97CAE79}" type="slidenum">
              <a:rPr kumimoji="1" lang="ja-JP" altLang="en-US" smtClean="0"/>
              <a:t>4</a:t>
            </a:fld>
            <a:endParaRPr kumimoji="1" lang="ja-JP" altLang="en-US"/>
          </a:p>
        </p:txBody>
      </p:sp>
    </p:spTree>
    <p:extLst>
      <p:ext uri="{BB962C8B-B14F-4D97-AF65-F5344CB8AC3E}">
        <p14:creationId xmlns:p14="http://schemas.microsoft.com/office/powerpoint/2010/main" val="1241849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今回はレースモードをプレイする</a:t>
            </a:r>
            <a:endParaRPr kumimoji="1" lang="en-US" altLang="ja-JP" dirty="0" smtClean="0"/>
          </a:p>
          <a:p>
            <a:r>
              <a:rPr kumimoji="1" lang="ja-JP" altLang="en-US" dirty="0" smtClean="0"/>
              <a:t>アイテムは光の魔法のみとする</a:t>
            </a:r>
            <a:endParaRPr kumimoji="1" lang="en-US" altLang="ja-JP" dirty="0" smtClean="0"/>
          </a:p>
          <a:p>
            <a:r>
              <a:rPr kumimoji="1" lang="ja-JP" altLang="en-US" dirty="0" smtClean="0"/>
              <a:t>闇の魔法だとゲーム内、社内共にカオスなことになるため</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4A25D139-0F22-4131-BF57-62AFB97CAE79}" type="slidenum">
              <a:rPr kumimoji="1" lang="ja-JP" altLang="en-US" smtClean="0"/>
              <a:t>6</a:t>
            </a:fld>
            <a:endParaRPr kumimoji="1" lang="ja-JP" altLang="en-US"/>
          </a:p>
        </p:txBody>
      </p:sp>
    </p:spTree>
    <p:extLst>
      <p:ext uri="{BB962C8B-B14F-4D97-AF65-F5344CB8AC3E}">
        <p14:creationId xmlns:p14="http://schemas.microsoft.com/office/powerpoint/2010/main" val="3035350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smtClean="0">
                <a:solidFill>
                  <a:schemeClr val="tx1"/>
                </a:solidFill>
                <a:effectLst/>
                <a:latin typeface="+mn-lt"/>
                <a:ea typeface="+mn-ea"/>
                <a:cs typeface="+mn-cs"/>
              </a:rPr>
              <a:t>何を手に入れられるかはランダム</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マルチプレイの時は</a:t>
            </a:r>
            <a:r>
              <a:rPr kumimoji="1" lang="ja-JP" altLang="en-US" sz="1200" b="1" i="0" kern="1200" dirty="0" smtClean="0">
                <a:solidFill>
                  <a:schemeClr val="tx1"/>
                </a:solidFill>
                <a:effectLst/>
                <a:latin typeface="+mn-lt"/>
                <a:ea typeface="+mn-ea"/>
                <a:cs typeface="+mn-cs"/>
              </a:rPr>
              <a:t>塔を建てるのが遅れている人ほど強力な魔法を、塔を建てるのが進んでいる人ほど弱い魔法を手に入れやすいらしい</a:t>
            </a:r>
            <a:endParaRPr kumimoji="1" lang="en-US" altLang="ja-JP" sz="1200" b="1" i="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4A25D139-0F22-4131-BF57-62AFB97CAE79}" type="slidenum">
              <a:rPr kumimoji="1" lang="ja-JP" altLang="en-US" smtClean="0"/>
              <a:t>7</a:t>
            </a:fld>
            <a:endParaRPr kumimoji="1" lang="ja-JP" altLang="en-US"/>
          </a:p>
        </p:txBody>
      </p:sp>
    </p:spTree>
    <p:extLst>
      <p:ext uri="{BB962C8B-B14F-4D97-AF65-F5344CB8AC3E}">
        <p14:creationId xmlns:p14="http://schemas.microsoft.com/office/powerpoint/2010/main" val="384887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魔法の名称は不明</a:t>
            </a:r>
            <a:r>
              <a:rPr kumimoji="1" lang="en-US" altLang="ja-JP" dirty="0" smtClean="0"/>
              <a:t>(</a:t>
            </a:r>
            <a:r>
              <a:rPr kumimoji="1" lang="ja-JP" altLang="en-US" dirty="0" smtClean="0"/>
              <a:t>多分つけられていない</a:t>
            </a:r>
            <a:r>
              <a:rPr kumimoji="1" lang="en-US" altLang="ja-JP"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4A25D139-0F22-4131-BF57-62AFB97CAE79}" type="slidenum">
              <a:rPr kumimoji="1" lang="ja-JP" altLang="en-US" smtClean="0"/>
              <a:t>8</a:t>
            </a:fld>
            <a:endParaRPr kumimoji="1" lang="ja-JP" altLang="en-US"/>
          </a:p>
        </p:txBody>
      </p:sp>
    </p:spTree>
    <p:extLst>
      <p:ext uri="{BB962C8B-B14F-4D97-AF65-F5344CB8AC3E}">
        <p14:creationId xmlns:p14="http://schemas.microsoft.com/office/powerpoint/2010/main" val="1161584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364645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2908574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0484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471062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7593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smtClean="0"/>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smtClean="0"/>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13983860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24259507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424280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260939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357149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3558357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2611292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2799216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3060053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2557050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smtClean="0"/>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D8F20242-A97C-48FA-AAC9-378290AB9423}" type="datetimeFigureOut">
              <a:rPr kumimoji="1" lang="ja-JP" altLang="en-US" smtClean="0"/>
              <a:t>2018/10/11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263208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8F20242-A97C-48FA-AAC9-378290AB9423}" type="datetimeFigureOut">
              <a:rPr kumimoji="1" lang="ja-JP" altLang="en-US" smtClean="0"/>
              <a:t>2018/10/11</a:t>
            </a:fld>
            <a:endParaRPr kumimoji="1" lang="ja-JP"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194CD43-5344-48B6-B531-965A03BFB219}" type="slidenum">
              <a:rPr kumimoji="1" lang="ja-JP" altLang="en-US" smtClean="0"/>
              <a:t>‹#›</a:t>
            </a:fld>
            <a:endParaRPr kumimoji="1" lang="ja-JP" altLang="en-US"/>
          </a:p>
        </p:txBody>
      </p:sp>
    </p:spTree>
    <p:extLst>
      <p:ext uri="{BB962C8B-B14F-4D97-AF65-F5344CB8AC3E}">
        <p14:creationId xmlns:p14="http://schemas.microsoft.com/office/powerpoint/2010/main" val="34459066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pPr algn="ctr"/>
            <a:r>
              <a:rPr lang="en-US" altLang="ja-JP" b="1" dirty="0"/>
              <a:t>【TRICKY TOWERS</a:t>
            </a:r>
            <a:r>
              <a:rPr lang="en-US" altLang="ja-JP" b="1" dirty="0" smtClean="0"/>
              <a:t>】</a:t>
            </a:r>
            <a:br>
              <a:rPr lang="en-US" altLang="ja-JP" b="1" dirty="0" smtClean="0"/>
            </a:br>
            <a:r>
              <a:rPr lang="ja-JP" altLang="en-US" b="1" dirty="0" smtClean="0"/>
              <a:t>ルール説明</a:t>
            </a:r>
            <a:endParaRPr kumimoji="1" lang="ja-JP" altLang="en-US" b="1" dirty="0"/>
          </a:p>
        </p:txBody>
      </p:sp>
      <p:sp>
        <p:nvSpPr>
          <p:cNvPr id="3" name="サブタイトル 2"/>
          <p:cNvSpPr>
            <a:spLocks noGrp="1"/>
          </p:cNvSpPr>
          <p:nvPr>
            <p:ph type="subTitle" idx="1"/>
          </p:nvPr>
        </p:nvSpPr>
        <p:spPr/>
        <p:txBody>
          <a:bodyPr>
            <a:normAutofit fontScale="55000" lnSpcReduction="20000"/>
          </a:bodyPr>
          <a:lstStyle/>
          <a:p>
            <a:pPr algn="r"/>
            <a:endParaRPr kumimoji="1" lang="en-US" altLang="ja-JP" dirty="0" smtClean="0"/>
          </a:p>
          <a:p>
            <a:pPr algn="r"/>
            <a:endParaRPr lang="en-US" altLang="ja-JP" dirty="0"/>
          </a:p>
          <a:p>
            <a:pPr algn="r"/>
            <a:endParaRPr kumimoji="1" lang="en-US" altLang="ja-JP" dirty="0" smtClean="0"/>
          </a:p>
          <a:p>
            <a:pPr algn="r"/>
            <a:r>
              <a:rPr lang="ja-JP" altLang="en-US" sz="3200" dirty="0"/>
              <a:t>石川</a:t>
            </a:r>
            <a:endParaRPr kumimoji="1" lang="ja-JP" altLang="en-US" sz="3200" dirty="0"/>
          </a:p>
        </p:txBody>
      </p:sp>
    </p:spTree>
    <p:extLst>
      <p:ext uri="{BB962C8B-B14F-4D97-AF65-F5344CB8AC3E}">
        <p14:creationId xmlns:p14="http://schemas.microsoft.com/office/powerpoint/2010/main" val="2868620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6275"/>
          </a:xfrm>
        </p:spPr>
        <p:txBody>
          <a:bodyPr/>
          <a:lstStyle/>
          <a:p>
            <a:r>
              <a:rPr lang="ja-JP" altLang="en-US" dirty="0" smtClean="0"/>
              <a:t>デモプレイ</a:t>
            </a:r>
            <a:endParaRPr kumimoji="1" lang="ja-JP" altLang="en-US" dirty="0"/>
          </a:p>
        </p:txBody>
      </p:sp>
    </p:spTree>
    <p:extLst>
      <p:ext uri="{BB962C8B-B14F-4D97-AF65-F5344CB8AC3E}">
        <p14:creationId xmlns:p14="http://schemas.microsoft.com/office/powerpoint/2010/main" val="9267357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2635405"/>
          </a:xfrm>
        </p:spPr>
        <p:txBody>
          <a:bodyPr/>
          <a:lstStyle/>
          <a:p>
            <a:r>
              <a:rPr kumimoji="1" lang="ja-JP" altLang="en-US" dirty="0" smtClean="0"/>
              <a:t>ご清聴ありがとうございました</a:t>
            </a:r>
            <a:endParaRPr kumimoji="1" lang="ja-JP" altLang="en-US" dirty="0"/>
          </a:p>
        </p:txBody>
      </p:sp>
    </p:spTree>
    <p:extLst>
      <p:ext uri="{BB962C8B-B14F-4D97-AF65-F5344CB8AC3E}">
        <p14:creationId xmlns:p14="http://schemas.microsoft.com/office/powerpoint/2010/main" val="25971518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6276"/>
          </a:xfrm>
        </p:spPr>
        <p:txBody>
          <a:bodyPr>
            <a:normAutofit/>
          </a:bodyPr>
          <a:lstStyle/>
          <a:p>
            <a:r>
              <a:rPr lang="en-US" altLang="ja-JP" b="1" dirty="0" smtClean="0"/>
              <a:t>【TRICKY TOWERS】</a:t>
            </a:r>
            <a:r>
              <a:rPr lang="ja-JP" altLang="en-US" b="1" dirty="0" smtClean="0"/>
              <a:t>とは</a:t>
            </a:r>
            <a:endParaRPr kumimoji="1" lang="ja-JP" altLang="en-US" dirty="0"/>
          </a:p>
        </p:txBody>
      </p:sp>
      <p:sp>
        <p:nvSpPr>
          <p:cNvPr id="3" name="コンテンツ プレースホルダー 2"/>
          <p:cNvSpPr>
            <a:spLocks noGrp="1"/>
          </p:cNvSpPr>
          <p:nvPr>
            <p:ph idx="1"/>
          </p:nvPr>
        </p:nvSpPr>
        <p:spPr>
          <a:xfrm>
            <a:off x="677334" y="1285875"/>
            <a:ext cx="8596668" cy="4755487"/>
          </a:xfrm>
        </p:spPr>
        <p:txBody>
          <a:bodyPr>
            <a:normAutofit/>
          </a:bodyPr>
          <a:lstStyle/>
          <a:p>
            <a:r>
              <a:rPr lang="ja-JP" altLang="en-US" sz="3200" dirty="0"/>
              <a:t>物理学ベースのタワー構築</a:t>
            </a:r>
            <a:r>
              <a:rPr lang="ja-JP" altLang="en-US" sz="3200" dirty="0" smtClean="0"/>
              <a:t>ゲーム</a:t>
            </a:r>
            <a:endParaRPr lang="en-US" altLang="ja-JP" sz="3200" dirty="0" smtClean="0"/>
          </a:p>
          <a:p>
            <a:r>
              <a:rPr lang="ja-JP" altLang="en-US" sz="3200" dirty="0" smtClean="0"/>
              <a:t>ランダムブロックが</a:t>
            </a:r>
            <a:r>
              <a:rPr lang="ja-JP" altLang="en-US" sz="3200" dirty="0"/>
              <a:t>画面の上から</a:t>
            </a:r>
            <a:r>
              <a:rPr lang="ja-JP" altLang="en-US" sz="3200" dirty="0" smtClean="0"/>
              <a:t>落ちる</a:t>
            </a:r>
            <a:endParaRPr lang="en-US" altLang="ja-JP" sz="3200" dirty="0" smtClean="0"/>
          </a:p>
          <a:p>
            <a:pPr marL="0" indent="0">
              <a:buNone/>
            </a:pPr>
            <a:r>
              <a:rPr kumimoji="1" lang="ja-JP" altLang="en-US" sz="3200" dirty="0"/>
              <a:t>　</a:t>
            </a:r>
            <a:r>
              <a:rPr kumimoji="1" lang="ja-JP" altLang="en-US" sz="3200" dirty="0" smtClean="0"/>
              <a:t>　　　　　　　　　↓</a:t>
            </a:r>
            <a:endParaRPr kumimoji="1" lang="en-US" altLang="ja-JP" sz="3200" dirty="0" smtClean="0"/>
          </a:p>
          <a:p>
            <a:pPr marL="0" indent="0">
              <a:buNone/>
            </a:pPr>
            <a:r>
              <a:rPr lang="ja-JP" altLang="en-US" sz="3200" dirty="0"/>
              <a:t>　タワーにブロックを</a:t>
            </a:r>
            <a:r>
              <a:rPr lang="ja-JP" altLang="en-US" sz="3200" dirty="0" smtClean="0"/>
              <a:t>積み重ねる</a:t>
            </a:r>
            <a:endParaRPr lang="en-US" altLang="ja-JP" sz="3200" dirty="0"/>
          </a:p>
          <a:p>
            <a:r>
              <a:rPr lang="ja-JP" altLang="en-US" sz="3200" dirty="0" smtClean="0"/>
              <a:t>魔法を使用できる</a:t>
            </a:r>
            <a:endParaRPr kumimoji="1" lang="ja-JP" altLang="en-US" sz="3200" dirty="0"/>
          </a:p>
        </p:txBody>
      </p:sp>
    </p:spTree>
    <p:extLst>
      <p:ext uri="{BB962C8B-B14F-4D97-AF65-F5344CB8AC3E}">
        <p14:creationId xmlns:p14="http://schemas.microsoft.com/office/powerpoint/2010/main" val="36187237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76275"/>
          </a:xfrm>
        </p:spPr>
        <p:txBody>
          <a:bodyPr/>
          <a:lstStyle/>
          <a:p>
            <a:r>
              <a:rPr lang="ja-JP" altLang="en-US" dirty="0" smtClean="0"/>
              <a:t>操作方法</a:t>
            </a:r>
            <a:endParaRPr kumimoji="1" lang="ja-JP" altLang="en-US" dirty="0"/>
          </a:p>
        </p:txBody>
      </p:sp>
      <p:sp>
        <p:nvSpPr>
          <p:cNvPr id="3" name="コンテンツ プレースホルダー 2"/>
          <p:cNvSpPr>
            <a:spLocks noGrp="1"/>
          </p:cNvSpPr>
          <p:nvPr>
            <p:ph idx="1"/>
          </p:nvPr>
        </p:nvSpPr>
        <p:spPr>
          <a:xfrm>
            <a:off x="677334" y="1457325"/>
            <a:ext cx="8596668" cy="4584037"/>
          </a:xfrm>
        </p:spPr>
        <p:txBody>
          <a:bodyPr>
            <a:normAutofit/>
          </a:bodyPr>
          <a:lstStyle/>
          <a:p>
            <a:r>
              <a:rPr lang="ja-JP" altLang="en-US" sz="3200" dirty="0" smtClean="0"/>
              <a:t>ブロック回転　</a:t>
            </a:r>
            <a:r>
              <a:rPr lang="ja-JP" altLang="en-US" sz="3200" dirty="0" smtClean="0"/>
              <a:t>→　</a:t>
            </a:r>
            <a:r>
              <a:rPr lang="en-US" altLang="ja-JP" sz="3200" dirty="0" smtClean="0"/>
              <a:t>B</a:t>
            </a:r>
            <a:r>
              <a:rPr lang="ja-JP" altLang="en-US" sz="3200" dirty="0" smtClean="0"/>
              <a:t>または下ボタン</a:t>
            </a:r>
            <a:endParaRPr lang="en-US" altLang="ja-JP" sz="3200" dirty="0" smtClean="0"/>
          </a:p>
          <a:p>
            <a:r>
              <a:rPr lang="ja-JP" altLang="en-US" sz="3200" dirty="0" smtClean="0"/>
              <a:t>移動　</a:t>
            </a:r>
            <a:r>
              <a:rPr lang="ja-JP" altLang="en-US" sz="3200" dirty="0"/>
              <a:t> </a:t>
            </a:r>
            <a:r>
              <a:rPr lang="ja-JP" altLang="en-US" sz="3200" dirty="0" smtClean="0"/>
              <a:t>→　スティックまたは十字キー</a:t>
            </a:r>
            <a:endParaRPr lang="en-US" altLang="ja-JP" sz="3200" dirty="0" smtClean="0"/>
          </a:p>
          <a:p>
            <a:pPr marL="0" indent="0">
              <a:buNone/>
            </a:pPr>
            <a:r>
              <a:rPr lang="ja-JP" altLang="en-US" sz="3200" dirty="0" smtClean="0"/>
              <a:t>　レバー下入力</a:t>
            </a:r>
            <a:r>
              <a:rPr lang="ja-JP" altLang="en-US" sz="3200" dirty="0" smtClean="0"/>
              <a:t>で素早く降下</a:t>
            </a:r>
            <a:endParaRPr lang="en-US" altLang="ja-JP" sz="3200" dirty="0" smtClean="0"/>
          </a:p>
          <a:p>
            <a:r>
              <a:rPr lang="ja-JP" altLang="en-US" sz="3200" dirty="0"/>
              <a:t>光</a:t>
            </a:r>
            <a:r>
              <a:rPr lang="ja-JP" altLang="en-US" sz="3200" dirty="0" smtClean="0"/>
              <a:t>の魔法使用　</a:t>
            </a:r>
            <a:r>
              <a:rPr lang="ja-JP" altLang="en-US" sz="3200" dirty="0"/>
              <a:t> </a:t>
            </a:r>
            <a:r>
              <a:rPr lang="ja-JP" altLang="en-US" sz="3200" dirty="0" smtClean="0"/>
              <a:t>→　</a:t>
            </a:r>
            <a:r>
              <a:rPr lang="en-US" altLang="ja-JP" sz="3200" dirty="0" smtClean="0"/>
              <a:t>Y</a:t>
            </a:r>
            <a:r>
              <a:rPr lang="ja-JP" altLang="en-US" sz="3200" dirty="0" smtClean="0"/>
              <a:t>または左ボタン</a:t>
            </a:r>
            <a:endParaRPr lang="en-US" altLang="ja-JP" sz="3200" dirty="0" smtClean="0"/>
          </a:p>
          <a:p>
            <a:r>
              <a:rPr lang="en-US" altLang="ja-JP" sz="3200" dirty="0" smtClean="0"/>
              <a:t>L</a:t>
            </a:r>
            <a:r>
              <a:rPr lang="ja-JP" altLang="en-US" sz="3200" dirty="0"/>
              <a:t>　</a:t>
            </a:r>
            <a:r>
              <a:rPr lang="ja-JP" altLang="en-US" sz="3200" dirty="0" smtClean="0"/>
              <a:t>→</a:t>
            </a:r>
            <a:r>
              <a:rPr lang="ja-JP" altLang="en-US" sz="3200" dirty="0"/>
              <a:t>　</a:t>
            </a:r>
            <a:r>
              <a:rPr lang="ja-JP" altLang="en-US" sz="3200" dirty="0" smtClean="0"/>
              <a:t>左へずらす</a:t>
            </a:r>
            <a:endParaRPr lang="en-US" altLang="ja-JP" sz="3200" dirty="0" smtClean="0"/>
          </a:p>
          <a:p>
            <a:r>
              <a:rPr lang="en-US" altLang="ja-JP" sz="3200" dirty="0" smtClean="0"/>
              <a:t>R</a:t>
            </a:r>
            <a:r>
              <a:rPr lang="ja-JP" altLang="en-US" sz="3200" dirty="0"/>
              <a:t>　→　</a:t>
            </a:r>
            <a:r>
              <a:rPr lang="ja-JP" altLang="en-US" sz="3200" dirty="0" smtClean="0"/>
              <a:t>右へ</a:t>
            </a:r>
            <a:r>
              <a:rPr lang="ja-JP" altLang="en-US" sz="3200" dirty="0"/>
              <a:t>ずらす</a:t>
            </a:r>
            <a:endParaRPr lang="en-US" altLang="ja-JP" sz="3200" dirty="0"/>
          </a:p>
          <a:p>
            <a:endParaRPr lang="en-US" altLang="ja-JP" sz="3200" dirty="0" smtClean="0"/>
          </a:p>
        </p:txBody>
      </p:sp>
    </p:spTree>
    <p:extLst>
      <p:ext uri="{BB962C8B-B14F-4D97-AF65-F5344CB8AC3E}">
        <p14:creationId xmlns:p14="http://schemas.microsoft.com/office/powerpoint/2010/main" val="8896067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ブロックの種類</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831293293"/>
              </p:ext>
            </p:extLst>
          </p:nvPr>
        </p:nvGraphicFramePr>
        <p:xfrm>
          <a:off x="1911575" y="1690688"/>
          <a:ext cx="6216200" cy="4351340"/>
        </p:xfrm>
        <a:graphic>
          <a:graphicData uri="http://schemas.openxmlformats.org/drawingml/2006/table">
            <a:tbl>
              <a:tblPr/>
              <a:tblGrid>
                <a:gridCol w="621620"/>
                <a:gridCol w="621620"/>
                <a:gridCol w="621620"/>
                <a:gridCol w="621620"/>
                <a:gridCol w="621620"/>
                <a:gridCol w="621620"/>
                <a:gridCol w="621620"/>
                <a:gridCol w="621620"/>
                <a:gridCol w="621620"/>
                <a:gridCol w="621620"/>
              </a:tblGrid>
              <a:tr h="621620">
                <a:tc>
                  <a:txBody>
                    <a:bodyPr/>
                    <a:lstStyle/>
                    <a:p>
                      <a:pPr algn="l" fontAlgn="ctr"/>
                      <a:r>
                        <a:rPr lang="ja-JP" alt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c>
                  <a:txBody>
                    <a:bodyPr/>
                    <a:lstStyle/>
                    <a:p>
                      <a:pPr algn="l" fontAlgn="ctr"/>
                      <a:endParaRPr lang="ja-JP" altLang="en-US" sz="1000" b="0" i="0" u="none" strike="noStrike">
                        <a:solidFill>
                          <a:srgbClr val="FF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FF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0099"/>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621620">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c>
                  <a:txBody>
                    <a:bodyPr/>
                    <a:lstStyle/>
                    <a:p>
                      <a:pPr algn="l" fontAlgn="ctr"/>
                      <a:endParaRPr lang="ja-JP" altLang="en-US" sz="1000" b="0" i="0" u="none" strike="noStrike">
                        <a:solidFill>
                          <a:srgbClr val="FF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000" b="0" i="0" u="none" strike="noStrike">
                          <a:solidFill>
                            <a:srgbClr val="FF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C0099"/>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621620">
                <a:tc>
                  <a:txBody>
                    <a:bodyPr/>
                    <a:lstStyle/>
                    <a:p>
                      <a:pPr algn="l" fontAlgn="ctr"/>
                      <a:endParaRPr lang="ja-JP" alt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FF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0099"/>
                    </a:solidFill>
                  </a:tcPr>
                </a:tc>
                <a:tc>
                  <a:txBody>
                    <a:bodyPr/>
                    <a:lstStyle/>
                    <a:p>
                      <a:pPr algn="l" fontAlgn="ctr"/>
                      <a:r>
                        <a:rPr lang="ja-JP" altLang="en-US" sz="1000" b="0" i="0" u="none" strike="noStrike">
                          <a:solidFill>
                            <a:srgbClr val="FF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0099"/>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30A0"/>
                    </a:solidFill>
                  </a:tcPr>
                </a:tc>
              </a:tr>
              <a:tr h="621620">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c>
                  <a:txBody>
                    <a:bodyPr/>
                    <a:lstStyle/>
                    <a:p>
                      <a:pPr algn="l" fontAlgn="ctr"/>
                      <a:endParaRPr lang="ja-JP" alt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7030A0"/>
                    </a:solidFill>
                  </a:tcPr>
                </a:tc>
              </a:tr>
              <a:tr h="621620">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FF"/>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3131"/>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ja-JP" alt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w="12700" cap="flat" cmpd="sng" algn="ctr">
                      <a:solidFill>
                        <a:srgbClr val="000000"/>
                      </a:solidFill>
                      <a:prstDash val="solid"/>
                      <a:round/>
                      <a:headEnd type="none" w="med" len="med"/>
                      <a:tailEnd type="none" w="med" len="med"/>
                    </a:lnT>
                    <a:lnB>
                      <a:noFill/>
                    </a:lnB>
                  </a:tcPr>
                </a:tc>
              </a:tr>
              <a:tr h="621620">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3CCFF"/>
                    </a:solidFill>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3131"/>
                    </a:solidFill>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3131"/>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r>
              <a:tr h="621620">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CCFF"/>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D3131"/>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l" fontAlgn="ctr"/>
                      <a:r>
                        <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rPr>
                        <a:t>　</a:t>
                      </a:r>
                    </a:p>
                  </a:txBody>
                  <a:tcPr marL="8634" marR="8634" marT="8634"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6600"/>
                    </a:solidFill>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l" fontAlgn="ctr"/>
                      <a:endParaRPr lang="ja-JP" altLang="en-US" sz="1000" b="0" i="0" u="none" strike="noStrike">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c>
                  <a:txBody>
                    <a:bodyPr/>
                    <a:lstStyle/>
                    <a:p>
                      <a:pPr algn="l" fontAlgn="ctr"/>
                      <a:endParaRPr lang="ja-JP" altLang="en-US" sz="10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8634" marR="8634" marT="8634" marB="0" anchor="ctr">
                    <a:lnL>
                      <a:noFill/>
                    </a:lnL>
                    <a:lnR>
                      <a:noFill/>
                    </a:lnR>
                    <a:lnT>
                      <a:noFill/>
                    </a:lnT>
                    <a:lnB>
                      <a:noFill/>
                    </a:lnB>
                  </a:tcPr>
                </a:tc>
              </a:tr>
            </a:tbl>
          </a:graphicData>
        </a:graphic>
      </p:graphicFrame>
    </p:spTree>
    <p:extLst>
      <p:ext uri="{BB962C8B-B14F-4D97-AF65-F5344CB8AC3E}">
        <p14:creationId xmlns:p14="http://schemas.microsoft.com/office/powerpoint/2010/main" val="4537098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簡単に言うと</a:t>
            </a:r>
            <a:endParaRPr kumimoji="1" lang="ja-JP" altLang="en-US" dirty="0"/>
          </a:p>
        </p:txBody>
      </p:sp>
      <p:sp>
        <p:nvSpPr>
          <p:cNvPr id="3" name="コンテンツ プレースホルダー 2"/>
          <p:cNvSpPr>
            <a:spLocks noGrp="1"/>
          </p:cNvSpPr>
          <p:nvPr>
            <p:ph idx="1"/>
          </p:nvPr>
        </p:nvSpPr>
        <p:spPr>
          <a:xfrm>
            <a:off x="677334" y="1431235"/>
            <a:ext cx="8596668" cy="4610127"/>
          </a:xfrm>
        </p:spPr>
        <p:txBody>
          <a:bodyPr>
            <a:normAutofit/>
          </a:bodyPr>
          <a:lstStyle/>
          <a:p>
            <a:r>
              <a:rPr kumimoji="1" lang="ja-JP" altLang="en-US" sz="3200" dirty="0" smtClean="0"/>
              <a:t>消えないテトリス</a:t>
            </a:r>
            <a:endParaRPr kumimoji="1" lang="en-US" altLang="ja-JP" sz="3200" dirty="0" smtClean="0"/>
          </a:p>
          <a:p>
            <a:r>
              <a:rPr kumimoji="1" lang="ja-JP" altLang="en-US" sz="3200" dirty="0" smtClean="0"/>
              <a:t>倒れて崩れてしまうテトリス</a:t>
            </a:r>
            <a:endParaRPr kumimoji="1" lang="en-US" altLang="ja-JP" sz="3200" dirty="0" smtClean="0"/>
          </a:p>
          <a:p>
            <a:r>
              <a:rPr lang="ja-JP" altLang="en-US" sz="3200" dirty="0"/>
              <a:t>普通</a:t>
            </a:r>
            <a:r>
              <a:rPr lang="ja-JP" altLang="en-US" sz="3200" dirty="0" smtClean="0"/>
              <a:t>は積み上げたら負けだけど、積み上げたら勝ち</a:t>
            </a:r>
            <a:endParaRPr kumimoji="1" lang="ja-JP" altLang="en-US" sz="3200" dirty="0"/>
          </a:p>
        </p:txBody>
      </p:sp>
    </p:spTree>
    <p:extLst>
      <p:ext uri="{BB962C8B-B14F-4D97-AF65-F5344CB8AC3E}">
        <p14:creationId xmlns:p14="http://schemas.microsoft.com/office/powerpoint/2010/main" val="215837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00100"/>
          </a:xfrm>
        </p:spPr>
        <p:txBody>
          <a:bodyPr/>
          <a:lstStyle/>
          <a:p>
            <a:r>
              <a:rPr kumimoji="1" lang="ja-JP" altLang="en-US" dirty="0" smtClean="0"/>
              <a:t>勝利条件</a:t>
            </a:r>
            <a:endParaRPr kumimoji="1" lang="ja-JP" altLang="en-US" dirty="0"/>
          </a:p>
        </p:txBody>
      </p:sp>
      <p:sp>
        <p:nvSpPr>
          <p:cNvPr id="3" name="コンテンツ プレースホルダー 2"/>
          <p:cNvSpPr>
            <a:spLocks noGrp="1"/>
          </p:cNvSpPr>
          <p:nvPr>
            <p:ph idx="1"/>
          </p:nvPr>
        </p:nvSpPr>
        <p:spPr>
          <a:xfrm>
            <a:off x="677334" y="1485900"/>
            <a:ext cx="8596668" cy="4952999"/>
          </a:xfrm>
        </p:spPr>
        <p:txBody>
          <a:bodyPr/>
          <a:lstStyle/>
          <a:p>
            <a:r>
              <a:rPr lang="ja-JP" altLang="en-US" sz="2800" dirty="0"/>
              <a:t>誰よりも早くゴールテープラインまで積み上げ後、</a:t>
            </a:r>
            <a:r>
              <a:rPr lang="en-US" altLang="ja-JP" sz="2800" dirty="0"/>
              <a:t>3</a:t>
            </a:r>
            <a:r>
              <a:rPr lang="ja-JP" altLang="en-US" sz="2800" dirty="0"/>
              <a:t>秒間ゴールテープラインを維持</a:t>
            </a:r>
            <a:r>
              <a:rPr lang="ja-JP" altLang="en-US" sz="2800" dirty="0" smtClean="0"/>
              <a:t>し続けること</a:t>
            </a:r>
            <a:endParaRPr lang="en-US" altLang="ja-JP" sz="2800" dirty="0" smtClean="0"/>
          </a:p>
          <a:p>
            <a:pPr marL="0" indent="0">
              <a:buNone/>
            </a:pPr>
            <a:endParaRPr lang="en-US" altLang="ja-JP" b="1" dirty="0" smtClean="0"/>
          </a:p>
        </p:txBody>
      </p:sp>
      <p:pic>
        <p:nvPicPr>
          <p:cNvPr id="1026" name="Picture 2" descr="ãTRICKY TOWERS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655" y="2553494"/>
            <a:ext cx="6550025" cy="3668014"/>
          </a:xfrm>
          <a:prstGeom prst="rect">
            <a:avLst/>
          </a:prstGeom>
          <a:noFill/>
          <a:extLst>
            <a:ext uri="{909E8E84-426E-40DD-AFC4-6F175D3DCCD1}">
              <a14:hiddenFill xmlns:a14="http://schemas.microsoft.com/office/drawing/2010/main">
                <a:solidFill>
                  <a:srgbClr val="FFFFFF"/>
                </a:solidFill>
              </a14:hiddenFill>
            </a:ext>
          </a:extLst>
        </p:spPr>
      </p:pic>
      <p:sp>
        <p:nvSpPr>
          <p:cNvPr id="4" name="円/楕円 3"/>
          <p:cNvSpPr/>
          <p:nvPr/>
        </p:nvSpPr>
        <p:spPr>
          <a:xfrm>
            <a:off x="1700655" y="2922104"/>
            <a:ext cx="6550026" cy="606288"/>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p:cNvCxnSpPr/>
          <p:nvPr/>
        </p:nvCxnSpPr>
        <p:spPr>
          <a:xfrm flipH="1" flipV="1">
            <a:off x="8200780" y="3315989"/>
            <a:ext cx="1123121" cy="894521"/>
          </a:xfrm>
          <a:prstGeom prst="straightConnector1">
            <a:avLst/>
          </a:prstGeom>
          <a:ln w="2222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126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800100"/>
          </a:xfrm>
        </p:spPr>
        <p:txBody>
          <a:bodyPr/>
          <a:lstStyle/>
          <a:p>
            <a:r>
              <a:rPr lang="ja-JP" altLang="en-US" dirty="0">
                <a:solidFill>
                  <a:srgbClr val="90C226"/>
                </a:solidFill>
              </a:rPr>
              <a:t>魔法アイテム入手方法</a:t>
            </a:r>
            <a:endParaRPr kumimoji="1" lang="ja-JP" altLang="en-US" dirty="0"/>
          </a:p>
        </p:txBody>
      </p:sp>
      <p:sp>
        <p:nvSpPr>
          <p:cNvPr id="3" name="コンテンツ プレースホルダー 2"/>
          <p:cNvSpPr>
            <a:spLocks noGrp="1"/>
          </p:cNvSpPr>
          <p:nvPr>
            <p:ph idx="1"/>
          </p:nvPr>
        </p:nvSpPr>
        <p:spPr>
          <a:xfrm>
            <a:off x="677334" y="1485900"/>
            <a:ext cx="8596668" cy="4952999"/>
          </a:xfrm>
        </p:spPr>
        <p:txBody>
          <a:bodyPr/>
          <a:lstStyle/>
          <a:p>
            <a:r>
              <a:rPr lang="ja-JP" altLang="en-US" sz="2800" dirty="0" smtClean="0"/>
              <a:t>下図</a:t>
            </a:r>
            <a:r>
              <a:rPr lang="ja-JP" altLang="en-US" sz="2800" dirty="0"/>
              <a:t>の赤い部分の高さ</a:t>
            </a:r>
            <a:r>
              <a:rPr lang="ja-JP" altLang="en-US" sz="2800" dirty="0" smtClean="0"/>
              <a:t>までタワー構築すること</a:t>
            </a:r>
            <a:endParaRPr lang="en-US" altLang="ja-JP" sz="2800" dirty="0" smtClean="0"/>
          </a:p>
          <a:p>
            <a:pPr marL="0" indent="0">
              <a:buNone/>
            </a:pPr>
            <a:endParaRPr lang="en-US" altLang="ja-JP" b="1" dirty="0" smtClean="0"/>
          </a:p>
        </p:txBody>
      </p:sp>
      <p:pic>
        <p:nvPicPr>
          <p:cNvPr id="4" name="図 3"/>
          <p:cNvPicPr>
            <a:picLocks noChangeAspect="1"/>
          </p:cNvPicPr>
          <p:nvPr/>
        </p:nvPicPr>
        <p:blipFill>
          <a:blip r:embed="rId3"/>
          <a:stretch>
            <a:fillRect/>
          </a:stretch>
        </p:blipFill>
        <p:spPr>
          <a:xfrm>
            <a:off x="1437811" y="2238374"/>
            <a:ext cx="7075713" cy="3962399"/>
          </a:xfrm>
          <a:prstGeom prst="rect">
            <a:avLst/>
          </a:prstGeom>
        </p:spPr>
      </p:pic>
    </p:spTree>
    <p:extLst>
      <p:ext uri="{BB962C8B-B14F-4D97-AF65-F5344CB8AC3E}">
        <p14:creationId xmlns:p14="http://schemas.microsoft.com/office/powerpoint/2010/main" val="36056400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225"/>
          </a:xfrm>
        </p:spPr>
        <p:txBody>
          <a:bodyPr/>
          <a:lstStyle/>
          <a:p>
            <a:r>
              <a:rPr kumimoji="1" lang="ja-JP" altLang="en-US" dirty="0" smtClean="0"/>
              <a:t>光の魔法</a:t>
            </a:r>
            <a:endParaRPr kumimoji="1" lang="ja-JP" altLang="en-US" dirty="0"/>
          </a:p>
        </p:txBody>
      </p:sp>
      <p:sp>
        <p:nvSpPr>
          <p:cNvPr id="3" name="コンテンツ プレースホルダー 2"/>
          <p:cNvSpPr>
            <a:spLocks noGrp="1"/>
          </p:cNvSpPr>
          <p:nvPr>
            <p:ph idx="1"/>
          </p:nvPr>
        </p:nvSpPr>
        <p:spPr>
          <a:xfrm>
            <a:off x="677334" y="1370014"/>
            <a:ext cx="8596668" cy="4878386"/>
          </a:xfrm>
        </p:spPr>
        <p:txBody>
          <a:bodyPr/>
          <a:lstStyle/>
          <a:p>
            <a:r>
              <a:rPr lang="ja-JP" altLang="en-US" sz="2800" dirty="0"/>
              <a:t>直前においた</a:t>
            </a:r>
            <a:r>
              <a:rPr lang="ja-JP" altLang="en-US" sz="2800" dirty="0" smtClean="0"/>
              <a:t>ブロックを</a:t>
            </a:r>
            <a:r>
              <a:rPr lang="ja-JP" altLang="en-US" sz="2800" dirty="0"/>
              <a:t>消滅</a:t>
            </a:r>
            <a:r>
              <a:rPr lang="ja-JP" altLang="en-US" sz="2800" dirty="0" smtClean="0"/>
              <a:t>させる</a:t>
            </a:r>
            <a:r>
              <a:rPr lang="en-US" altLang="ja-JP" sz="2800" dirty="0" smtClean="0"/>
              <a:t>				</a:t>
            </a:r>
            <a:r>
              <a:rPr lang="ja-JP" altLang="en-US" sz="2800" dirty="0" smtClean="0"/>
              <a:t>　魔法</a:t>
            </a:r>
            <a:endParaRPr lang="en-US" altLang="ja-JP" sz="2800" dirty="0" smtClean="0"/>
          </a:p>
          <a:p>
            <a:endParaRPr kumimoji="1" lang="en-US" altLang="ja-JP" dirty="0"/>
          </a:p>
          <a:p>
            <a:pPr marL="0" indent="0">
              <a:buNone/>
            </a:pPr>
            <a:endParaRPr lang="en-US" altLang="ja-JP" dirty="0" smtClean="0"/>
          </a:p>
          <a:p>
            <a:endParaRPr kumimoji="1" lang="en-US" altLang="ja-JP" dirty="0"/>
          </a:p>
          <a:p>
            <a:r>
              <a:rPr lang="ja-JP" altLang="en-US" sz="2800" dirty="0"/>
              <a:t>ブロックが最初に何かに</a:t>
            </a:r>
            <a:r>
              <a:rPr lang="ja-JP" altLang="en-US" sz="2800" dirty="0" smtClean="0"/>
              <a:t>ぶつかった</a:t>
            </a:r>
            <a:r>
              <a:rPr lang="en-US" altLang="ja-JP" sz="2800" dirty="0" smtClean="0"/>
              <a:t>				</a:t>
            </a:r>
            <a:r>
              <a:rPr lang="ja-JP" altLang="en-US" sz="2800" dirty="0" smtClean="0"/>
              <a:t>　時</a:t>
            </a:r>
            <a:r>
              <a:rPr lang="ja-JP" altLang="en-US" sz="2800" dirty="0"/>
              <a:t>に</a:t>
            </a:r>
            <a:r>
              <a:rPr lang="ja-JP" altLang="en-US" sz="2800" dirty="0" smtClean="0"/>
              <a:t>ブロックの上下左右１マス</a:t>
            </a:r>
            <a:r>
              <a:rPr lang="en-US" altLang="ja-JP" sz="2800" dirty="0" smtClean="0"/>
              <a:t>					</a:t>
            </a:r>
            <a:r>
              <a:rPr lang="ja-JP" altLang="en-US" sz="2800" dirty="0" smtClean="0"/>
              <a:t>　　</a:t>
            </a:r>
            <a:r>
              <a:rPr lang="en-US" altLang="ja-JP" sz="2800" dirty="0" smtClean="0"/>
              <a:t>(</a:t>
            </a:r>
            <a:r>
              <a:rPr lang="ja-JP" altLang="en-US" sz="2800" dirty="0" smtClean="0"/>
              <a:t>斜め含む</a:t>
            </a:r>
            <a:r>
              <a:rPr lang="en-US" altLang="ja-JP" sz="2800" dirty="0" smtClean="0"/>
              <a:t>)</a:t>
            </a:r>
            <a:r>
              <a:rPr lang="ja-JP" altLang="en-US" sz="2800" dirty="0" smtClean="0"/>
              <a:t>の</a:t>
            </a:r>
            <a:r>
              <a:rPr lang="ja-JP" altLang="en-US" sz="2800" dirty="0"/>
              <a:t>ブロックと連結</a:t>
            </a:r>
            <a:r>
              <a:rPr lang="ja-JP" altLang="en-US" sz="2800" dirty="0" smtClean="0"/>
              <a:t>する</a:t>
            </a:r>
            <a:r>
              <a:rPr lang="en-US" altLang="ja-JP" sz="2800" dirty="0" smtClean="0"/>
              <a:t>					</a:t>
            </a:r>
            <a:r>
              <a:rPr lang="ja-JP" altLang="en-US" sz="2800" dirty="0" smtClean="0"/>
              <a:t>　　よう</a:t>
            </a:r>
            <a:r>
              <a:rPr lang="ja-JP" altLang="en-US" sz="2800" dirty="0"/>
              <a:t>になる</a:t>
            </a:r>
            <a:r>
              <a:rPr lang="ja-JP" altLang="en-US" sz="2800" dirty="0" smtClean="0"/>
              <a:t>魔法</a:t>
            </a:r>
            <a:endParaRPr kumimoji="1" lang="ja-JP" altLang="en-US" sz="2800" dirty="0"/>
          </a:p>
        </p:txBody>
      </p:sp>
      <p:pic>
        <p:nvPicPr>
          <p:cNvPr id="7" name="図 6"/>
          <p:cNvPicPr>
            <a:picLocks noChangeAspect="1"/>
          </p:cNvPicPr>
          <p:nvPr/>
        </p:nvPicPr>
        <p:blipFill>
          <a:blip r:embed="rId3"/>
          <a:stretch>
            <a:fillRect/>
          </a:stretch>
        </p:blipFill>
        <p:spPr>
          <a:xfrm>
            <a:off x="7100887" y="1366842"/>
            <a:ext cx="2028825" cy="1981200"/>
          </a:xfrm>
          <a:prstGeom prst="rect">
            <a:avLst/>
          </a:prstGeom>
        </p:spPr>
      </p:pic>
      <p:pic>
        <p:nvPicPr>
          <p:cNvPr id="8" name="図 7"/>
          <p:cNvPicPr>
            <a:picLocks noChangeAspect="1"/>
          </p:cNvPicPr>
          <p:nvPr/>
        </p:nvPicPr>
        <p:blipFill>
          <a:blip r:embed="rId4"/>
          <a:stretch>
            <a:fillRect/>
          </a:stretch>
        </p:blipFill>
        <p:spPr>
          <a:xfrm>
            <a:off x="7100887" y="3648075"/>
            <a:ext cx="2028825" cy="1981200"/>
          </a:xfrm>
          <a:prstGeom prst="rect">
            <a:avLst/>
          </a:prstGeom>
        </p:spPr>
      </p:pic>
    </p:spTree>
    <p:extLst>
      <p:ext uri="{BB962C8B-B14F-4D97-AF65-F5344CB8AC3E}">
        <p14:creationId xmlns:p14="http://schemas.microsoft.com/office/powerpoint/2010/main" val="34420844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334" y="609600"/>
            <a:ext cx="8596668" cy="657225"/>
          </a:xfrm>
        </p:spPr>
        <p:txBody>
          <a:bodyPr/>
          <a:lstStyle/>
          <a:p>
            <a:r>
              <a:rPr kumimoji="1" lang="ja-JP" altLang="en-US" dirty="0" smtClean="0"/>
              <a:t>光の魔法</a:t>
            </a:r>
            <a:endParaRPr kumimoji="1" lang="ja-JP" altLang="en-US" dirty="0"/>
          </a:p>
        </p:txBody>
      </p:sp>
      <p:sp>
        <p:nvSpPr>
          <p:cNvPr id="3" name="コンテンツ プレースホルダー 2"/>
          <p:cNvSpPr>
            <a:spLocks noGrp="1"/>
          </p:cNvSpPr>
          <p:nvPr>
            <p:ph idx="1"/>
          </p:nvPr>
        </p:nvSpPr>
        <p:spPr>
          <a:xfrm>
            <a:off x="677334" y="1370014"/>
            <a:ext cx="8596668" cy="4878386"/>
          </a:xfrm>
        </p:spPr>
        <p:txBody>
          <a:bodyPr/>
          <a:lstStyle/>
          <a:p>
            <a:r>
              <a:rPr lang="ja-JP" altLang="en-US" sz="2800" dirty="0">
                <a:solidFill>
                  <a:srgbClr val="222222"/>
                </a:solidFill>
                <a:latin typeface="Helvetica Neue"/>
              </a:rPr>
              <a:t>ブロックが最初に何かに</a:t>
            </a:r>
            <a:r>
              <a:rPr lang="ja-JP" altLang="en-US" sz="2800" dirty="0" smtClean="0">
                <a:solidFill>
                  <a:srgbClr val="222222"/>
                </a:solidFill>
                <a:latin typeface="Helvetica Neue"/>
              </a:rPr>
              <a:t>ぶつかった</a:t>
            </a:r>
            <a:r>
              <a:rPr lang="en-US" altLang="ja-JP" sz="2800" dirty="0" smtClean="0">
                <a:solidFill>
                  <a:srgbClr val="222222"/>
                </a:solidFill>
                <a:latin typeface="Helvetica Neue"/>
              </a:rPr>
              <a:t>				   </a:t>
            </a:r>
            <a:r>
              <a:rPr lang="ja-JP" altLang="en-US" sz="2800" dirty="0" smtClean="0">
                <a:solidFill>
                  <a:srgbClr val="222222"/>
                </a:solidFill>
                <a:latin typeface="Helvetica Neue"/>
              </a:rPr>
              <a:t>時に</a:t>
            </a:r>
            <a:r>
              <a:rPr lang="ja-JP" altLang="en-US" sz="2800" dirty="0">
                <a:solidFill>
                  <a:srgbClr val="222222"/>
                </a:solidFill>
                <a:latin typeface="Helvetica Neue"/>
              </a:rPr>
              <a:t>その場に固定されるように</a:t>
            </a:r>
            <a:r>
              <a:rPr lang="ja-JP" altLang="en-US" sz="2800" dirty="0" smtClean="0">
                <a:solidFill>
                  <a:srgbClr val="222222"/>
                </a:solidFill>
                <a:latin typeface="Helvetica Neue"/>
              </a:rPr>
              <a:t>なる</a:t>
            </a:r>
            <a:r>
              <a:rPr lang="en-US" altLang="ja-JP" sz="2800" dirty="0" smtClean="0">
                <a:solidFill>
                  <a:srgbClr val="222222"/>
                </a:solidFill>
                <a:latin typeface="Helvetica Neue"/>
              </a:rPr>
              <a:t>				   </a:t>
            </a:r>
            <a:r>
              <a:rPr lang="ja-JP" altLang="en-US" sz="2800" dirty="0" smtClean="0">
                <a:solidFill>
                  <a:srgbClr val="222222"/>
                </a:solidFill>
                <a:latin typeface="Helvetica Neue"/>
              </a:rPr>
              <a:t>魔法</a:t>
            </a:r>
            <a:endParaRPr lang="en-US" altLang="ja-JP" sz="2800" dirty="0"/>
          </a:p>
          <a:p>
            <a:endParaRPr kumimoji="1" lang="en-US" altLang="ja-JP" dirty="0"/>
          </a:p>
          <a:p>
            <a:pPr marL="0" indent="0">
              <a:buNone/>
            </a:pPr>
            <a:endParaRPr kumimoji="1" lang="en-US" altLang="ja-JP" dirty="0"/>
          </a:p>
          <a:p>
            <a:r>
              <a:rPr lang="ja-JP" altLang="en-US" sz="2800" dirty="0"/>
              <a:t>右斜上、もしくは左斜め上方向</a:t>
            </a:r>
            <a:r>
              <a:rPr lang="ja-JP" altLang="en-US" sz="2800" dirty="0" smtClean="0"/>
              <a:t>に</a:t>
            </a:r>
            <a:r>
              <a:rPr lang="en-US" altLang="ja-JP" sz="2800" dirty="0" smtClean="0"/>
              <a:t>					   </a:t>
            </a:r>
            <a:r>
              <a:rPr lang="ja-JP" altLang="en-US" sz="2800" dirty="0" smtClean="0"/>
              <a:t>足場</a:t>
            </a:r>
            <a:r>
              <a:rPr lang="ja-JP" altLang="en-US" sz="2800" dirty="0"/>
              <a:t>を設置する魔法</a:t>
            </a:r>
            <a:endParaRPr kumimoji="1" lang="ja-JP" altLang="en-US" sz="2800" dirty="0"/>
          </a:p>
        </p:txBody>
      </p:sp>
      <p:pic>
        <p:nvPicPr>
          <p:cNvPr id="4" name="図 3"/>
          <p:cNvPicPr>
            <a:picLocks noChangeAspect="1"/>
          </p:cNvPicPr>
          <p:nvPr/>
        </p:nvPicPr>
        <p:blipFill>
          <a:blip r:embed="rId2"/>
          <a:stretch>
            <a:fillRect/>
          </a:stretch>
        </p:blipFill>
        <p:spPr>
          <a:xfrm>
            <a:off x="7050796" y="1266825"/>
            <a:ext cx="2078916" cy="1999661"/>
          </a:xfrm>
          <a:prstGeom prst="rect">
            <a:avLst/>
          </a:prstGeom>
        </p:spPr>
      </p:pic>
      <p:pic>
        <p:nvPicPr>
          <p:cNvPr id="5" name="図 4"/>
          <p:cNvPicPr>
            <a:picLocks noChangeAspect="1"/>
          </p:cNvPicPr>
          <p:nvPr/>
        </p:nvPicPr>
        <p:blipFill>
          <a:blip r:embed="rId3"/>
          <a:stretch>
            <a:fillRect/>
          </a:stretch>
        </p:blipFill>
        <p:spPr>
          <a:xfrm>
            <a:off x="7050796" y="3657011"/>
            <a:ext cx="2076450" cy="2000250"/>
          </a:xfrm>
          <a:prstGeom prst="rect">
            <a:avLst/>
          </a:prstGeom>
        </p:spPr>
      </p:pic>
    </p:spTree>
    <p:extLst>
      <p:ext uri="{BB962C8B-B14F-4D97-AF65-F5344CB8AC3E}">
        <p14:creationId xmlns:p14="http://schemas.microsoft.com/office/powerpoint/2010/main" val="2037790341"/>
      </p:ext>
    </p:extLst>
  </p:cSld>
  <p:clrMapOvr>
    <a:masterClrMapping/>
  </p:clrMapOvr>
  <p:timing>
    <p:tnLst>
      <p:par>
        <p:cTn id="1" dur="indefinite" restart="never" nodeType="tmRoot"/>
      </p:par>
    </p:tnLst>
  </p:timing>
</p:sld>
</file>

<file path=ppt/theme/theme1.xml><?xml version="1.0" encoding="utf-8"?>
<a:theme xmlns:a="http://schemas.openxmlformats.org/drawingml/2006/main" name="ファセット">
  <a:themeElements>
    <a:clrScheme name="ファセット">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ファセット">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ファセット">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1470</TotalTime>
  <Words>223</Words>
  <Application>Microsoft Office PowerPoint</Application>
  <PresentationFormat>ワイド画面</PresentationFormat>
  <Paragraphs>83</Paragraphs>
  <Slides>11</Slides>
  <Notes>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Helvetica Neue</vt:lpstr>
      <vt:lpstr>ＭＳ Ｐゴシック</vt:lpstr>
      <vt:lpstr>メイリオ</vt:lpstr>
      <vt:lpstr>Arial</vt:lpstr>
      <vt:lpstr>Calibri</vt:lpstr>
      <vt:lpstr>Trebuchet MS</vt:lpstr>
      <vt:lpstr>Wingdings 3</vt:lpstr>
      <vt:lpstr>ファセット</vt:lpstr>
      <vt:lpstr>【TRICKY TOWERS】 ルール説明</vt:lpstr>
      <vt:lpstr>【TRICKY TOWERS】とは</vt:lpstr>
      <vt:lpstr>操作方法</vt:lpstr>
      <vt:lpstr>ブロックの種類</vt:lpstr>
      <vt:lpstr>簡単に言うと</vt:lpstr>
      <vt:lpstr>勝利条件</vt:lpstr>
      <vt:lpstr>魔法アイテム入手方法</vt:lpstr>
      <vt:lpstr>光の魔法</vt:lpstr>
      <vt:lpstr>光の魔法</vt:lpstr>
      <vt:lpstr>デモプレイ</vt:lpstr>
      <vt:lpstr>ご清聴ありがとうございました</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【TRICKY TOWERS】 ルール説明</dc:title>
  <dc:creator>ishikawa.shogo</dc:creator>
  <cp:lastModifiedBy>ishikawa.shogo</cp:lastModifiedBy>
  <cp:revision>39</cp:revision>
  <dcterms:created xsi:type="dcterms:W3CDTF">2018-10-01T00:58:35Z</dcterms:created>
  <dcterms:modified xsi:type="dcterms:W3CDTF">2018-10-11T05:05:26Z</dcterms:modified>
</cp:coreProperties>
</file>