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35999738" cy="215995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9" autoAdjust="0"/>
    <p:restoredTop sz="94660"/>
  </p:normalViewPr>
  <p:slideViewPr>
    <p:cSldViewPr snapToGrid="0">
      <p:cViewPr>
        <p:scale>
          <a:sx n="18" d="100"/>
          <a:sy n="18" d="100"/>
        </p:scale>
        <p:origin x="2752" y="2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534924"/>
            <a:ext cx="26999804" cy="7519835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1344752"/>
            <a:ext cx="26999804" cy="5214884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2BE6B7-6154-C444-9759-39CF2C78E2DA}" type="datetimeFigureOut">
              <a:rPr lang="zh-CN" altLang="en-US" smtClean="0"/>
              <a:pPr>
                <a:defRPr/>
              </a:pPr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38CF1-0A85-6F4E-93BF-FCD563436C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1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3943E6-B494-7F41-A100-ECB8F8E014D6}" type="datetimeFigureOut">
              <a:rPr lang="zh-CN" altLang="en-US" smtClean="0"/>
              <a:pPr>
                <a:defRPr/>
              </a:pPr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45B70-0514-F848-9743-37B84D018A4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149975"/>
            <a:ext cx="7762444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149975"/>
            <a:ext cx="22837334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B43F31-FB81-CB48-8656-F5AE76008959}" type="datetimeFigureOut">
              <a:rPr lang="zh-CN" altLang="en-US" smtClean="0"/>
              <a:pPr>
                <a:defRPr/>
              </a:pPr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9AD9D-3875-D542-B8EF-D0264DC3FEB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1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A6FDEF-02FF-F14D-9F13-1F02181BD684}" type="datetimeFigureOut">
              <a:rPr lang="zh-CN" altLang="en-US" smtClean="0"/>
              <a:pPr>
                <a:defRPr/>
              </a:pPr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11D70-A5A8-C447-99B7-6E27F990780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384885"/>
            <a:ext cx="31049774" cy="8984801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4454685"/>
            <a:ext cx="31049774" cy="4724895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12A90D-FB39-4848-BBF1-19A23A331A6B}" type="datetimeFigureOut">
              <a:rPr lang="zh-CN" altLang="en-US" smtClean="0"/>
              <a:pPr>
                <a:defRPr/>
              </a:pPr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F461E-B905-9E4E-B5EA-B933DB4918C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9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749874"/>
            <a:ext cx="15299889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749874"/>
            <a:ext cx="15299889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77E9D-FD74-9648-B429-9910555409E4}" type="datetimeFigureOut">
              <a:rPr lang="zh-CN" altLang="en-US" smtClean="0"/>
              <a:pPr>
                <a:defRPr/>
              </a:pPr>
              <a:t>2023/11/27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3AC319-0D12-CF43-83FE-27D180604F1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6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149976"/>
            <a:ext cx="31049774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294885"/>
            <a:ext cx="15229575" cy="2594941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889827"/>
            <a:ext cx="15229575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294885"/>
            <a:ext cx="15304578" cy="2594941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889827"/>
            <a:ext cx="15304578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3FCC9-221A-C649-BA48-7455BF5069FE}" type="datetimeFigureOut">
              <a:rPr lang="zh-CN" altLang="en-US" smtClean="0"/>
              <a:pPr>
                <a:defRPr/>
              </a:pPr>
              <a:t>2023/11/27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0844F-5DB8-E147-94F2-B6B69E22E30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D292AD-693B-FE4D-9CD4-1838F24C07BB}" type="datetimeFigureOut">
              <a:rPr lang="zh-CN" altLang="en-US" smtClean="0"/>
              <a:pPr>
                <a:defRPr/>
              </a:pPr>
              <a:t>2023/11/27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BB475-AA24-3242-AD61-4C294CF7AFE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8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EA0444-46E5-8048-AD8F-D6BD7DA92925}" type="datetimeFigureOut">
              <a:rPr lang="zh-CN" altLang="en-US" smtClean="0"/>
              <a:pPr>
                <a:defRPr/>
              </a:pPr>
              <a:t>2023/11/27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22E823-4665-494A-BC91-2B875E3311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39968"/>
            <a:ext cx="11610852" cy="503988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109933"/>
            <a:ext cx="18224867" cy="15349662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79857"/>
            <a:ext cx="11610852" cy="12004738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8F6A2D-BC18-AA47-B06A-771D112150DE}" type="datetimeFigureOut">
              <a:rPr lang="zh-CN" altLang="en-US" smtClean="0"/>
              <a:pPr>
                <a:defRPr/>
              </a:pPr>
              <a:t>2023/11/27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5B5D5-6E5C-2749-BCBC-E073852B647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76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39968"/>
            <a:ext cx="11610852" cy="503988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109933"/>
            <a:ext cx="18224867" cy="15349662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79857"/>
            <a:ext cx="11610852" cy="12004738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0A5ED-9856-7946-8D01-19AA594774F7}" type="datetimeFigureOut">
              <a:rPr lang="zh-CN" altLang="en-US" smtClean="0"/>
              <a:pPr>
                <a:defRPr/>
              </a:pPr>
              <a:t>2023/11/27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84C61-1F50-BB49-B424-07CF93797AB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2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149976"/>
            <a:ext cx="3104977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749874"/>
            <a:ext cx="3104977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0019561"/>
            <a:ext cx="809994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789986-BC59-184B-853B-0F63C040BDD4}" type="datetimeFigureOut">
              <a:rPr lang="zh-CN" altLang="en-US" smtClean="0"/>
              <a:pPr>
                <a:defRPr/>
              </a:pPr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0019561"/>
            <a:ext cx="1214991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0019561"/>
            <a:ext cx="809994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D05258-0FA8-8745-B223-A49B60254B8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399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FF0C26E5-C167-7A6F-452A-3F55BE5920C5}"/>
              </a:ext>
            </a:extLst>
          </p:cNvPr>
          <p:cNvSpPr/>
          <p:nvPr/>
        </p:nvSpPr>
        <p:spPr>
          <a:xfrm>
            <a:off x="-12152193" y="10556936"/>
            <a:ext cx="57338793" cy="24575026"/>
          </a:xfrm>
          <a:custGeom>
            <a:avLst/>
            <a:gdLst>
              <a:gd name="connsiteX0" fmla="*/ 10510 w 7252138"/>
              <a:gd name="connsiteY0" fmla="*/ 210207 h 2606566"/>
              <a:gd name="connsiteX1" fmla="*/ 536027 w 7252138"/>
              <a:gd name="connsiteY1" fmla="*/ 105103 h 2606566"/>
              <a:gd name="connsiteX2" fmla="*/ 1177158 w 7252138"/>
              <a:gd name="connsiteY2" fmla="*/ 220717 h 2606566"/>
              <a:gd name="connsiteX3" fmla="*/ 1587062 w 7252138"/>
              <a:gd name="connsiteY3" fmla="*/ 63062 h 2606566"/>
              <a:gd name="connsiteX4" fmla="*/ 2144110 w 7252138"/>
              <a:gd name="connsiteY4" fmla="*/ 220717 h 2606566"/>
              <a:gd name="connsiteX5" fmla="*/ 2785241 w 7252138"/>
              <a:gd name="connsiteY5" fmla="*/ 115614 h 2606566"/>
              <a:gd name="connsiteX6" fmla="*/ 3342289 w 7252138"/>
              <a:gd name="connsiteY6" fmla="*/ 210207 h 2606566"/>
              <a:gd name="connsiteX7" fmla="*/ 3857296 w 7252138"/>
              <a:gd name="connsiteY7" fmla="*/ 0 h 2606566"/>
              <a:gd name="connsiteX8" fmla="*/ 4277710 w 7252138"/>
              <a:gd name="connsiteY8" fmla="*/ 168166 h 2606566"/>
              <a:gd name="connsiteX9" fmla="*/ 4645572 w 7252138"/>
              <a:gd name="connsiteY9" fmla="*/ 94593 h 2606566"/>
              <a:gd name="connsiteX10" fmla="*/ 5202620 w 7252138"/>
              <a:gd name="connsiteY10" fmla="*/ 189186 h 2606566"/>
              <a:gd name="connsiteX11" fmla="*/ 5507420 w 7252138"/>
              <a:gd name="connsiteY11" fmla="*/ 115614 h 2606566"/>
              <a:gd name="connsiteX12" fmla="*/ 5948855 w 7252138"/>
              <a:gd name="connsiteY12" fmla="*/ 199697 h 2606566"/>
              <a:gd name="connsiteX13" fmla="*/ 6558455 w 7252138"/>
              <a:gd name="connsiteY13" fmla="*/ 115614 h 2606566"/>
              <a:gd name="connsiteX14" fmla="*/ 6957848 w 7252138"/>
              <a:gd name="connsiteY14" fmla="*/ 220717 h 2606566"/>
              <a:gd name="connsiteX15" fmla="*/ 7252138 w 7252138"/>
              <a:gd name="connsiteY15" fmla="*/ 178676 h 2606566"/>
              <a:gd name="connsiteX16" fmla="*/ 7241627 w 7252138"/>
              <a:gd name="connsiteY16" fmla="*/ 2596055 h 2606566"/>
              <a:gd name="connsiteX17" fmla="*/ 0 w 7252138"/>
              <a:gd name="connsiteY17" fmla="*/ 2606566 h 2606566"/>
              <a:gd name="connsiteX18" fmla="*/ 10510 w 7252138"/>
              <a:gd name="connsiteY18" fmla="*/ 210207 h 260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252138" h="2606566">
                <a:moveTo>
                  <a:pt x="10510" y="210207"/>
                </a:moveTo>
                <a:lnTo>
                  <a:pt x="536027" y="105103"/>
                </a:lnTo>
                <a:lnTo>
                  <a:pt x="1177158" y="220717"/>
                </a:lnTo>
                <a:lnTo>
                  <a:pt x="1587062" y="63062"/>
                </a:lnTo>
                <a:lnTo>
                  <a:pt x="2144110" y="220717"/>
                </a:lnTo>
                <a:lnTo>
                  <a:pt x="2785241" y="115614"/>
                </a:lnTo>
                <a:lnTo>
                  <a:pt x="3342289" y="210207"/>
                </a:lnTo>
                <a:lnTo>
                  <a:pt x="3857296" y="0"/>
                </a:lnTo>
                <a:lnTo>
                  <a:pt x="4277710" y="168166"/>
                </a:lnTo>
                <a:lnTo>
                  <a:pt x="4645572" y="94593"/>
                </a:lnTo>
                <a:lnTo>
                  <a:pt x="5202620" y="189186"/>
                </a:lnTo>
                <a:lnTo>
                  <a:pt x="5507420" y="115614"/>
                </a:lnTo>
                <a:lnTo>
                  <a:pt x="5948855" y="199697"/>
                </a:lnTo>
                <a:lnTo>
                  <a:pt x="6558455" y="115614"/>
                </a:lnTo>
                <a:lnTo>
                  <a:pt x="6957848" y="220717"/>
                </a:lnTo>
                <a:lnTo>
                  <a:pt x="7252138" y="178676"/>
                </a:lnTo>
                <a:cubicBezTo>
                  <a:pt x="7248634" y="984469"/>
                  <a:pt x="7245131" y="1790262"/>
                  <a:pt x="7241627" y="2596055"/>
                </a:cubicBezTo>
                <a:lnTo>
                  <a:pt x="0" y="2606566"/>
                </a:lnTo>
                <a:cubicBezTo>
                  <a:pt x="3503" y="1818290"/>
                  <a:pt x="7007" y="1030014"/>
                  <a:pt x="10510" y="210207"/>
                </a:cubicBezTo>
                <a:close/>
              </a:path>
            </a:pathLst>
          </a:custGeom>
          <a:solidFill>
            <a:srgbClr val="30579C">
              <a:alpha val="70386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4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E0653F-C9F0-C925-A583-D77B4167860C}"/>
              </a:ext>
            </a:extLst>
          </p:cNvPr>
          <p:cNvSpPr/>
          <p:nvPr/>
        </p:nvSpPr>
        <p:spPr>
          <a:xfrm>
            <a:off x="-14707177" y="13769713"/>
            <a:ext cx="58397556" cy="19290564"/>
          </a:xfrm>
          <a:custGeom>
            <a:avLst/>
            <a:gdLst>
              <a:gd name="connsiteX0" fmla="*/ 10510 w 7252138"/>
              <a:gd name="connsiteY0" fmla="*/ 210207 h 2606566"/>
              <a:gd name="connsiteX1" fmla="*/ 536027 w 7252138"/>
              <a:gd name="connsiteY1" fmla="*/ 105103 h 2606566"/>
              <a:gd name="connsiteX2" fmla="*/ 1177158 w 7252138"/>
              <a:gd name="connsiteY2" fmla="*/ 220717 h 2606566"/>
              <a:gd name="connsiteX3" fmla="*/ 1587062 w 7252138"/>
              <a:gd name="connsiteY3" fmla="*/ 63062 h 2606566"/>
              <a:gd name="connsiteX4" fmla="*/ 2144110 w 7252138"/>
              <a:gd name="connsiteY4" fmla="*/ 220717 h 2606566"/>
              <a:gd name="connsiteX5" fmla="*/ 2785241 w 7252138"/>
              <a:gd name="connsiteY5" fmla="*/ 115614 h 2606566"/>
              <a:gd name="connsiteX6" fmla="*/ 3342289 w 7252138"/>
              <a:gd name="connsiteY6" fmla="*/ 210207 h 2606566"/>
              <a:gd name="connsiteX7" fmla="*/ 3857296 w 7252138"/>
              <a:gd name="connsiteY7" fmla="*/ 0 h 2606566"/>
              <a:gd name="connsiteX8" fmla="*/ 4277710 w 7252138"/>
              <a:gd name="connsiteY8" fmla="*/ 168166 h 2606566"/>
              <a:gd name="connsiteX9" fmla="*/ 4645572 w 7252138"/>
              <a:gd name="connsiteY9" fmla="*/ 94593 h 2606566"/>
              <a:gd name="connsiteX10" fmla="*/ 5202620 w 7252138"/>
              <a:gd name="connsiteY10" fmla="*/ 189186 h 2606566"/>
              <a:gd name="connsiteX11" fmla="*/ 5507420 w 7252138"/>
              <a:gd name="connsiteY11" fmla="*/ 115614 h 2606566"/>
              <a:gd name="connsiteX12" fmla="*/ 5948855 w 7252138"/>
              <a:gd name="connsiteY12" fmla="*/ 199697 h 2606566"/>
              <a:gd name="connsiteX13" fmla="*/ 6558455 w 7252138"/>
              <a:gd name="connsiteY13" fmla="*/ 115614 h 2606566"/>
              <a:gd name="connsiteX14" fmla="*/ 6957848 w 7252138"/>
              <a:gd name="connsiteY14" fmla="*/ 220717 h 2606566"/>
              <a:gd name="connsiteX15" fmla="*/ 7252138 w 7252138"/>
              <a:gd name="connsiteY15" fmla="*/ 178676 h 2606566"/>
              <a:gd name="connsiteX16" fmla="*/ 7241627 w 7252138"/>
              <a:gd name="connsiteY16" fmla="*/ 2596055 h 2606566"/>
              <a:gd name="connsiteX17" fmla="*/ 0 w 7252138"/>
              <a:gd name="connsiteY17" fmla="*/ 2606566 h 2606566"/>
              <a:gd name="connsiteX18" fmla="*/ 10510 w 7252138"/>
              <a:gd name="connsiteY18" fmla="*/ 210207 h 260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252138" h="2606566">
                <a:moveTo>
                  <a:pt x="10510" y="210207"/>
                </a:moveTo>
                <a:lnTo>
                  <a:pt x="536027" y="105103"/>
                </a:lnTo>
                <a:lnTo>
                  <a:pt x="1177158" y="220717"/>
                </a:lnTo>
                <a:lnTo>
                  <a:pt x="1587062" y="63062"/>
                </a:lnTo>
                <a:lnTo>
                  <a:pt x="2144110" y="220717"/>
                </a:lnTo>
                <a:lnTo>
                  <a:pt x="2785241" y="115614"/>
                </a:lnTo>
                <a:lnTo>
                  <a:pt x="3342289" y="210207"/>
                </a:lnTo>
                <a:lnTo>
                  <a:pt x="3857296" y="0"/>
                </a:lnTo>
                <a:lnTo>
                  <a:pt x="4277710" y="168166"/>
                </a:lnTo>
                <a:lnTo>
                  <a:pt x="4645572" y="94593"/>
                </a:lnTo>
                <a:lnTo>
                  <a:pt x="5202620" y="189186"/>
                </a:lnTo>
                <a:lnTo>
                  <a:pt x="5507420" y="115614"/>
                </a:lnTo>
                <a:lnTo>
                  <a:pt x="5948855" y="199697"/>
                </a:lnTo>
                <a:lnTo>
                  <a:pt x="6558455" y="115614"/>
                </a:lnTo>
                <a:lnTo>
                  <a:pt x="6957848" y="220717"/>
                </a:lnTo>
                <a:lnTo>
                  <a:pt x="7252138" y="178676"/>
                </a:lnTo>
                <a:cubicBezTo>
                  <a:pt x="7248634" y="984469"/>
                  <a:pt x="7245131" y="1790262"/>
                  <a:pt x="7241627" y="2596055"/>
                </a:cubicBezTo>
                <a:lnTo>
                  <a:pt x="0" y="2606566"/>
                </a:lnTo>
                <a:cubicBezTo>
                  <a:pt x="3503" y="1818290"/>
                  <a:pt x="7007" y="1030014"/>
                  <a:pt x="10510" y="210207"/>
                </a:cubicBezTo>
                <a:close/>
              </a:path>
            </a:pathLst>
          </a:custGeom>
          <a:solidFill>
            <a:srgbClr val="305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4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40E61A-4D89-217B-ADEE-D4784623547D}"/>
              </a:ext>
            </a:extLst>
          </p:cNvPr>
          <p:cNvGrpSpPr>
            <a:grpSpLocks/>
          </p:cNvGrpSpPr>
          <p:nvPr/>
        </p:nvGrpSpPr>
        <p:grpSpPr bwMode="auto">
          <a:xfrm>
            <a:off x="16517520" y="-20094789"/>
            <a:ext cx="3273104" cy="40117846"/>
            <a:chOff x="3256772" y="-2327588"/>
            <a:chExt cx="757107" cy="8032267"/>
          </a:xfrm>
        </p:grpSpPr>
        <p:pic>
          <p:nvPicPr>
            <p:cNvPr id="2052" name="图片 4">
              <a:extLst>
                <a:ext uri="{FF2B5EF4-FFF2-40B4-BE49-F238E27FC236}">
                  <a16:creationId xmlns:a16="http://schemas.microsoft.com/office/drawing/2014/main" id="{1C365DBE-9003-2C46-A49A-775C38CA5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161" y="-2327588"/>
              <a:ext cx="54154" cy="615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图片 2">
              <a:extLst>
                <a:ext uri="{FF2B5EF4-FFF2-40B4-BE49-F238E27FC236}">
                  <a16:creationId xmlns:a16="http://schemas.microsoft.com/office/drawing/2014/main" id="{F2611CD6-4F77-D0FC-22CC-95192A562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6772" y="3743023"/>
              <a:ext cx="757107" cy="1961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BE2856-CBE0-AFB4-D820-300CC4AFC7F7}"/>
              </a:ext>
            </a:extLst>
          </p:cNvPr>
          <p:cNvSpPr txBox="1"/>
          <p:nvPr/>
        </p:nvSpPr>
        <p:spPr>
          <a:xfrm>
            <a:off x="28338832" y="541587"/>
            <a:ext cx="752321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0" dirty="0">
                <a:latin typeface="Nanum Brush Script" panose="03060600000000000000" pitchFamily="66" charset="-127"/>
                <a:ea typeface="Nanum Brush Script" panose="03060600000000000000" pitchFamily="66" charset="-127"/>
                <a:cs typeface="Arial" panose="020B0604020202020204" pitchFamily="34" charset="0"/>
              </a:rPr>
              <a:t>CREATED BY YTANG492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3583E-7 0.0097 L 2.53583E-7 0.3135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3583E-7 0.30739 L 2.53583E-7 -0.14245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49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4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2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29989E-6 2.23815E-6 C -4.29989E-6 0.03307 0.02691 0.05998 0.05998 0.05998 C 0.09901 0.05998 0.1129 0.02999 0.11908 0.01191 L 0.12503 -0.01191 C 0.13099 -0.02999 0.14598 -0.05998 0.19008 -0.05998 C 0.21809 -0.05998 0.25006 -0.03308 0.25006 2.23815E-6 C 0.25006 0.03307 0.21809 0.05998 0.19008 0.05998 C 0.14598 0.05998 0.13099 0.02999 0.12503 0.01191 L 0.11908 -0.01191 C 0.1129 -0.02999 0.09901 -0.05998 0.05998 -0.05998 C 0.02691 -0.05998 -4.29989E-6 -0.03308 -4.29989E-6 2.23815E-6 Z " pathEditMode="relative" rAng="0" ptsTypes="AAAAAAAAAAA">
                                      <p:cBhvr>
                                        <p:cTn id="34" dur="1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6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6935E-6 2.23815E-6 C 3.6935E-6 0.03307 0.0269 0.05998 0.05997 0.05998 C 0.099 0.05998 0.1129 0.02999 0.11907 0.01191 L 0.12502 -0.01191 C 0.13098 -0.02999 0.14597 -0.05998 0.19007 -0.05998 C 0.21808 -0.05998 0.25005 -0.03308 0.25005 2.23815E-6 C 0.25005 0.03307 0.21808 0.05998 0.19007 0.05998 C 0.14597 0.05998 0.13098 0.02999 0.12502 0.01191 L 0.11907 -0.01191 C 0.1129 -0.02999 0.099 -0.05998 0.05997 -0.05998 C 0.0269 -0.05998 3.6935E-6 -0.03308 3.6935E-6 2.23815E-6 Z " pathEditMode="relative" rAng="0" ptsTypes="AAAAAAAAAAA">
                                      <p:cBhvr>
                                        <p:cTn id="36" dur="1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1606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Nanum Brush Script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Yuqi Tang</cp:lastModifiedBy>
  <cp:revision>27</cp:revision>
  <dcterms:created xsi:type="dcterms:W3CDTF">2023-11-17T04:56:29Z</dcterms:created>
  <dcterms:modified xsi:type="dcterms:W3CDTF">2023-11-29T01:19:48Z</dcterms:modified>
</cp:coreProperties>
</file>