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8" r:id="rId3"/>
    <p:sldId id="260" r:id="rId4"/>
    <p:sldId id="262" r:id="rId5"/>
    <p:sldId id="263" r:id="rId6"/>
    <p:sldId id="269" r:id="rId7"/>
    <p:sldId id="270" r:id="rId8"/>
    <p:sldId id="271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芷婷 趙" initials="芷婷" lastIdx="1" clrIdx="0">
    <p:extLst>
      <p:ext uri="{19B8F6BF-5375-455C-9EA6-DF929625EA0E}">
        <p15:presenceInfo xmlns:p15="http://schemas.microsoft.com/office/powerpoint/2012/main" userId="6b0926772a0a27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9T00:15:39.22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E29B-1329-41E0-9AE4-1E2F6B84B8E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AFCF3B2-C701-4725-ACFD-102FFE0AA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65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E29B-1329-41E0-9AE4-1E2F6B84B8E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FCF3B2-C701-4725-ACFD-102FFE0AA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50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E29B-1329-41E0-9AE4-1E2F6B84B8E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FCF3B2-C701-4725-ACFD-102FFE0AA3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9666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E29B-1329-41E0-9AE4-1E2F6B84B8E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FCF3B2-C701-4725-ACFD-102FFE0AA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21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E29B-1329-41E0-9AE4-1E2F6B84B8E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FCF3B2-C701-4725-ACFD-102FFE0AA3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74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E29B-1329-41E0-9AE4-1E2F6B84B8E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FCF3B2-C701-4725-ACFD-102FFE0AA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978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E29B-1329-41E0-9AE4-1E2F6B84B8E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F3B2-C701-4725-ACFD-102FFE0AA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050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E29B-1329-41E0-9AE4-1E2F6B84B8E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F3B2-C701-4725-ACFD-102FFE0AA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87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E29B-1329-41E0-9AE4-1E2F6B84B8E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F3B2-C701-4725-ACFD-102FFE0AA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9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E29B-1329-41E0-9AE4-1E2F6B84B8E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FCF3B2-C701-4725-ACFD-102FFE0AA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45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E29B-1329-41E0-9AE4-1E2F6B84B8E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FCF3B2-C701-4725-ACFD-102FFE0AA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11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E29B-1329-41E0-9AE4-1E2F6B84B8E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FCF3B2-C701-4725-ACFD-102FFE0AA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91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E29B-1329-41E0-9AE4-1E2F6B84B8E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F3B2-C701-4725-ACFD-102FFE0AA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35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E29B-1329-41E0-9AE4-1E2F6B84B8E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F3B2-C701-4725-ACFD-102FFE0AA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69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E29B-1329-41E0-9AE4-1E2F6B84B8E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F3B2-C701-4725-ACFD-102FFE0AA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04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E29B-1329-41E0-9AE4-1E2F6B84B8E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FCF3B2-C701-4725-ACFD-102FFE0AA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5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AE29B-1329-41E0-9AE4-1E2F6B84B8E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AFCF3B2-C701-4725-ACFD-102FFE0AA3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57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74200" y="1785070"/>
            <a:ext cx="7452063" cy="151553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忌日快樂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00557018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曾毓惠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00557050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趙芷婷</a:t>
            </a:r>
          </a:p>
        </p:txBody>
      </p:sp>
    </p:spTree>
    <p:extLst>
      <p:ext uri="{BB962C8B-B14F-4D97-AF65-F5344CB8AC3E}">
        <p14:creationId xmlns:p14="http://schemas.microsoft.com/office/powerpoint/2010/main" val="372499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91344" y="718588"/>
            <a:ext cx="9601196" cy="1303867"/>
          </a:xfrm>
        </p:spPr>
        <p:txBody>
          <a:bodyPr/>
          <a:lstStyle/>
          <a:p>
            <a:r>
              <a:rPr lang="zh-TW" altLang="en-US" dirty="0"/>
              <a:t>第六關 蠟燭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25700" y="1370522"/>
            <a:ext cx="12111447" cy="385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126172" y="1611086"/>
            <a:ext cx="10277702" cy="3777622"/>
          </a:xfrm>
        </p:spPr>
        <p:txBody>
          <a:bodyPr/>
          <a:lstStyle/>
          <a:p>
            <a:r>
              <a:rPr lang="en-US" altLang="zh-TW" dirty="0" err="1"/>
              <a:t>Jquery</a:t>
            </a:r>
            <a:r>
              <a:rPr lang="en-US" altLang="zh-TW" dirty="0"/>
              <a:t> dialog </a:t>
            </a:r>
            <a:r>
              <a:rPr lang="zh-TW" altLang="en-US" dirty="0"/>
              <a:t>存放卡片內容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&lt;span </a:t>
            </a:r>
            <a:r>
              <a:rPr lang="en-US" altLang="zh-TW" dirty="0" err="1"/>
              <a:t>onclick</a:t>
            </a:r>
            <a:r>
              <a:rPr lang="en-US" altLang="zh-TW" dirty="0"/>
              <a:t> = '$("#card").dialog("open");'&gt;</a:t>
            </a:r>
            <a:r>
              <a:rPr lang="zh-TW" altLang="en-US" dirty="0"/>
              <a:t>卡片</a:t>
            </a:r>
            <a:r>
              <a:rPr lang="en-US" altLang="zh-TW" dirty="0"/>
              <a:t>&lt;/span&gt;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/>
              <a:t>src</a:t>
            </a:r>
            <a:r>
              <a:rPr lang="en-US" altLang="zh-TW" dirty="0"/>
              <a:t>=“./</a:t>
            </a:r>
            <a:r>
              <a:rPr lang="en-US" altLang="zh-TW" dirty="0" err="1"/>
              <a:t>img</a:t>
            </a:r>
            <a:r>
              <a:rPr lang="en-US" altLang="zh-TW" dirty="0"/>
              <a:t>/b0.png” id =“0” class = “candle” </a:t>
            </a:r>
            <a:r>
              <a:rPr lang="en-US" altLang="zh-TW" dirty="0" err="1"/>
              <a:t>onclick</a:t>
            </a:r>
            <a:r>
              <a:rPr lang="en-US" altLang="zh-TW" dirty="0"/>
              <a:t>=“</a:t>
            </a:r>
            <a:r>
              <a:rPr lang="en-US" altLang="zh-TW" dirty="0" err="1"/>
              <a:t>clickCandle</a:t>
            </a:r>
            <a:r>
              <a:rPr lang="en-US" altLang="zh-TW" dirty="0"/>
              <a:t>(this)” &gt;</a:t>
            </a:r>
            <a:r>
              <a:rPr lang="zh-TW" altLang="en-US" dirty="0"/>
              <a:t>  蠟燭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 err="1"/>
              <a:t>clickCandle</a:t>
            </a:r>
            <a:r>
              <a:rPr lang="en-US" altLang="zh-TW" dirty="0"/>
              <a:t>(this)</a:t>
            </a:r>
            <a:r>
              <a:rPr lang="zh-TW" altLang="en-US" dirty="0"/>
              <a:t>利用</a:t>
            </a:r>
            <a:r>
              <a:rPr lang="en-US" altLang="zh-TW" dirty="0" err="1"/>
              <a:t>x.setAttribute</a:t>
            </a:r>
            <a:r>
              <a:rPr lang="en-US" altLang="zh-TW" dirty="0"/>
              <a:t>(“</a:t>
            </a:r>
            <a:r>
              <a:rPr lang="en-US" altLang="zh-TW" dirty="0" err="1"/>
              <a:t>src</a:t>
            </a:r>
            <a:r>
              <a:rPr lang="en-US" altLang="zh-TW" dirty="0"/>
              <a:t>”, “….”); </a:t>
            </a:r>
            <a:r>
              <a:rPr lang="zh-TW" altLang="en-US" dirty="0"/>
              <a:t>及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(“x”);</a:t>
            </a:r>
            <a:r>
              <a:rPr lang="zh-TW" altLang="en-US" dirty="0"/>
              <a:t>控制圖片轉換以及音效撥放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4079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2845" y="624110"/>
            <a:ext cx="8911687" cy="1280890"/>
          </a:xfrm>
        </p:spPr>
        <p:txBody>
          <a:bodyPr/>
          <a:lstStyle/>
          <a:p>
            <a:r>
              <a:rPr lang="zh-TW" altLang="en-US" dirty="0"/>
              <a:t>特色優點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49132" y="1558834"/>
            <a:ext cx="8915400" cy="3777622"/>
          </a:xfrm>
        </p:spPr>
        <p:txBody>
          <a:bodyPr/>
          <a:lstStyle/>
          <a:p>
            <a:r>
              <a:rPr lang="zh-TW" altLang="en-US" dirty="0"/>
              <a:t>每關關卡都具有令人意想不到的驚喜感。</a:t>
            </a:r>
            <a:endParaRPr lang="en-US" altLang="zh-TW" dirty="0"/>
          </a:p>
          <a:p>
            <a:r>
              <a:rPr lang="zh-TW" altLang="en-US" dirty="0"/>
              <a:t>雖然會令玩家感到火大，不過也會使他們想破玩這個遊戲。</a:t>
            </a:r>
            <a:endParaRPr lang="en-US" altLang="zh-TW" dirty="0"/>
          </a:p>
          <a:p>
            <a:r>
              <a:rPr lang="zh-TW" altLang="en-US" dirty="0"/>
              <a:t>每關都有小巧思在，也有一些整人的部分參雜在裏頭。</a:t>
            </a:r>
            <a:endParaRPr lang="en-US" altLang="zh-TW" dirty="0"/>
          </a:p>
          <a:p>
            <a:r>
              <a:rPr lang="zh-TW" altLang="en-US" dirty="0"/>
              <a:t>使玩家跌破眼鏡的破關方法。</a:t>
            </a:r>
            <a:endParaRPr lang="en-US" altLang="zh-TW" dirty="0"/>
          </a:p>
          <a:p>
            <a:r>
              <a:rPr lang="zh-TW" altLang="en-US" dirty="0"/>
              <a:t>整體網站風格統一。</a:t>
            </a:r>
            <a:endParaRPr lang="en-US" altLang="zh-TW" dirty="0"/>
          </a:p>
          <a:p>
            <a:r>
              <a:rPr lang="zh-TW" altLang="en-US" dirty="0"/>
              <a:t>物件位置固定，不會亂跑。</a:t>
            </a:r>
          </a:p>
          <a:p>
            <a:r>
              <a:rPr lang="zh-TW" altLang="en-US" dirty="0"/>
              <a:t>常常加入音效使遊戲增添趣味感。</a:t>
            </a:r>
          </a:p>
        </p:txBody>
      </p:sp>
    </p:spTree>
    <p:extLst>
      <p:ext uri="{BB962C8B-B14F-4D97-AF65-F5344CB8AC3E}">
        <p14:creationId xmlns:p14="http://schemas.microsoft.com/office/powerpoint/2010/main" val="207944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65908" y="637173"/>
            <a:ext cx="8911687" cy="1280890"/>
          </a:xfrm>
        </p:spPr>
        <p:txBody>
          <a:bodyPr/>
          <a:lstStyle/>
          <a:p>
            <a:r>
              <a:rPr lang="zh-TW" altLang="en-US" dirty="0"/>
              <a:t>實際分工</a:t>
            </a:r>
          </a:p>
        </p:txBody>
      </p:sp>
      <p:sp>
        <p:nvSpPr>
          <p:cNvPr id="4" name="文字版面配置區 4"/>
          <p:cNvSpPr txBox="1">
            <a:spLocks/>
          </p:cNvSpPr>
          <p:nvPr/>
        </p:nvSpPr>
        <p:spPr>
          <a:xfrm>
            <a:off x="1259463" y="1703127"/>
            <a:ext cx="305714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 曾毓惠</a:t>
            </a:r>
          </a:p>
        </p:txBody>
      </p:sp>
      <p:sp>
        <p:nvSpPr>
          <p:cNvPr id="5" name="內容版面配置區 6"/>
          <p:cNvSpPr txBox="1">
            <a:spLocks/>
          </p:cNvSpPr>
          <p:nvPr/>
        </p:nvSpPr>
        <p:spPr>
          <a:xfrm>
            <a:off x="1995395" y="2178544"/>
            <a:ext cx="3419856" cy="20668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首頁 </a:t>
            </a:r>
            <a:endParaRPr lang="en-US" altLang="zh-TW" dirty="0"/>
          </a:p>
          <a:p>
            <a:r>
              <a:rPr lang="zh-TW" altLang="en-US" dirty="0"/>
              <a:t>關卡頁面</a:t>
            </a:r>
            <a:endParaRPr lang="en-US" altLang="zh-TW" dirty="0"/>
          </a:p>
          <a:p>
            <a:r>
              <a:rPr lang="zh-TW" altLang="en-US" dirty="0"/>
              <a:t>第一關</a:t>
            </a:r>
            <a:endParaRPr lang="en-US" altLang="zh-TW" dirty="0"/>
          </a:p>
          <a:p>
            <a:r>
              <a:rPr lang="zh-TW" altLang="en-US" dirty="0"/>
              <a:t>第五關</a:t>
            </a:r>
            <a:endParaRPr lang="en-US" altLang="zh-TW" dirty="0"/>
          </a:p>
          <a:p>
            <a:r>
              <a:rPr lang="zh-TW" altLang="en-US" dirty="0"/>
              <a:t>第六關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6" name="文字版面配置區 5"/>
          <p:cNvSpPr txBox="1">
            <a:spLocks/>
          </p:cNvSpPr>
          <p:nvPr/>
        </p:nvSpPr>
        <p:spPr>
          <a:xfrm>
            <a:off x="3559683" y="1700808"/>
            <a:ext cx="3055717" cy="6397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趙芷婷</a:t>
            </a:r>
          </a:p>
        </p:txBody>
      </p:sp>
      <p:sp>
        <p:nvSpPr>
          <p:cNvPr id="7" name="內容版面配置區 7"/>
          <p:cNvSpPr txBox="1">
            <a:spLocks/>
          </p:cNvSpPr>
          <p:nvPr/>
        </p:nvSpPr>
        <p:spPr>
          <a:xfrm>
            <a:off x="4406868" y="2174188"/>
            <a:ext cx="3419856" cy="283579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第二關</a:t>
            </a:r>
            <a:endParaRPr lang="en-US" altLang="zh-TW" dirty="0"/>
          </a:p>
          <a:p>
            <a:r>
              <a:rPr lang="zh-TW" altLang="en-US" dirty="0"/>
              <a:t>第三關</a:t>
            </a:r>
            <a:endParaRPr lang="en-US" altLang="zh-TW" dirty="0"/>
          </a:p>
          <a:p>
            <a:r>
              <a:rPr lang="zh-TW" altLang="en-US" dirty="0"/>
              <a:t>第四關</a:t>
            </a:r>
            <a:endParaRPr lang="en-US" altLang="zh-TW" dirty="0"/>
          </a:p>
        </p:txBody>
      </p:sp>
      <p:sp>
        <p:nvSpPr>
          <p:cNvPr id="8" name="內容版面配置區 6"/>
          <p:cNvSpPr txBox="1">
            <a:spLocks/>
          </p:cNvSpPr>
          <p:nvPr/>
        </p:nvSpPr>
        <p:spPr>
          <a:xfrm>
            <a:off x="8496481" y="2340570"/>
            <a:ext cx="3419856" cy="31906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336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網站架構圖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44355" y="4593612"/>
            <a:ext cx="79208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首頁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224963" y="4590010"/>
            <a:ext cx="104581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第二關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856838" y="4586409"/>
            <a:ext cx="99542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第一關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874242" y="4580794"/>
            <a:ext cx="115197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第六關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643463" y="4580794"/>
            <a:ext cx="64807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</a:p>
        </p:txBody>
      </p:sp>
      <p:cxnSp>
        <p:nvCxnSpPr>
          <p:cNvPr id="10" name="直線單箭頭接點 9"/>
          <p:cNvCxnSpPr>
            <a:stCxn id="4" idx="3"/>
            <a:endCxn id="7" idx="1"/>
          </p:cNvCxnSpPr>
          <p:nvPr/>
        </p:nvCxnSpPr>
        <p:spPr>
          <a:xfrm flipV="1">
            <a:off x="2136443" y="4771075"/>
            <a:ext cx="720395" cy="7203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3"/>
            <a:endCxn id="6" idx="1"/>
          </p:cNvCxnSpPr>
          <p:nvPr/>
        </p:nvCxnSpPr>
        <p:spPr>
          <a:xfrm>
            <a:off x="3852264" y="4771075"/>
            <a:ext cx="372699" cy="3601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3"/>
            <a:endCxn id="9" idx="1"/>
          </p:cNvCxnSpPr>
          <p:nvPr/>
        </p:nvCxnSpPr>
        <p:spPr>
          <a:xfrm>
            <a:off x="9026218" y="4765460"/>
            <a:ext cx="61724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9" idx="2"/>
            <a:endCxn id="4" idx="2"/>
          </p:cNvCxnSpPr>
          <p:nvPr/>
        </p:nvCxnSpPr>
        <p:spPr>
          <a:xfrm rot="5400000">
            <a:off x="5847540" y="842985"/>
            <a:ext cx="12818" cy="8227100"/>
          </a:xfrm>
          <a:prstGeom prst="bentConnector3">
            <a:avLst>
              <a:gd name="adj1" fmla="val 1883430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270780" y="3959186"/>
            <a:ext cx="141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共六個關卡</a:t>
            </a:r>
          </a:p>
        </p:txBody>
      </p:sp>
      <p:cxnSp>
        <p:nvCxnSpPr>
          <p:cNvPr id="16" name="肘形接點 15"/>
          <p:cNvCxnSpPr>
            <a:stCxn id="7" idx="0"/>
            <a:endCxn id="8" idx="0"/>
          </p:cNvCxnSpPr>
          <p:nvPr/>
        </p:nvCxnSpPr>
        <p:spPr>
          <a:xfrm rot="5400000" flipH="1" flipV="1">
            <a:off x="5899583" y="2035763"/>
            <a:ext cx="5615" cy="5095679"/>
          </a:xfrm>
          <a:prstGeom prst="bentConnector3">
            <a:avLst>
              <a:gd name="adj1" fmla="val 417123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5643480" y="4592759"/>
            <a:ext cx="99542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第三關</a:t>
            </a:r>
          </a:p>
        </p:txBody>
      </p:sp>
      <p:cxnSp>
        <p:nvCxnSpPr>
          <p:cNvPr id="79" name="直線單箭頭接點 78"/>
          <p:cNvCxnSpPr>
            <a:stCxn id="75" idx="3"/>
            <a:endCxn id="8" idx="1"/>
          </p:cNvCxnSpPr>
          <p:nvPr/>
        </p:nvCxnSpPr>
        <p:spPr>
          <a:xfrm flipV="1">
            <a:off x="6638906" y="4765460"/>
            <a:ext cx="1235336" cy="11965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6" idx="3"/>
            <a:endCxn id="75" idx="1"/>
          </p:cNvCxnSpPr>
          <p:nvPr/>
        </p:nvCxnSpPr>
        <p:spPr>
          <a:xfrm>
            <a:off x="5270780" y="4774676"/>
            <a:ext cx="372700" cy="2749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>
            <a:off x="1633734" y="3166507"/>
            <a:ext cx="0" cy="142350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1633734" y="3166507"/>
            <a:ext cx="422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>
            <a:off x="5853949" y="3166507"/>
            <a:ext cx="0" cy="7863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字方塊 166"/>
          <p:cNvSpPr txBox="1"/>
          <p:nvPr/>
        </p:nvSpPr>
        <p:spPr>
          <a:xfrm>
            <a:off x="2136443" y="2729564"/>
            <a:ext cx="34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每個關卡都可連回首頁重新開始</a:t>
            </a:r>
          </a:p>
        </p:txBody>
      </p:sp>
    </p:spTree>
    <p:extLst>
      <p:ext uri="{BB962C8B-B14F-4D97-AF65-F5344CB8AC3E}">
        <p14:creationId xmlns:p14="http://schemas.microsoft.com/office/powerpoint/2010/main" val="404789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61161" y="498807"/>
            <a:ext cx="9601196" cy="871716"/>
          </a:xfrm>
        </p:spPr>
        <p:txBody>
          <a:bodyPr/>
          <a:lstStyle/>
          <a:p>
            <a:r>
              <a:rPr lang="zh-TW" altLang="en-US" dirty="0"/>
              <a:t>各關共同技術使用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238580" y="498806"/>
            <a:ext cx="3585480" cy="3002040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unselectable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</a:p>
          <a:p>
            <a:pPr marL="0" indent="0">
              <a:buNone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	-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webkit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-touch-callout: none;</a:t>
            </a:r>
          </a:p>
          <a:p>
            <a:pPr marL="0" indent="0">
              <a:buNone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 -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webkit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-user-select: none;</a:t>
            </a:r>
          </a:p>
          <a:p>
            <a:pPr marL="0" indent="0">
              <a:buNone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 -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khtml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-user-select: none;</a:t>
            </a:r>
          </a:p>
          <a:p>
            <a:pPr marL="0" indent="0">
              <a:buNone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 -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moz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-user-select: none;</a:t>
            </a:r>
          </a:p>
          <a:p>
            <a:pPr marL="0" indent="0">
              <a:buNone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 -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ms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-user-select: none;</a:t>
            </a:r>
          </a:p>
          <a:p>
            <a:pPr marL="0" indent="0">
              <a:buNone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 user-select: none;</a:t>
            </a:r>
          </a:p>
          <a:p>
            <a:pPr marL="0" indent="0">
              <a:buNone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25701" y="1370522"/>
            <a:ext cx="11218254" cy="385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提示燈泡聲音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document.getElementById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(“xxx”);</a:t>
            </a: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xxx.play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();</a:t>
            </a: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提示圖示更換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mouseover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mouseout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/click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改變屬性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過關以及提示視窗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利用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jquery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dialog (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jquery-ui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更改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class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-dialog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-widget-header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-state-default)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各關文字和固定圖片不可以反白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unselectable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進度條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利用兩個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div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做出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字形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:@font-face{font-family: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ting;src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url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(../SentyCreamPuff.ttf);}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過關的按鈕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bootstrap</a:t>
            </a:r>
          </a:p>
          <a:p>
            <a:r>
              <a:rPr lang="en-US" altLang="zh-TW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&lt;button type="button" class="</a:t>
            </a:r>
            <a:r>
              <a:rPr lang="en-US" altLang="zh-TW" sz="1400" b="1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btn</a:t>
            </a:r>
            <a:r>
              <a:rPr lang="en-US" altLang="zh-TW" sz="1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btn</a:t>
            </a:r>
            <a:r>
              <a:rPr lang="en-US" altLang="zh-TW" sz="1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-outline-light text-dark</a:t>
            </a:r>
            <a:r>
              <a:rPr lang="en-US" altLang="zh-TW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" </a:t>
            </a:r>
            <a:r>
              <a:rPr lang="en-US" altLang="zh-TW" sz="14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onclick</a:t>
            </a:r>
            <a:r>
              <a:rPr lang="en-US" altLang="zh-TW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="</a:t>
            </a:r>
            <a:r>
              <a:rPr lang="en-US" altLang="zh-TW" sz="14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location.reload</a:t>
            </a:r>
            <a:r>
              <a:rPr lang="en-US" altLang="zh-TW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();"&gt;</a:t>
            </a:r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再玩一次</a:t>
            </a:r>
            <a:r>
              <a:rPr lang="en-US" altLang="zh-TW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&lt;/button&gt;</a:t>
            </a: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8238580" y="4915768"/>
            <a:ext cx="3585480" cy="1576472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jquery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$(document).ready(function() {</a:t>
            </a:r>
          </a:p>
          <a:p>
            <a:pPr marL="0" indent="0">
              <a:buNone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燈泡聲音、過關提示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dialog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pPr marL="0" indent="0">
              <a:buNone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412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3563" y="1423643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按鈕 </a:t>
            </a:r>
            <a:r>
              <a:rPr lang="en-US" altLang="zh-TW" dirty="0"/>
              <a:t>(</a:t>
            </a:r>
            <a:r>
              <a:rPr lang="en-US" altLang="zh-TW" dirty="0" err="1"/>
              <a:t>css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.</a:t>
            </a:r>
            <a:r>
              <a:rPr lang="en-US" altLang="zh-TW" dirty="0" err="1"/>
              <a:t>option:hover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	border-radius:100%;</a:t>
            </a:r>
          </a:p>
          <a:p>
            <a:pPr marL="0" indent="0">
              <a:buNone/>
            </a:pPr>
            <a:r>
              <a:rPr lang="en-US" altLang="zh-TW" dirty="0"/>
              <a:t>		box-shadow:0 0 20px 10px </a:t>
            </a:r>
            <a:r>
              <a:rPr lang="en-US" altLang="zh-TW" dirty="0" err="1"/>
              <a:t>rgba</a:t>
            </a:r>
            <a:r>
              <a:rPr lang="en-US" altLang="zh-TW" dirty="0"/>
              <a:t>(200,200,200,0.7);</a:t>
            </a:r>
          </a:p>
          <a:p>
            <a:pPr marL="0" indent="0">
              <a:buNone/>
            </a:pPr>
            <a:r>
              <a:rPr lang="en-US" altLang="zh-TW" dirty="0"/>
              <a:t>		text-shadow:0px 0px 10px #</a:t>
            </a:r>
            <a:r>
              <a:rPr lang="en-US" altLang="zh-TW" dirty="0" err="1"/>
              <a:t>fff</a:t>
            </a:r>
            <a:r>
              <a:rPr lang="en-US" altLang="zh-TW" dirty="0"/>
              <a:t>, 0px </a:t>
            </a:r>
            <a:r>
              <a:rPr lang="en-US" altLang="zh-TW" dirty="0" err="1"/>
              <a:t>0px</a:t>
            </a:r>
            <a:r>
              <a:rPr lang="en-US" altLang="zh-TW" dirty="0"/>
              <a:t> 10px #</a:t>
            </a:r>
            <a:r>
              <a:rPr lang="en-US" altLang="zh-TW" dirty="0" err="1"/>
              <a:t>fff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	color:#00B8B8	;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font-weight:bold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	text-align: center; 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661161" y="629435"/>
            <a:ext cx="9601196" cy="871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首頁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D81F968-E510-4423-B146-3EE36B427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67" t="10958" r="10441" b="5365"/>
          <a:stretch/>
        </p:blipFill>
        <p:spPr>
          <a:xfrm>
            <a:off x="6096000" y="3429000"/>
            <a:ext cx="5496233" cy="328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1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91344" y="718588"/>
            <a:ext cx="9601196" cy="1303867"/>
          </a:xfrm>
        </p:spPr>
        <p:txBody>
          <a:bodyPr/>
          <a:lstStyle/>
          <a:p>
            <a:r>
              <a:rPr lang="zh-TW" altLang="en-US" dirty="0"/>
              <a:t>第一關 場地</a:t>
            </a:r>
            <a:r>
              <a:rPr lang="en-US" altLang="zh-TW" dirty="0"/>
              <a:t>(10</a:t>
            </a:r>
            <a:r>
              <a:rPr lang="zh-TW" altLang="en-US" dirty="0"/>
              <a:t>隻蟑螂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25700" y="1370522"/>
            <a:ext cx="12111447" cy="385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126172" y="1611086"/>
            <a:ext cx="10277702" cy="3777622"/>
          </a:xfrm>
        </p:spPr>
        <p:txBody>
          <a:bodyPr/>
          <a:lstStyle/>
          <a:p>
            <a:r>
              <a:rPr lang="en-US" altLang="zh-TW" dirty="0" err="1"/>
              <a:t>document.getElementById</a:t>
            </a:r>
            <a:r>
              <a:rPr lang="en-US" altLang="zh-TW" dirty="0"/>
              <a:t>(‘xxx’) </a:t>
            </a:r>
            <a:r>
              <a:rPr lang="zh-TW" altLang="en-US" dirty="0"/>
              <a:t>拿到第一隻蟑螂</a:t>
            </a:r>
            <a:endParaRPr lang="en-US" altLang="zh-TW" dirty="0"/>
          </a:p>
          <a:p>
            <a:r>
              <a:rPr lang="en-US" altLang="zh-TW" dirty="0" err="1"/>
              <a:t>document.createElement</a:t>
            </a:r>
            <a:r>
              <a:rPr lang="en-US" altLang="zh-TW" dirty="0"/>
              <a:t>(“IMG”);</a:t>
            </a:r>
            <a:r>
              <a:rPr lang="zh-TW" altLang="en-US" dirty="0"/>
              <a:t>  創造蟑螂</a:t>
            </a:r>
            <a:endParaRPr lang="en-US" altLang="zh-TW" dirty="0"/>
          </a:p>
          <a:p>
            <a:r>
              <a:rPr lang="en-US" altLang="zh-TW" dirty="0" err="1"/>
              <a:t>xxx.setAttribute</a:t>
            </a:r>
            <a:r>
              <a:rPr lang="en-US" altLang="zh-TW" dirty="0"/>
              <a:t>(“</a:t>
            </a:r>
            <a:r>
              <a:rPr lang="en-US" altLang="zh-TW" dirty="0" err="1"/>
              <a:t>src</a:t>
            </a:r>
            <a:r>
              <a:rPr lang="en-US" altLang="zh-TW" dirty="0"/>
              <a:t>”, “….”);</a:t>
            </a:r>
            <a:r>
              <a:rPr lang="zh-TW" altLang="en-US" dirty="0"/>
              <a:t> 增加</a:t>
            </a:r>
            <a:r>
              <a:rPr lang="en-US" altLang="zh-TW" dirty="0"/>
              <a:t>/</a:t>
            </a:r>
            <a:r>
              <a:rPr lang="zh-TW" altLang="en-US" dirty="0"/>
              <a:t>更改新蟑螂屬性</a:t>
            </a:r>
            <a:endParaRPr lang="en-US" altLang="zh-TW" dirty="0"/>
          </a:p>
          <a:p>
            <a:r>
              <a:rPr lang="en-US" altLang="zh-TW" dirty="0" err="1"/>
              <a:t>Parent.insertBefore</a:t>
            </a:r>
            <a:r>
              <a:rPr lang="en-US" altLang="zh-TW" dirty="0"/>
              <a:t>(</a:t>
            </a:r>
            <a:r>
              <a:rPr lang="en-US" altLang="zh-TW" dirty="0" err="1"/>
              <a:t>newNode</a:t>
            </a:r>
            <a:r>
              <a:rPr lang="en-US" altLang="zh-TW" dirty="0"/>
              <a:t>, sib); </a:t>
            </a:r>
            <a:r>
              <a:rPr lang="zh-TW" altLang="en-US" dirty="0"/>
              <a:t>把新物件加入</a:t>
            </a:r>
            <a:r>
              <a:rPr lang="en-US" altLang="zh-TW" dirty="0"/>
              <a:t>html</a:t>
            </a:r>
            <a:r>
              <a:rPr lang="zh-TW" altLang="en-US" dirty="0"/>
              <a:t>裡</a:t>
            </a:r>
            <a:endParaRPr lang="en-US" altLang="zh-TW" dirty="0"/>
          </a:p>
          <a:p>
            <a:r>
              <a:rPr lang="zh-TW" altLang="en-US" dirty="0"/>
              <a:t>加入</a:t>
            </a:r>
            <a:r>
              <a:rPr lang="en-US" altLang="zh-TW" dirty="0" err="1"/>
              <a:t>onclick</a:t>
            </a:r>
            <a:r>
              <a:rPr lang="zh-TW" altLang="en-US" dirty="0"/>
              <a:t>更換圖片</a:t>
            </a:r>
            <a:endParaRPr lang="en-US" altLang="zh-TW" dirty="0"/>
          </a:p>
          <a:p>
            <a:r>
              <a:rPr lang="zh-TW" altLang="en-US" dirty="0"/>
              <a:t>設陣列大小</a:t>
            </a:r>
            <a:r>
              <a:rPr lang="en-US" altLang="zh-TW" dirty="0"/>
              <a:t>10</a:t>
            </a:r>
            <a:r>
              <a:rPr lang="zh-TW" altLang="en-US" dirty="0"/>
              <a:t>存十個蟑螂的</a:t>
            </a:r>
            <a:r>
              <a:rPr lang="en-US" altLang="zh-TW" dirty="0" err="1"/>
              <a:t>setInterval</a:t>
            </a:r>
            <a:endParaRPr lang="en-US" altLang="zh-TW" dirty="0"/>
          </a:p>
          <a:p>
            <a:r>
              <a:rPr lang="en-US" altLang="zh-TW" dirty="0" err="1"/>
              <a:t>clearInterval</a:t>
            </a:r>
            <a:r>
              <a:rPr lang="en-US" altLang="zh-TW" dirty="0"/>
              <a:t>(x);</a:t>
            </a:r>
            <a:r>
              <a:rPr lang="zh-TW" altLang="en-US" dirty="0"/>
              <a:t> 蟑螂被</a:t>
            </a:r>
            <a:r>
              <a:rPr lang="en-US" altLang="zh-TW" dirty="0"/>
              <a:t>click</a:t>
            </a:r>
            <a:r>
              <a:rPr lang="zh-TW" altLang="en-US" dirty="0"/>
              <a:t>停止</a:t>
            </a:r>
            <a:endParaRPr lang="en-US" altLang="zh-TW" dirty="0"/>
          </a:p>
          <a:p>
            <a:r>
              <a:rPr lang="en-US" altLang="zh-TW" dirty="0"/>
              <a:t>$(“.xxx ”).</a:t>
            </a:r>
            <a:r>
              <a:rPr lang="en-US" altLang="zh-TW" dirty="0" err="1"/>
              <a:t>css</a:t>
            </a:r>
            <a:r>
              <a:rPr lang="en-US" altLang="zh-TW" dirty="0"/>
              <a:t>(“cursor”, “</a:t>
            </a:r>
            <a:r>
              <a:rPr lang="en-US" altLang="zh-TW" dirty="0" err="1"/>
              <a:t>url</a:t>
            </a:r>
            <a:r>
              <a:rPr lang="en-US" altLang="zh-TW" dirty="0"/>
              <a:t>(‘./</a:t>
            </a:r>
            <a:r>
              <a:rPr lang="en-US" altLang="zh-TW" dirty="0" err="1"/>
              <a:t>img</a:t>
            </a:r>
            <a:r>
              <a:rPr lang="en-US" altLang="zh-TW" dirty="0"/>
              <a:t>/hammer.png’)50 50,auto”);   </a:t>
            </a:r>
            <a:r>
              <a:rPr lang="zh-TW" altLang="en-US" dirty="0"/>
              <a:t>打擊蟑螂的地方鼠標變槌子</a:t>
            </a:r>
            <a:endParaRPr lang="en-US" altLang="zh-TW" dirty="0"/>
          </a:p>
          <a:p>
            <a:r>
              <a:rPr lang="en-US" altLang="zh-TW" dirty="0" err="1"/>
              <a:t>Math.floor</a:t>
            </a:r>
            <a:r>
              <a:rPr lang="en-US" altLang="zh-TW" dirty="0"/>
              <a:t>((</a:t>
            </a:r>
            <a:r>
              <a:rPr lang="en-US" altLang="zh-TW" dirty="0" err="1"/>
              <a:t>isClicked</a:t>
            </a:r>
            <a:r>
              <a:rPr lang="en-US" altLang="zh-TW" dirty="0"/>
              <a:t>* 4)+ (</a:t>
            </a:r>
            <a:r>
              <a:rPr lang="en-US" altLang="zh-TW" dirty="0" err="1"/>
              <a:t>Math.random</a:t>
            </a:r>
            <a:r>
              <a:rPr lang="en-US" altLang="zh-TW" dirty="0"/>
              <a:t>() * </a:t>
            </a:r>
            <a:r>
              <a:rPr lang="en-US" altLang="zh-TW" dirty="0" err="1"/>
              <a:t>MoveSize</a:t>
            </a:r>
            <a:r>
              <a:rPr lang="en-US" altLang="zh-TW" dirty="0"/>
              <a:t>)); </a:t>
            </a:r>
            <a:r>
              <a:rPr lang="zh-TW" altLang="en-US" dirty="0"/>
              <a:t> 每隻蟑螂跑的位置使用</a:t>
            </a:r>
            <a:r>
              <a:rPr lang="en-US" altLang="zh-TW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24922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491344" y="718588"/>
            <a:ext cx="9601196" cy="1303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第二關 蛋糕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1126172" y="1611086"/>
            <a:ext cx="10277702" cy="3777622"/>
          </a:xfrm>
        </p:spPr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Drag and drop </a:t>
            </a:r>
            <a:r>
              <a:rPr lang="zh-TW" altLang="en-US" dirty="0">
                <a:latin typeface="+mj-ea"/>
                <a:ea typeface="+mj-ea"/>
              </a:rPr>
              <a:t>使圖片可以移動 </a:t>
            </a: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例如</a:t>
            </a:r>
            <a:r>
              <a:rPr lang="en-US" altLang="zh-TW" dirty="0">
                <a:latin typeface="+mj-ea"/>
                <a:ea typeface="+mj-ea"/>
              </a:rPr>
              <a:t>:</a:t>
            </a:r>
            <a:r>
              <a:rPr lang="en-US" altLang="zh-TW" dirty="0" err="1">
                <a:latin typeface="+mj-ea"/>
                <a:ea typeface="+mj-ea"/>
              </a:rPr>
              <a:t>ondragend</a:t>
            </a:r>
            <a:r>
              <a:rPr lang="en-US" altLang="zh-TW" dirty="0">
                <a:latin typeface="+mj-ea"/>
                <a:ea typeface="+mj-ea"/>
              </a:rPr>
              <a:t>="</a:t>
            </a:r>
            <a:r>
              <a:rPr lang="en-US" altLang="zh-TW" dirty="0" err="1">
                <a:latin typeface="+mj-ea"/>
                <a:ea typeface="+mj-ea"/>
              </a:rPr>
              <a:t>dropimage</a:t>
            </a:r>
            <a:r>
              <a:rPr lang="en-US" altLang="zh-TW" dirty="0">
                <a:latin typeface="+mj-ea"/>
                <a:ea typeface="+mj-ea"/>
              </a:rPr>
              <a:t>(event)"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)</a:t>
            </a:r>
          </a:p>
          <a:p>
            <a:r>
              <a:rPr lang="zh-TW" altLang="en-US" dirty="0">
                <a:latin typeface="+mj-ea"/>
                <a:ea typeface="+mj-ea"/>
              </a:rPr>
              <a:t>在</a:t>
            </a:r>
            <a:r>
              <a:rPr lang="en-US" altLang="zh-TW" dirty="0" err="1">
                <a:latin typeface="+mj-ea"/>
                <a:ea typeface="+mj-ea"/>
              </a:rPr>
              <a:t>clickbutton</a:t>
            </a:r>
            <a:r>
              <a:rPr lang="en-US" altLang="zh-TW" dirty="0">
                <a:latin typeface="+mj-ea"/>
                <a:ea typeface="+mj-ea"/>
              </a:rPr>
              <a:t>(this)</a:t>
            </a:r>
            <a:r>
              <a:rPr lang="zh-TW" altLang="en-US" dirty="0">
                <a:latin typeface="+mj-ea"/>
                <a:ea typeface="+mj-ea"/>
              </a:rPr>
              <a:t>利用</a:t>
            </a:r>
            <a:r>
              <a:rPr lang="en-US" altLang="zh-TW" dirty="0" err="1">
                <a:latin typeface="+mj-ea"/>
                <a:ea typeface="+mj-ea"/>
              </a:rPr>
              <a:t>document.getElementById</a:t>
            </a:r>
            <a:r>
              <a:rPr lang="en-US" altLang="zh-TW" dirty="0">
                <a:latin typeface="+mj-ea"/>
                <a:ea typeface="+mj-ea"/>
              </a:rPr>
              <a:t>(“x”)</a:t>
            </a:r>
            <a:r>
              <a:rPr lang="zh-TW" altLang="en-US" dirty="0">
                <a:latin typeface="+mj-ea"/>
                <a:ea typeface="+mj-ea"/>
              </a:rPr>
              <a:t>控制音效撥放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/>
              <a:t>Cursor : pointer ;</a:t>
            </a:r>
            <a:r>
              <a:rPr lang="zh-TW" altLang="en-US" dirty="0"/>
              <a:t>使滑鼠變為手指狀</a:t>
            </a:r>
            <a:endParaRPr lang="en-US" altLang="zh-TW" dirty="0"/>
          </a:p>
          <a:p>
            <a:endParaRPr lang="en-US" altLang="zh-TW" sz="2400" dirty="0">
              <a:latin typeface="+mj-ea"/>
              <a:ea typeface="+mj-ea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6845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491344" y="718588"/>
            <a:ext cx="9601196" cy="1303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第三關 汽水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126172" y="1611086"/>
            <a:ext cx="10277702" cy="3777622"/>
          </a:xfrm>
        </p:spPr>
        <p:txBody>
          <a:bodyPr>
            <a:normAutofit/>
          </a:bodyPr>
          <a:lstStyle/>
          <a:p>
            <a:r>
              <a:rPr lang="en-US" altLang="zh-TW" dirty="0"/>
              <a:t> $(“.</a:t>
            </a:r>
            <a:r>
              <a:rPr lang="en-US" altLang="zh-TW" dirty="0" err="1"/>
              <a:t>shake_p</a:t>
            </a:r>
            <a:r>
              <a:rPr lang="en-US" altLang="zh-TW" dirty="0"/>
              <a:t>”).effect( “shake”, { direction: “up”, times: 10, distance: 50}, 2000 );</a:t>
            </a:r>
            <a:r>
              <a:rPr lang="zh-TW" altLang="en-US" dirty="0"/>
              <a:t> 調整汽水搖的頻率、位置跟方向</a:t>
            </a:r>
            <a:endParaRPr lang="en-US" altLang="zh-TW" dirty="0"/>
          </a:p>
          <a:p>
            <a:r>
              <a:rPr lang="en-US" altLang="zh-TW" dirty="0" err="1"/>
              <a:t>setTimeout</a:t>
            </a:r>
            <a:r>
              <a:rPr lang="en-US" altLang="zh-TW" dirty="0"/>
              <a:t>(xxx, </a:t>
            </a:r>
            <a:r>
              <a:rPr lang="en-US" altLang="zh-TW" dirty="0" err="1"/>
              <a:t>ooo</a:t>
            </a:r>
            <a:r>
              <a:rPr lang="en-US" altLang="zh-TW" dirty="0"/>
              <a:t>);</a:t>
            </a:r>
            <a:r>
              <a:rPr lang="zh-TW" altLang="en-US" dirty="0"/>
              <a:t>讓搖完後過關的視窗可以慢點出現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 err="1"/>
              <a:t>clickbutton</a:t>
            </a:r>
            <a:r>
              <a:rPr lang="en-US" altLang="zh-TW" dirty="0"/>
              <a:t>(this)</a:t>
            </a:r>
            <a:r>
              <a:rPr lang="zh-TW" altLang="en-US" dirty="0"/>
              <a:t>利用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(“xxx”).</a:t>
            </a:r>
            <a:r>
              <a:rPr lang="en-US" altLang="zh-TW" dirty="0" err="1"/>
              <a:t>src</a:t>
            </a:r>
            <a:r>
              <a:rPr lang="en-US" altLang="zh-TW" dirty="0"/>
              <a:t>=“./</a:t>
            </a:r>
            <a:r>
              <a:rPr lang="en-US" altLang="zh-TW" dirty="0" err="1"/>
              <a:t>img</a:t>
            </a:r>
            <a:r>
              <a:rPr lang="en-US" altLang="zh-TW" dirty="0"/>
              <a:t>/ooo.png”</a:t>
            </a:r>
            <a:r>
              <a:rPr lang="zh-TW" altLang="en-US" dirty="0"/>
              <a:t>改變圖片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392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491344" y="718588"/>
            <a:ext cx="9601196" cy="1303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第四關 卡片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126172" y="1611086"/>
            <a:ext cx="10277702" cy="3777622"/>
          </a:xfrm>
        </p:spPr>
        <p:txBody>
          <a:bodyPr>
            <a:norm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&lt;span&gt;</a:t>
            </a:r>
            <a:r>
              <a:rPr lang="zh-TW" altLang="en-US" dirty="0"/>
              <a:t>把錯字框起來，</a:t>
            </a:r>
            <a:r>
              <a:rPr lang="en-US" altLang="zh-TW" dirty="0" err="1"/>
              <a:t>onclick</a:t>
            </a:r>
            <a:r>
              <a:rPr lang="zh-TW" altLang="en-US" dirty="0"/>
              <a:t>觸發條件</a:t>
            </a:r>
            <a:endParaRPr lang="en-US" altLang="zh-TW" dirty="0"/>
          </a:p>
          <a:p>
            <a:r>
              <a:rPr lang="en-US" altLang="zh-TW" dirty="0"/>
              <a:t>$(“.flip”).flip({trigger: ‘manual’});</a:t>
            </a:r>
            <a:r>
              <a:rPr lang="zh-TW" altLang="en-US" dirty="0"/>
              <a:t>使得呈現翻頁效果</a:t>
            </a:r>
            <a:endParaRPr lang="en-US" altLang="zh-TW" dirty="0"/>
          </a:p>
          <a:p>
            <a:r>
              <a:rPr lang="en-US" altLang="zh-TW" dirty="0" err="1"/>
              <a:t>x.setAttribute</a:t>
            </a:r>
            <a:r>
              <a:rPr lang="en-US" altLang="zh-TW" dirty="0"/>
              <a:t>(“</a:t>
            </a:r>
            <a:r>
              <a:rPr lang="en-US" altLang="zh-TW" dirty="0" err="1"/>
              <a:t>onclick</a:t>
            </a:r>
            <a:r>
              <a:rPr lang="en-US" altLang="zh-TW" dirty="0"/>
              <a:t>”, “”);</a:t>
            </a:r>
            <a:r>
              <a:rPr lang="zh-TW" altLang="en-US" dirty="0"/>
              <a:t>不會重複計算點擊錯字</a:t>
            </a:r>
            <a:endParaRPr lang="en-US" altLang="zh-TW" dirty="0"/>
          </a:p>
          <a:p>
            <a:r>
              <a:rPr lang="en-US" altLang="zh-TW" dirty="0"/>
              <a:t>Cursor : pointer ;</a:t>
            </a:r>
            <a:r>
              <a:rPr lang="zh-TW" altLang="en-US" dirty="0"/>
              <a:t>使滑鼠變為手指狀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30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91344" y="718588"/>
            <a:ext cx="9601196" cy="1303867"/>
          </a:xfrm>
        </p:spPr>
        <p:txBody>
          <a:bodyPr/>
          <a:lstStyle/>
          <a:p>
            <a:r>
              <a:rPr lang="zh-TW" altLang="en-US" dirty="0"/>
              <a:t>第五關 禮物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25700" y="1370522"/>
            <a:ext cx="12111447" cy="385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126172" y="1611086"/>
            <a:ext cx="10277702" cy="3777622"/>
          </a:xfrm>
        </p:spPr>
        <p:txBody>
          <a:bodyPr/>
          <a:lstStyle/>
          <a:p>
            <a:r>
              <a:rPr lang="en-US" altLang="zh-TW" dirty="0"/>
              <a:t>Drag and drop </a:t>
            </a:r>
            <a:r>
              <a:rPr lang="zh-TW" altLang="en-US" dirty="0"/>
              <a:t>使圖片及文字可以移動 </a:t>
            </a:r>
            <a:r>
              <a:rPr lang="en-US" altLang="zh-TW" dirty="0"/>
              <a:t>(</a:t>
            </a:r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en-US" altLang="zh-TW" dirty="0" err="1"/>
              <a:t>ondragend</a:t>
            </a:r>
            <a:r>
              <a:rPr lang="en-US" altLang="zh-TW" dirty="0"/>
              <a:t>="</a:t>
            </a:r>
            <a:r>
              <a:rPr lang="en-US" altLang="zh-TW" dirty="0" err="1"/>
              <a:t>dropimage</a:t>
            </a:r>
            <a:r>
              <a:rPr lang="en-US" altLang="zh-TW" dirty="0"/>
              <a:t>(event)"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event.clientX</a:t>
            </a:r>
            <a:r>
              <a:rPr lang="zh-TW" altLang="en-US" dirty="0"/>
              <a:t> </a:t>
            </a:r>
            <a:r>
              <a:rPr lang="en-US" altLang="zh-TW" dirty="0" err="1"/>
              <a:t>event.clientY</a:t>
            </a:r>
            <a:r>
              <a:rPr lang="zh-TW" altLang="en-US" dirty="0"/>
              <a:t> 拿到鼠標的位置</a:t>
            </a:r>
            <a:endParaRPr lang="en-US" altLang="zh-TW" dirty="0"/>
          </a:p>
          <a:p>
            <a:r>
              <a:rPr lang="en-US" altLang="zh-TW" dirty="0" err="1"/>
              <a:t>event.srcElement.style.top</a:t>
            </a:r>
            <a:r>
              <a:rPr lang="zh-TW" altLang="en-US" dirty="0"/>
              <a:t> </a:t>
            </a:r>
            <a:r>
              <a:rPr lang="en-US" altLang="zh-TW" dirty="0" err="1"/>
              <a:t>event.srcElement.style.left</a:t>
            </a:r>
            <a:r>
              <a:rPr lang="en-US" altLang="zh-TW" dirty="0"/>
              <a:t> </a:t>
            </a:r>
            <a:r>
              <a:rPr lang="zh-TW" altLang="en-US" dirty="0"/>
              <a:t>更改物件的位置</a:t>
            </a:r>
            <a:endParaRPr lang="en-US" altLang="zh-TW" dirty="0"/>
          </a:p>
          <a:p>
            <a:r>
              <a:rPr lang="zh-TW" altLang="en-US" dirty="0"/>
              <a:t>利用</a:t>
            </a:r>
            <a:r>
              <a:rPr lang="en-US" altLang="zh-TW" dirty="0"/>
              <a:t>span</a:t>
            </a:r>
            <a:r>
              <a:rPr lang="zh-TW" altLang="en-US" dirty="0"/>
              <a:t>把文字框起來，進行拖移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&lt;span id = "word" class="</a:t>
            </a:r>
            <a:r>
              <a:rPr lang="en-US" altLang="zh-TW" dirty="0" err="1"/>
              <a:t>text_gift</a:t>
            </a:r>
            <a:r>
              <a:rPr lang="en-US" altLang="zh-TW" dirty="0"/>
              <a:t>" </a:t>
            </a:r>
            <a:r>
              <a:rPr lang="en-US" altLang="zh-TW" dirty="0" err="1"/>
              <a:t>draggable</a:t>
            </a:r>
            <a:r>
              <a:rPr lang="en-US" altLang="zh-TW" dirty="0"/>
              <a:t>="true" </a:t>
            </a:r>
            <a:r>
              <a:rPr lang="en-US" altLang="zh-TW" dirty="0" err="1"/>
              <a:t>ondragstart</a:t>
            </a:r>
            <a:r>
              <a:rPr lang="en-US" altLang="zh-TW" dirty="0"/>
              <a:t> = "</a:t>
            </a:r>
            <a:r>
              <a:rPr lang="en-US" altLang="zh-TW" dirty="0" err="1"/>
              <a:t>dragstart</a:t>
            </a:r>
            <a:r>
              <a:rPr lang="en-US" altLang="zh-TW" dirty="0"/>
              <a:t>(event)" </a:t>
            </a:r>
            <a:r>
              <a:rPr lang="en-US" altLang="zh-TW" dirty="0" err="1"/>
              <a:t>ondragend</a:t>
            </a:r>
            <a:r>
              <a:rPr lang="en-US" altLang="zh-TW" dirty="0"/>
              <a:t>="</a:t>
            </a:r>
            <a:r>
              <a:rPr lang="en-US" altLang="zh-TW" dirty="0" err="1"/>
              <a:t>dropword</a:t>
            </a:r>
            <a:r>
              <a:rPr lang="en-US" altLang="zh-TW" dirty="0"/>
              <a:t>(event)"&gt;</a:t>
            </a:r>
            <a:r>
              <a:rPr lang="zh-TW" altLang="en-US" dirty="0"/>
              <a:t>禮物</a:t>
            </a:r>
            <a:r>
              <a:rPr lang="en-US" altLang="zh-TW" dirty="0"/>
              <a:t>&lt;/span&gt;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76350695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388</TotalTime>
  <Words>762</Words>
  <Application>Microsoft Office PowerPoint</Application>
  <PresentationFormat>寬螢幕</PresentationFormat>
  <Paragraphs>97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標楷體</vt:lpstr>
      <vt:lpstr>Arial</vt:lpstr>
      <vt:lpstr>Century Gothic</vt:lpstr>
      <vt:lpstr>Wingdings 3</vt:lpstr>
      <vt:lpstr>絲縷</vt:lpstr>
      <vt:lpstr>忌日快樂</vt:lpstr>
      <vt:lpstr>網站架構圖</vt:lpstr>
      <vt:lpstr>各關共同技術使用</vt:lpstr>
      <vt:lpstr>PowerPoint 簡報</vt:lpstr>
      <vt:lpstr>第一關 場地(10隻蟑螂)</vt:lpstr>
      <vt:lpstr>PowerPoint 簡報</vt:lpstr>
      <vt:lpstr>PowerPoint 簡報</vt:lpstr>
      <vt:lpstr>PowerPoint 簡報</vt:lpstr>
      <vt:lpstr>第五關 禮物</vt:lpstr>
      <vt:lpstr>第六關 蠟燭</vt:lpstr>
      <vt:lpstr>特色優點</vt:lpstr>
      <vt:lpstr>實際分工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網程期末專案提案報告</dc:title>
  <dc:creator>Jack</dc:creator>
  <cp:lastModifiedBy>asus</cp:lastModifiedBy>
  <cp:revision>31</cp:revision>
  <dcterms:created xsi:type="dcterms:W3CDTF">2018-05-07T09:12:05Z</dcterms:created>
  <dcterms:modified xsi:type="dcterms:W3CDTF">2018-06-19T06:39:49Z</dcterms:modified>
</cp:coreProperties>
</file>