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58" r:id="rId4"/>
    <p:sldId id="264" r:id="rId5"/>
    <p:sldId id="268" r:id="rId6"/>
    <p:sldId id="262" r:id="rId7"/>
    <p:sldId id="263" r:id="rId8"/>
    <p:sldId id="265" r:id="rId9"/>
    <p:sldId id="266" r:id="rId10"/>
    <p:sldId id="270" r:id="rId11"/>
    <p:sldId id="259" r:id="rId12"/>
    <p:sldId id="267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30F73-2390-4F5D-B704-AB6B90AE5A12}" v="13" dt="2025-05-07T08:38:30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z Barbist" userId="c7836f6c319c67ab" providerId="LiveId" clId="{82030F73-2390-4F5D-B704-AB6B90AE5A12}"/>
    <pc:docChg chg="undo custSel addSld delSld modSld">
      <pc:chgData name="Franz Barbist" userId="c7836f6c319c67ab" providerId="LiveId" clId="{82030F73-2390-4F5D-B704-AB6B90AE5A12}" dt="2025-05-07T08:40:11.034" v="2622" actId="20577"/>
      <pc:docMkLst>
        <pc:docMk/>
      </pc:docMkLst>
      <pc:sldChg chg="addSp modSp mod">
        <pc:chgData name="Franz Barbist" userId="c7836f6c319c67ab" providerId="LiveId" clId="{82030F73-2390-4F5D-B704-AB6B90AE5A12}" dt="2025-05-07T08:39:22.003" v="2613" actId="1076"/>
        <pc:sldMkLst>
          <pc:docMk/>
          <pc:sldMk cId="380484709" sldId="256"/>
        </pc:sldMkLst>
        <pc:spChg chg="mod">
          <ac:chgData name="Franz Barbist" userId="c7836f6c319c67ab" providerId="LiveId" clId="{82030F73-2390-4F5D-B704-AB6B90AE5A12}" dt="2025-05-07T07:53:34.571" v="1443" actId="20577"/>
          <ac:spMkLst>
            <pc:docMk/>
            <pc:sldMk cId="380484709" sldId="256"/>
            <ac:spMk id="3" creationId="{0C3B163C-1AED-AB20-9375-E22A811D48DE}"/>
          </ac:spMkLst>
        </pc:spChg>
        <pc:spChg chg="add mod">
          <ac:chgData name="Franz Barbist" userId="c7836f6c319c67ab" providerId="LiveId" clId="{82030F73-2390-4F5D-B704-AB6B90AE5A12}" dt="2025-05-07T08:39:22.003" v="2613" actId="1076"/>
          <ac:spMkLst>
            <pc:docMk/>
            <pc:sldMk cId="380484709" sldId="256"/>
            <ac:spMk id="4" creationId="{5AB54769-5837-1AA0-97FD-0F7202E5F934}"/>
          </ac:spMkLst>
        </pc:spChg>
        <pc:picChg chg="mod">
          <ac:chgData name="Franz Barbist" userId="c7836f6c319c67ab" providerId="LiveId" clId="{82030F73-2390-4F5D-B704-AB6B90AE5A12}" dt="2025-05-07T08:39:18.060" v="2612" actId="1076"/>
          <ac:picMkLst>
            <pc:docMk/>
            <pc:sldMk cId="380484709" sldId="256"/>
            <ac:picMk id="16" creationId="{1D5B621F-6E91-C453-91A7-6D42B1723D4C}"/>
          </ac:picMkLst>
        </pc:picChg>
      </pc:sldChg>
      <pc:sldChg chg="addSp delSp modSp del mod setBg setClrOvrMap">
        <pc:chgData name="Franz Barbist" userId="c7836f6c319c67ab" providerId="LiveId" clId="{82030F73-2390-4F5D-B704-AB6B90AE5A12}" dt="2025-04-30T09:11:25.961" v="650" actId="2696"/>
        <pc:sldMkLst>
          <pc:docMk/>
          <pc:sldMk cId="941012719" sldId="257"/>
        </pc:sldMkLst>
      </pc:sldChg>
      <pc:sldChg chg="addSp modSp new mod setBg">
        <pc:chgData name="Franz Barbist" userId="c7836f6c319c67ab" providerId="LiveId" clId="{82030F73-2390-4F5D-B704-AB6B90AE5A12}" dt="2025-04-30T09:11:03.221" v="648" actId="1076"/>
        <pc:sldMkLst>
          <pc:docMk/>
          <pc:sldMk cId="3654437508" sldId="258"/>
        </pc:sldMkLst>
        <pc:spChg chg="mod">
          <ac:chgData name="Franz Barbist" userId="c7836f6c319c67ab" providerId="LiveId" clId="{82030F73-2390-4F5D-B704-AB6B90AE5A12}" dt="2025-04-30T09:11:03.221" v="648" actId="1076"/>
          <ac:spMkLst>
            <pc:docMk/>
            <pc:sldMk cId="3654437508" sldId="258"/>
            <ac:spMk id="2" creationId="{6FA2D075-6A70-0A8B-A44F-BC818EBF2A60}"/>
          </ac:spMkLst>
        </pc:spChg>
        <pc:spChg chg="mod">
          <ac:chgData name="Franz Barbist" userId="c7836f6c319c67ab" providerId="LiveId" clId="{82030F73-2390-4F5D-B704-AB6B90AE5A12}" dt="2025-04-30T09:10:45.729" v="647" actId="20577"/>
          <ac:spMkLst>
            <pc:docMk/>
            <pc:sldMk cId="3654437508" sldId="258"/>
            <ac:spMk id="3" creationId="{DAB5916D-0BA2-4904-FE54-0627BE25CF67}"/>
          </ac:spMkLst>
        </pc:spChg>
        <pc:spChg chg="add">
          <ac:chgData name="Franz Barbist" userId="c7836f6c319c67ab" providerId="LiveId" clId="{82030F73-2390-4F5D-B704-AB6B90AE5A12}" dt="2025-04-30T07:24:02.229" v="362" actId="26606"/>
          <ac:spMkLst>
            <pc:docMk/>
            <pc:sldMk cId="3654437508" sldId="258"/>
            <ac:spMk id="8" creationId="{EEF92585-7A99-6108-9663-8C59032742EC}"/>
          </ac:spMkLst>
        </pc:spChg>
        <pc:cxnChg chg="add">
          <ac:chgData name="Franz Barbist" userId="c7836f6c319c67ab" providerId="LiveId" clId="{82030F73-2390-4F5D-B704-AB6B90AE5A12}" dt="2025-04-30T07:24:02.229" v="362" actId="26606"/>
          <ac:cxnSpMkLst>
            <pc:docMk/>
            <pc:sldMk cId="3654437508" sldId="258"/>
            <ac:cxnSpMk id="10" creationId="{78F0A063-5253-8DF5-3B7B-12FE096705F1}"/>
          </ac:cxnSpMkLst>
        </pc:cxnChg>
      </pc:sldChg>
      <pc:sldChg chg="addSp modSp new mod">
        <pc:chgData name="Franz Barbist" userId="c7836f6c319c67ab" providerId="LiveId" clId="{82030F73-2390-4F5D-B704-AB6B90AE5A12}" dt="2025-05-07T08:04:49.317" v="1725" actId="20577"/>
        <pc:sldMkLst>
          <pc:docMk/>
          <pc:sldMk cId="2674595245" sldId="259"/>
        </pc:sldMkLst>
        <pc:spChg chg="mod">
          <ac:chgData name="Franz Barbist" userId="c7836f6c319c67ab" providerId="LiveId" clId="{82030F73-2390-4F5D-B704-AB6B90AE5A12}" dt="2025-04-30T07:26:44.519" v="374" actId="20577"/>
          <ac:spMkLst>
            <pc:docMk/>
            <pc:sldMk cId="2674595245" sldId="259"/>
            <ac:spMk id="2" creationId="{BF74D356-AB4E-1221-C51F-EE7F8F49DDDA}"/>
          </ac:spMkLst>
        </pc:spChg>
        <pc:spChg chg="mod">
          <ac:chgData name="Franz Barbist" userId="c7836f6c319c67ab" providerId="LiveId" clId="{82030F73-2390-4F5D-B704-AB6B90AE5A12}" dt="2025-05-07T08:04:49.317" v="1725" actId="20577"/>
          <ac:spMkLst>
            <pc:docMk/>
            <pc:sldMk cId="2674595245" sldId="259"/>
            <ac:spMk id="3" creationId="{9984B8C2-392C-9CBB-EEA4-269FF2537FFA}"/>
          </ac:spMkLst>
        </pc:spChg>
        <pc:picChg chg="add mod">
          <ac:chgData name="Franz Barbist" userId="c7836f6c319c67ab" providerId="LiveId" clId="{82030F73-2390-4F5D-B704-AB6B90AE5A12}" dt="2025-04-30T07:37:46.576" v="415" actId="1076"/>
          <ac:picMkLst>
            <pc:docMk/>
            <pc:sldMk cId="2674595245" sldId="259"/>
            <ac:picMk id="5" creationId="{18FD5F28-FB7F-7AE4-548C-25321EC03F1C}"/>
          </ac:picMkLst>
        </pc:picChg>
      </pc:sldChg>
      <pc:sldChg chg="modSp new del mod">
        <pc:chgData name="Franz Barbist" userId="c7836f6c319c67ab" providerId="LiveId" clId="{82030F73-2390-4F5D-B704-AB6B90AE5A12}" dt="2025-05-07T07:59:10.357" v="1597" actId="2696"/>
        <pc:sldMkLst>
          <pc:docMk/>
          <pc:sldMk cId="425266152" sldId="260"/>
        </pc:sldMkLst>
        <pc:spChg chg="mod">
          <ac:chgData name="Franz Barbist" userId="c7836f6c319c67ab" providerId="LiveId" clId="{82030F73-2390-4F5D-B704-AB6B90AE5A12}" dt="2025-05-07T07:03:02.169" v="912" actId="20577"/>
          <ac:spMkLst>
            <pc:docMk/>
            <pc:sldMk cId="425266152" sldId="260"/>
            <ac:spMk id="2" creationId="{7FD0DED5-2CFF-CFA9-4CC3-FD9A11088844}"/>
          </ac:spMkLst>
        </pc:spChg>
        <pc:spChg chg="mod">
          <ac:chgData name="Franz Barbist" userId="c7836f6c319c67ab" providerId="LiveId" clId="{82030F73-2390-4F5D-B704-AB6B90AE5A12}" dt="2025-05-07T07:08:37.630" v="959" actId="20577"/>
          <ac:spMkLst>
            <pc:docMk/>
            <pc:sldMk cId="425266152" sldId="260"/>
            <ac:spMk id="3" creationId="{0C701DBD-4DE8-0F39-65A0-180DD52062C7}"/>
          </ac:spMkLst>
        </pc:spChg>
      </pc:sldChg>
      <pc:sldChg chg="new del">
        <pc:chgData name="Franz Barbist" userId="c7836f6c319c67ab" providerId="LiveId" clId="{82030F73-2390-4F5D-B704-AB6B90AE5A12}" dt="2025-04-30T09:11:30.281" v="652" actId="2696"/>
        <pc:sldMkLst>
          <pc:docMk/>
          <pc:sldMk cId="671437551" sldId="261"/>
        </pc:sldMkLst>
      </pc:sldChg>
      <pc:sldChg chg="addSp delSp modSp new mod setBg">
        <pc:chgData name="Franz Barbist" userId="c7836f6c319c67ab" providerId="LiveId" clId="{82030F73-2390-4F5D-B704-AB6B90AE5A12}" dt="2025-04-30T09:18:07.289" v="904" actId="20577"/>
        <pc:sldMkLst>
          <pc:docMk/>
          <pc:sldMk cId="2558209640" sldId="261"/>
        </pc:sldMkLst>
        <pc:spChg chg="mod">
          <ac:chgData name="Franz Barbist" userId="c7836f6c319c67ab" providerId="LiveId" clId="{82030F73-2390-4F5D-B704-AB6B90AE5A12}" dt="2025-04-30T09:13:12.337" v="737" actId="26606"/>
          <ac:spMkLst>
            <pc:docMk/>
            <pc:sldMk cId="2558209640" sldId="261"/>
            <ac:spMk id="2" creationId="{F7B7EC71-A5B8-B9D1-C5F1-74C7E9DAEDFD}"/>
          </ac:spMkLst>
        </pc:spChg>
        <pc:spChg chg="mod ord">
          <ac:chgData name="Franz Barbist" userId="c7836f6c319c67ab" providerId="LiveId" clId="{82030F73-2390-4F5D-B704-AB6B90AE5A12}" dt="2025-04-30T09:18:07.289" v="904" actId="20577"/>
          <ac:spMkLst>
            <pc:docMk/>
            <pc:sldMk cId="2558209640" sldId="261"/>
            <ac:spMk id="3" creationId="{1EB0BCF0-3136-DA3B-E609-A4A601A181F6}"/>
          </ac:spMkLst>
        </pc:spChg>
        <pc:spChg chg="add">
          <ac:chgData name="Franz Barbist" userId="c7836f6c319c67ab" providerId="LiveId" clId="{82030F73-2390-4F5D-B704-AB6B90AE5A12}" dt="2025-04-30T09:13:12.337" v="737" actId="26606"/>
          <ac:spMkLst>
            <pc:docMk/>
            <pc:sldMk cId="2558209640" sldId="261"/>
            <ac:spMk id="21" creationId="{E49D7415-2F11-44C2-B6AA-13A25B6814B9}"/>
          </ac:spMkLst>
        </pc:spChg>
        <pc:picChg chg="add mod">
          <ac:chgData name="Franz Barbist" userId="c7836f6c319c67ab" providerId="LiveId" clId="{82030F73-2390-4F5D-B704-AB6B90AE5A12}" dt="2025-04-30T09:13:12.337" v="737" actId="26606"/>
          <ac:picMkLst>
            <pc:docMk/>
            <pc:sldMk cId="2558209640" sldId="261"/>
            <ac:picMk id="7" creationId="{3F3889DF-62DB-64DD-9B56-3660DA65036A}"/>
          </ac:picMkLst>
        </pc:picChg>
        <pc:cxnChg chg="add">
          <ac:chgData name="Franz Barbist" userId="c7836f6c319c67ab" providerId="LiveId" clId="{82030F73-2390-4F5D-B704-AB6B90AE5A12}" dt="2025-04-30T09:13:12.337" v="737" actId="26606"/>
          <ac:cxnSpMkLst>
            <pc:docMk/>
            <pc:sldMk cId="2558209640" sldId="261"/>
            <ac:cxnSpMk id="23" creationId="{D2E57F3D-33BE-4306-87E6-245763719516}"/>
          </ac:cxnSpMkLst>
        </pc:cxnChg>
      </pc:sldChg>
      <pc:sldChg chg="addSp delSp modSp new mod setBg">
        <pc:chgData name="Franz Barbist" userId="c7836f6c319c67ab" providerId="LiveId" clId="{82030F73-2390-4F5D-B704-AB6B90AE5A12}" dt="2025-05-07T08:06:34.160" v="1726" actId="1076"/>
        <pc:sldMkLst>
          <pc:docMk/>
          <pc:sldMk cId="2490326185" sldId="262"/>
        </pc:sldMkLst>
        <pc:spChg chg="mod">
          <ac:chgData name="Franz Barbist" userId="c7836f6c319c67ab" providerId="LiveId" clId="{82030F73-2390-4F5D-B704-AB6B90AE5A12}" dt="2025-05-07T08:06:34.160" v="1726" actId="1076"/>
          <ac:spMkLst>
            <pc:docMk/>
            <pc:sldMk cId="2490326185" sldId="262"/>
            <ac:spMk id="2" creationId="{08F188C3-A932-D97B-3817-34C4688AE405}"/>
          </ac:spMkLst>
        </pc:spChg>
        <pc:spChg chg="add del mod ord">
          <ac:chgData name="Franz Barbist" userId="c7836f6c319c67ab" providerId="LiveId" clId="{82030F73-2390-4F5D-B704-AB6B90AE5A12}" dt="2025-05-07T08:02:32.736" v="1698" actId="313"/>
          <ac:spMkLst>
            <pc:docMk/>
            <pc:sldMk cId="2490326185" sldId="262"/>
            <ac:spMk id="3" creationId="{17EFC519-455B-F92D-041E-CAC291076BD8}"/>
          </ac:spMkLst>
        </pc:spChg>
        <pc:spChg chg="add del">
          <ac:chgData name="Franz Barbist" userId="c7836f6c319c67ab" providerId="LiveId" clId="{82030F73-2390-4F5D-B704-AB6B90AE5A12}" dt="2025-05-07T07:18:57.237" v="1123" actId="26606"/>
          <ac:spMkLst>
            <pc:docMk/>
            <pc:sldMk cId="2490326185" sldId="262"/>
            <ac:spMk id="12" creationId="{E49D7415-2F11-44C2-B6AA-13A25B6814B9}"/>
          </ac:spMkLst>
        </pc:spChg>
        <pc:picChg chg="add del mod ord">
          <ac:chgData name="Franz Barbist" userId="c7836f6c319c67ab" providerId="LiveId" clId="{82030F73-2390-4F5D-B704-AB6B90AE5A12}" dt="2025-05-07T07:16:44.532" v="998" actId="22"/>
          <ac:picMkLst>
            <pc:docMk/>
            <pc:sldMk cId="2490326185" sldId="262"/>
            <ac:picMk id="5" creationId="{7FA999CE-9AE8-C62F-5FEA-B174457298BF}"/>
          </ac:picMkLst>
        </pc:picChg>
        <pc:picChg chg="add mod">
          <ac:chgData name="Franz Barbist" userId="c7836f6c319c67ab" providerId="LiveId" clId="{82030F73-2390-4F5D-B704-AB6B90AE5A12}" dt="2025-05-07T08:02:46.855" v="1699" actId="1076"/>
          <ac:picMkLst>
            <pc:docMk/>
            <pc:sldMk cId="2490326185" sldId="262"/>
            <ac:picMk id="7" creationId="{ED1646F3-DE63-4A82-A02D-6BFB413E6AD0}"/>
          </ac:picMkLst>
        </pc:picChg>
        <pc:picChg chg="add mod">
          <ac:chgData name="Franz Barbist" userId="c7836f6c319c67ab" providerId="LiveId" clId="{82030F73-2390-4F5D-B704-AB6B90AE5A12}" dt="2025-05-07T08:03:18.576" v="1707" actId="1076"/>
          <ac:picMkLst>
            <pc:docMk/>
            <pc:sldMk cId="2490326185" sldId="262"/>
            <ac:picMk id="9" creationId="{7E42594A-7045-3A4B-13BC-A0CCCEDE5985}"/>
          </ac:picMkLst>
        </pc:picChg>
        <pc:cxnChg chg="add del">
          <ac:chgData name="Franz Barbist" userId="c7836f6c319c67ab" providerId="LiveId" clId="{82030F73-2390-4F5D-B704-AB6B90AE5A12}" dt="2025-05-07T07:18:57.237" v="1123" actId="26606"/>
          <ac:cxnSpMkLst>
            <pc:docMk/>
            <pc:sldMk cId="2490326185" sldId="262"/>
            <ac:cxnSpMk id="14" creationId="{8E0104E4-99BC-494F-8342-F250828E574F}"/>
          </ac:cxnSpMkLst>
        </pc:cxnChg>
      </pc:sldChg>
      <pc:sldChg chg="addSp modSp new mod">
        <pc:chgData name="Franz Barbist" userId="c7836f6c319c67ab" providerId="LiveId" clId="{82030F73-2390-4F5D-B704-AB6B90AE5A12}" dt="2025-05-07T08:08:40.256" v="1859" actId="1076"/>
        <pc:sldMkLst>
          <pc:docMk/>
          <pc:sldMk cId="3364783046" sldId="263"/>
        </pc:sldMkLst>
        <pc:spChg chg="mod">
          <ac:chgData name="Franz Barbist" userId="c7836f6c319c67ab" providerId="LiveId" clId="{82030F73-2390-4F5D-B704-AB6B90AE5A12}" dt="2025-05-07T08:00:09.904" v="1600" actId="313"/>
          <ac:spMkLst>
            <pc:docMk/>
            <pc:sldMk cId="3364783046" sldId="263"/>
            <ac:spMk id="2" creationId="{4A0BE148-FF71-10AC-9384-F9BE28760FD1}"/>
          </ac:spMkLst>
        </pc:spChg>
        <pc:spChg chg="mod">
          <ac:chgData name="Franz Barbist" userId="c7836f6c319c67ab" providerId="LiveId" clId="{82030F73-2390-4F5D-B704-AB6B90AE5A12}" dt="2025-05-07T08:01:13.177" v="1663" actId="20577"/>
          <ac:spMkLst>
            <pc:docMk/>
            <pc:sldMk cId="3364783046" sldId="263"/>
            <ac:spMk id="3" creationId="{FFDAAA55-02FE-A45C-CF52-0E0344D098CB}"/>
          </ac:spMkLst>
        </pc:spChg>
        <pc:picChg chg="add mod">
          <ac:chgData name="Franz Barbist" userId="c7836f6c319c67ab" providerId="LiveId" clId="{82030F73-2390-4F5D-B704-AB6B90AE5A12}" dt="2025-05-07T08:08:40.256" v="1859" actId="1076"/>
          <ac:picMkLst>
            <pc:docMk/>
            <pc:sldMk cId="3364783046" sldId="263"/>
            <ac:picMk id="5" creationId="{11ACE581-7CD4-AC55-7786-5ABAC9BFACD5}"/>
          </ac:picMkLst>
        </pc:picChg>
      </pc:sldChg>
      <pc:sldChg chg="addSp modSp new mod">
        <pc:chgData name="Franz Barbist" userId="c7836f6c319c67ab" providerId="LiveId" clId="{82030F73-2390-4F5D-B704-AB6B90AE5A12}" dt="2025-05-07T08:15:11.735" v="1923" actId="20577"/>
        <pc:sldMkLst>
          <pc:docMk/>
          <pc:sldMk cId="3846176029" sldId="264"/>
        </pc:sldMkLst>
        <pc:spChg chg="mod">
          <ac:chgData name="Franz Barbist" userId="c7836f6c319c67ab" providerId="LiveId" clId="{82030F73-2390-4F5D-B704-AB6B90AE5A12}" dt="2025-05-07T08:15:11.735" v="1923" actId="20577"/>
          <ac:spMkLst>
            <pc:docMk/>
            <pc:sldMk cId="3846176029" sldId="264"/>
            <ac:spMk id="2" creationId="{18F43849-85EC-4670-69BF-6C6768D04CBF}"/>
          </ac:spMkLst>
        </pc:spChg>
        <pc:spChg chg="mod">
          <ac:chgData name="Franz Barbist" userId="c7836f6c319c67ab" providerId="LiveId" clId="{82030F73-2390-4F5D-B704-AB6B90AE5A12}" dt="2025-05-07T07:57:30.682" v="1595" actId="20577"/>
          <ac:spMkLst>
            <pc:docMk/>
            <pc:sldMk cId="3846176029" sldId="264"/>
            <ac:spMk id="3" creationId="{D63C5579-2C7F-8C1F-1244-AE88DED711DB}"/>
          </ac:spMkLst>
        </pc:spChg>
        <pc:picChg chg="add mod">
          <ac:chgData name="Franz Barbist" userId="c7836f6c319c67ab" providerId="LiveId" clId="{82030F73-2390-4F5D-B704-AB6B90AE5A12}" dt="2025-05-07T07:57:45.668" v="1596" actId="1076"/>
          <ac:picMkLst>
            <pc:docMk/>
            <pc:sldMk cId="3846176029" sldId="264"/>
            <ac:picMk id="5" creationId="{2133C8F2-9FB6-D199-0AC3-4EFB2D6C98AF}"/>
          </ac:picMkLst>
        </pc:picChg>
      </pc:sldChg>
      <pc:sldChg chg="addSp modSp new mod">
        <pc:chgData name="Franz Barbist" userId="c7836f6c319c67ab" providerId="LiveId" clId="{82030F73-2390-4F5D-B704-AB6B90AE5A12}" dt="2025-05-07T08:16:07.921" v="2024" actId="20577"/>
        <pc:sldMkLst>
          <pc:docMk/>
          <pc:sldMk cId="1891275951" sldId="265"/>
        </pc:sldMkLst>
        <pc:spChg chg="mod">
          <ac:chgData name="Franz Barbist" userId="c7836f6c319c67ab" providerId="LiveId" clId="{82030F73-2390-4F5D-B704-AB6B90AE5A12}" dt="2025-05-07T08:06:40.561" v="1740" actId="20577"/>
          <ac:spMkLst>
            <pc:docMk/>
            <pc:sldMk cId="1891275951" sldId="265"/>
            <ac:spMk id="2" creationId="{C357B207-81E6-ED59-C715-DAB55F5FC5F3}"/>
          </ac:spMkLst>
        </pc:spChg>
        <pc:spChg chg="mod">
          <ac:chgData name="Franz Barbist" userId="c7836f6c319c67ab" providerId="LiveId" clId="{82030F73-2390-4F5D-B704-AB6B90AE5A12}" dt="2025-05-07T08:16:07.921" v="2024" actId="20577"/>
          <ac:spMkLst>
            <pc:docMk/>
            <pc:sldMk cId="1891275951" sldId="265"/>
            <ac:spMk id="3" creationId="{767DBBD8-6541-5640-E2AE-2702D78F939E}"/>
          </ac:spMkLst>
        </pc:spChg>
        <pc:picChg chg="add mod">
          <ac:chgData name="Franz Barbist" userId="c7836f6c319c67ab" providerId="LiveId" clId="{82030F73-2390-4F5D-B704-AB6B90AE5A12}" dt="2025-05-07T08:10:51.778" v="1864" actId="14100"/>
          <ac:picMkLst>
            <pc:docMk/>
            <pc:sldMk cId="1891275951" sldId="265"/>
            <ac:picMk id="5" creationId="{911AAEF3-78D6-59F7-CF52-69B69206880A}"/>
          </ac:picMkLst>
        </pc:picChg>
        <pc:picChg chg="add mod">
          <ac:chgData name="Franz Barbist" userId="c7836f6c319c67ab" providerId="LiveId" clId="{82030F73-2390-4F5D-B704-AB6B90AE5A12}" dt="2025-05-07T08:10:58.482" v="1867" actId="1076"/>
          <ac:picMkLst>
            <pc:docMk/>
            <pc:sldMk cId="1891275951" sldId="265"/>
            <ac:picMk id="7" creationId="{94E047D8-7CAC-4473-F375-60BA0759838F}"/>
          </ac:picMkLst>
        </pc:picChg>
      </pc:sldChg>
      <pc:sldChg chg="addSp modSp new mod">
        <pc:chgData name="Franz Barbist" userId="c7836f6c319c67ab" providerId="LiveId" clId="{82030F73-2390-4F5D-B704-AB6B90AE5A12}" dt="2025-05-07T08:39:45.332" v="2614" actId="1076"/>
        <pc:sldMkLst>
          <pc:docMk/>
          <pc:sldMk cId="2622366391" sldId="266"/>
        </pc:sldMkLst>
        <pc:spChg chg="mod">
          <ac:chgData name="Franz Barbist" userId="c7836f6c319c67ab" providerId="LiveId" clId="{82030F73-2390-4F5D-B704-AB6B90AE5A12}" dt="2025-05-07T08:17:24.082" v="2037" actId="20577"/>
          <ac:spMkLst>
            <pc:docMk/>
            <pc:sldMk cId="2622366391" sldId="266"/>
            <ac:spMk id="2" creationId="{A6E238C4-D8CD-3E07-D79D-796F174F6193}"/>
          </ac:spMkLst>
        </pc:spChg>
        <pc:picChg chg="add mod">
          <ac:chgData name="Franz Barbist" userId="c7836f6c319c67ab" providerId="LiveId" clId="{82030F73-2390-4F5D-B704-AB6B90AE5A12}" dt="2025-05-07T08:39:45.332" v="2614" actId="1076"/>
          <ac:picMkLst>
            <pc:docMk/>
            <pc:sldMk cId="2622366391" sldId="266"/>
            <ac:picMk id="5" creationId="{D275E4F2-5587-F768-7BE5-236C19CA9409}"/>
          </ac:picMkLst>
        </pc:picChg>
      </pc:sldChg>
      <pc:sldChg chg="modSp new mod">
        <pc:chgData name="Franz Barbist" userId="c7836f6c319c67ab" providerId="LiveId" clId="{82030F73-2390-4F5D-B704-AB6B90AE5A12}" dt="2025-05-07T08:23:05.864" v="2151" actId="20577"/>
        <pc:sldMkLst>
          <pc:docMk/>
          <pc:sldMk cId="2488945312" sldId="267"/>
        </pc:sldMkLst>
        <pc:spChg chg="mod">
          <ac:chgData name="Franz Barbist" userId="c7836f6c319c67ab" providerId="LiveId" clId="{82030F73-2390-4F5D-B704-AB6B90AE5A12}" dt="2025-05-07T08:20:05.367" v="2066" actId="20577"/>
          <ac:spMkLst>
            <pc:docMk/>
            <pc:sldMk cId="2488945312" sldId="267"/>
            <ac:spMk id="2" creationId="{5BBA809C-B078-3771-6D62-62AB8E7E1373}"/>
          </ac:spMkLst>
        </pc:spChg>
        <pc:spChg chg="mod">
          <ac:chgData name="Franz Barbist" userId="c7836f6c319c67ab" providerId="LiveId" clId="{82030F73-2390-4F5D-B704-AB6B90AE5A12}" dt="2025-05-07T08:23:05.864" v="2151" actId="20577"/>
          <ac:spMkLst>
            <pc:docMk/>
            <pc:sldMk cId="2488945312" sldId="267"/>
            <ac:spMk id="3" creationId="{C7E426CB-E310-020E-A621-99FA69C6166D}"/>
          </ac:spMkLst>
        </pc:spChg>
      </pc:sldChg>
      <pc:sldChg chg="addSp delSp modSp new mod setBg">
        <pc:chgData name="Franz Barbist" userId="c7836f6c319c67ab" providerId="LiveId" clId="{82030F73-2390-4F5D-B704-AB6B90AE5A12}" dt="2025-05-07T08:27:25.464" v="2432" actId="20577"/>
        <pc:sldMkLst>
          <pc:docMk/>
          <pc:sldMk cId="1305108939" sldId="268"/>
        </pc:sldMkLst>
        <pc:spChg chg="mod">
          <ac:chgData name="Franz Barbist" userId="c7836f6c319c67ab" providerId="LiveId" clId="{82030F73-2390-4F5D-B704-AB6B90AE5A12}" dt="2025-05-07T08:27:19.041" v="2413" actId="26606"/>
          <ac:spMkLst>
            <pc:docMk/>
            <pc:sldMk cId="1305108939" sldId="268"/>
            <ac:spMk id="2" creationId="{9F3D5697-28D3-70B2-BABE-B5A7F0041EF9}"/>
          </ac:spMkLst>
        </pc:spChg>
        <pc:spChg chg="add del mod">
          <ac:chgData name="Franz Barbist" userId="c7836f6c319c67ab" providerId="LiveId" clId="{82030F73-2390-4F5D-B704-AB6B90AE5A12}" dt="2025-05-07T08:27:25.464" v="2432" actId="20577"/>
          <ac:spMkLst>
            <pc:docMk/>
            <pc:sldMk cId="1305108939" sldId="268"/>
            <ac:spMk id="3" creationId="{1580B8F0-B5FD-1F72-1EBA-6B31F4A2B6A5}"/>
          </ac:spMkLst>
        </pc:spChg>
        <pc:spChg chg="add del">
          <ac:chgData name="Franz Barbist" userId="c7836f6c319c67ab" providerId="LiveId" clId="{82030F73-2390-4F5D-B704-AB6B90AE5A12}" dt="2025-05-07T08:27:11.144" v="2411" actId="26606"/>
          <ac:spMkLst>
            <pc:docMk/>
            <pc:sldMk cId="1305108939" sldId="268"/>
            <ac:spMk id="9" creationId="{F68B2C62-7648-4430-90D5-AE0F252AF113}"/>
          </ac:spMkLst>
        </pc:spChg>
        <pc:spChg chg="add del">
          <ac:chgData name="Franz Barbist" userId="c7836f6c319c67ab" providerId="LiveId" clId="{82030F73-2390-4F5D-B704-AB6B90AE5A12}" dt="2025-05-07T08:27:19.041" v="2413" actId="26606"/>
          <ac:spMkLst>
            <pc:docMk/>
            <pc:sldMk cId="1305108939" sldId="268"/>
            <ac:spMk id="13" creationId="{F68B2C62-7648-4430-90D5-AE0F252AF113}"/>
          </ac:spMkLst>
        </pc:spChg>
        <pc:graphicFrameChg chg="add del">
          <ac:chgData name="Franz Barbist" userId="c7836f6c319c67ab" providerId="LiveId" clId="{82030F73-2390-4F5D-B704-AB6B90AE5A12}" dt="2025-05-07T08:27:11.144" v="2411" actId="26606"/>
          <ac:graphicFrameMkLst>
            <pc:docMk/>
            <pc:sldMk cId="1305108939" sldId="268"/>
            <ac:graphicFrameMk id="5" creationId="{1B19EF2A-5D12-36C5-FB7C-E655CB1E4B1E}"/>
          </ac:graphicFrameMkLst>
        </pc:graphicFrameChg>
        <pc:graphicFrameChg chg="add del">
          <ac:chgData name="Franz Barbist" userId="c7836f6c319c67ab" providerId="LiveId" clId="{82030F73-2390-4F5D-B704-AB6B90AE5A12}" dt="2025-05-07T08:27:19.041" v="2413" actId="26606"/>
          <ac:graphicFrameMkLst>
            <pc:docMk/>
            <pc:sldMk cId="1305108939" sldId="268"/>
            <ac:graphicFrameMk id="15" creationId="{4732A207-186D-5610-80CC-17E2CF486516}"/>
          </ac:graphicFrameMkLst>
        </pc:graphicFrameChg>
        <pc:cxnChg chg="add del">
          <ac:chgData name="Franz Barbist" userId="c7836f6c319c67ab" providerId="LiveId" clId="{82030F73-2390-4F5D-B704-AB6B90AE5A12}" dt="2025-05-07T08:27:11.144" v="2411" actId="26606"/>
          <ac:cxnSpMkLst>
            <pc:docMk/>
            <pc:sldMk cId="1305108939" sldId="268"/>
            <ac:cxnSpMk id="11" creationId="{9BB96FAB-CCBF-4D1E-9D0D-B038ACC29BD0}"/>
          </ac:cxnSpMkLst>
        </pc:cxnChg>
        <pc:cxnChg chg="add del">
          <ac:chgData name="Franz Barbist" userId="c7836f6c319c67ab" providerId="LiveId" clId="{82030F73-2390-4F5D-B704-AB6B90AE5A12}" dt="2025-05-07T08:27:19.041" v="2413" actId="26606"/>
          <ac:cxnSpMkLst>
            <pc:docMk/>
            <pc:sldMk cId="1305108939" sldId="268"/>
            <ac:cxnSpMk id="14" creationId="{0ADD27CF-4CE1-2871-1ABA-40FCA4D03214}"/>
          </ac:cxnSpMkLst>
        </pc:cxnChg>
      </pc:sldChg>
      <pc:sldChg chg="modSp new mod">
        <pc:chgData name="Franz Barbist" userId="c7836f6c319c67ab" providerId="LiveId" clId="{82030F73-2390-4F5D-B704-AB6B90AE5A12}" dt="2025-05-07T08:31:35.481" v="2554" actId="20577"/>
        <pc:sldMkLst>
          <pc:docMk/>
          <pc:sldMk cId="503893426" sldId="269"/>
        </pc:sldMkLst>
        <pc:spChg chg="mod">
          <ac:chgData name="Franz Barbist" userId="c7836f6c319c67ab" providerId="LiveId" clId="{82030F73-2390-4F5D-B704-AB6B90AE5A12}" dt="2025-05-07T08:28:17.928" v="2466" actId="20577"/>
          <ac:spMkLst>
            <pc:docMk/>
            <pc:sldMk cId="503893426" sldId="269"/>
            <ac:spMk id="2" creationId="{A35595A2-E084-8230-3AC2-4AC3C6F972D7}"/>
          </ac:spMkLst>
        </pc:spChg>
        <pc:spChg chg="mod">
          <ac:chgData name="Franz Barbist" userId="c7836f6c319c67ab" providerId="LiveId" clId="{82030F73-2390-4F5D-B704-AB6B90AE5A12}" dt="2025-05-07T08:31:35.481" v="2554" actId="20577"/>
          <ac:spMkLst>
            <pc:docMk/>
            <pc:sldMk cId="503893426" sldId="269"/>
            <ac:spMk id="3" creationId="{836B22E4-66F8-4108-0D11-21B9F67D0D7C}"/>
          </ac:spMkLst>
        </pc:spChg>
      </pc:sldChg>
      <pc:sldChg chg="addSp modSp new mod">
        <pc:chgData name="Franz Barbist" userId="c7836f6c319c67ab" providerId="LiveId" clId="{82030F73-2390-4F5D-B704-AB6B90AE5A12}" dt="2025-05-07T08:40:11.034" v="2622" actId="20577"/>
        <pc:sldMkLst>
          <pc:docMk/>
          <pc:sldMk cId="2191172520" sldId="270"/>
        </pc:sldMkLst>
        <pc:spChg chg="mod">
          <ac:chgData name="Franz Barbist" userId="c7836f6c319c67ab" providerId="LiveId" clId="{82030F73-2390-4F5D-B704-AB6B90AE5A12}" dt="2025-05-07T08:36:24.521" v="2565" actId="20577"/>
          <ac:spMkLst>
            <pc:docMk/>
            <pc:sldMk cId="2191172520" sldId="270"/>
            <ac:spMk id="2" creationId="{8BD6732A-2317-0AE5-9150-FBF28BE57F84}"/>
          </ac:spMkLst>
        </pc:spChg>
        <pc:spChg chg="mod">
          <ac:chgData name="Franz Barbist" userId="c7836f6c319c67ab" providerId="LiveId" clId="{82030F73-2390-4F5D-B704-AB6B90AE5A12}" dt="2025-05-07T08:40:11.034" v="2622" actId="20577"/>
          <ac:spMkLst>
            <pc:docMk/>
            <pc:sldMk cId="2191172520" sldId="270"/>
            <ac:spMk id="3" creationId="{CEBDA9A3-055E-657E-C798-1E6CFF094E13}"/>
          </ac:spMkLst>
        </pc:spChg>
        <pc:picChg chg="add mod">
          <ac:chgData name="Franz Barbist" userId="c7836f6c319c67ab" providerId="LiveId" clId="{82030F73-2390-4F5D-B704-AB6B90AE5A12}" dt="2025-05-07T08:37:49.698" v="2605" actId="1076"/>
          <ac:picMkLst>
            <pc:docMk/>
            <pc:sldMk cId="2191172520" sldId="270"/>
            <ac:picMk id="5" creationId="{A69219C4-C702-AAEF-33F5-BEF4DE525B7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08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46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87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71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600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1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916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253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491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27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7400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4" r:id="rId2"/>
    <p:sldLayoutId id="2147483693" r:id="rId3"/>
    <p:sldLayoutId id="2147483692" r:id="rId4"/>
    <p:sldLayoutId id="2147483691" r:id="rId5"/>
    <p:sldLayoutId id="2147483690" r:id="rId6"/>
    <p:sldLayoutId id="2147483689" r:id="rId7"/>
    <p:sldLayoutId id="2147483688" r:id="rId8"/>
    <p:sldLayoutId id="2147483687" r:id="rId9"/>
    <p:sldLayoutId id="2147483686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5CB65D0-496F-4797-A015-C85839E35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Close-up of chess pieces on a chessboard">
            <a:extLst>
              <a:ext uri="{FF2B5EF4-FFF2-40B4-BE49-F238E27FC236}">
                <a16:creationId xmlns:a16="http://schemas.microsoft.com/office/drawing/2014/main" id="{1D5B621F-6E91-C453-91A7-6D42B1723D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414"/>
          <a:stretch/>
        </p:blipFill>
        <p:spPr>
          <a:xfrm>
            <a:off x="10049" y="20106"/>
            <a:ext cx="12192000" cy="685798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5D2C779-8883-4E5F-A170-0F464918C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990598"/>
            <a:ext cx="12188952" cy="4745182"/>
          </a:xfrm>
          <a:prstGeom prst="rect">
            <a:avLst/>
          </a:prstGeom>
          <a:gradFill>
            <a:gsLst>
              <a:gs pos="35000">
                <a:srgbClr val="000000">
                  <a:alpha val="41000"/>
                </a:srgbClr>
              </a:gs>
              <a:gs pos="0">
                <a:srgbClr val="000000">
                  <a:alpha val="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9DEA84-1BBE-E0E0-0B8E-6116DAC806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3541" y="990599"/>
            <a:ext cx="5619054" cy="4849091"/>
          </a:xfrm>
        </p:spPr>
        <p:txBody>
          <a:bodyPr anchor="ctr">
            <a:normAutofit/>
          </a:bodyPr>
          <a:lstStyle/>
          <a:p>
            <a:pPr algn="r"/>
            <a:r>
              <a:rPr lang="de-AT" dirty="0">
                <a:solidFill>
                  <a:srgbClr val="FFFFFF"/>
                </a:solidFill>
              </a:rPr>
              <a:t>Python Chess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B163C-1AED-AB20-9375-E22A811D48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12865" y="1447799"/>
            <a:ext cx="2368905" cy="4076699"/>
          </a:xfrm>
        </p:spPr>
        <p:txBody>
          <a:bodyPr anchor="ctr">
            <a:normAutofit/>
          </a:bodyPr>
          <a:lstStyle/>
          <a:p>
            <a:r>
              <a:rPr lang="de-AT" dirty="0">
                <a:solidFill>
                  <a:srgbClr val="FFFFFF"/>
                </a:solidFill>
              </a:rPr>
              <a:t>Von Moritz Gruber, Jonas Glaser-Heiß und Franz Barbist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D96A694-258D-4418-A83C-B9BA72FD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115300" y="1780927"/>
            <a:ext cx="0" cy="3390901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sx="88000" sy="88000" algn="tl" rotWithShape="0">
              <a:prstClr val="black">
                <a:alpha val="26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AB54769-5837-1AA0-97FD-0F7202E5F934}"/>
              </a:ext>
            </a:extLst>
          </p:cNvPr>
          <p:cNvSpPr txBox="1"/>
          <p:nvPr/>
        </p:nvSpPr>
        <p:spPr>
          <a:xfrm>
            <a:off x="5265260" y="6274159"/>
            <a:ext cx="69468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z="2400" dirty="0"/>
              <a:t>https://github.com/YTFirestormHD/PythonChess</a:t>
            </a:r>
          </a:p>
        </p:txBody>
      </p:sp>
    </p:spTree>
    <p:extLst>
      <p:ext uri="{BB962C8B-B14F-4D97-AF65-F5344CB8AC3E}">
        <p14:creationId xmlns:p14="http://schemas.microsoft.com/office/powerpoint/2010/main" val="3804847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6732A-2317-0AE5-9150-FBF28BE5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Stockfish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DA9A3-055E-657E-C798-1E6CFF094E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Einbinden der Schach-KI </a:t>
            </a:r>
            <a:r>
              <a:rPr lang="de-AT" dirty="0" err="1"/>
              <a:t>Stockfish</a:t>
            </a:r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https://pypi.org/project/stockfish/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219C4-C702-AAEF-33F5-BEF4DE525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3851" y="2081314"/>
            <a:ext cx="6926022" cy="3284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172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D356-AB4E-1221-C51F-EE7F8F49D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Probleme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4B8C2-392C-9CBB-EEA4-269FF2537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Erkennen von Schach / Schachmatt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r>
              <a:rPr lang="de-AT" dirty="0"/>
              <a:t>Problem: Es testet nur ab, ob der König noch auf dem Feld ist oder nicht. Um das Spiel dann zu beenden, muss man den König schlagen.</a:t>
            </a:r>
          </a:p>
          <a:p>
            <a:r>
              <a:rPr lang="de-AT" dirty="0"/>
              <a:t>Erkenne von Schachmatt wurde mithilfe der </a:t>
            </a:r>
            <a:r>
              <a:rPr lang="de-AT" dirty="0" err="1"/>
              <a:t>Stockfish</a:t>
            </a:r>
            <a:r>
              <a:rPr lang="de-AT" dirty="0"/>
              <a:t>-Bibliothek gelöst.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D5F28-FB7F-7AE4-548C-25321EC03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2691267"/>
            <a:ext cx="7173326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95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A809C-B078-3771-6D62-62AB8E7E1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wir ändern würden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426CB-E310-020E-A621-99FA69C6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Besser strukturieren (in mehrere Dateien aufteilen)</a:t>
            </a:r>
          </a:p>
          <a:p>
            <a:r>
              <a:rPr lang="de-AT" dirty="0"/>
              <a:t>FEN-Notation verwenden</a:t>
            </a:r>
          </a:p>
          <a:p>
            <a:endParaRPr lang="de-AT" dirty="0"/>
          </a:p>
          <a:p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2488945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95A2-E084-8230-3AC2-4AC3C6F9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Unser Fazit zum Pair-</a:t>
            </a:r>
            <a:r>
              <a:rPr lang="de-AT" dirty="0" err="1"/>
              <a:t>programming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B22E4-66F8-4108-0D11-21B9F67D0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Hat gut funktioniert</a:t>
            </a:r>
          </a:p>
        </p:txBody>
      </p:sp>
    </p:spTree>
    <p:extLst>
      <p:ext uri="{BB962C8B-B14F-4D97-AF65-F5344CB8AC3E}">
        <p14:creationId xmlns:p14="http://schemas.microsoft.com/office/powerpoint/2010/main" val="503893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B7EC71-A5B8-B9D1-C5F1-74C7E9DAE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672" y="909638"/>
            <a:ext cx="5848694" cy="131806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Ziel</a:t>
            </a:r>
          </a:p>
        </p:txBody>
      </p:sp>
      <p:pic>
        <p:nvPicPr>
          <p:cNvPr id="7" name="Graphic 6" descr="Chess Pieces">
            <a:extLst>
              <a:ext uri="{FF2B5EF4-FFF2-40B4-BE49-F238E27FC236}">
                <a16:creationId xmlns:a16="http://schemas.microsoft.com/office/drawing/2014/main" id="{3F3889DF-62DB-64DD-9B56-3660DA650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0101" y="1679090"/>
            <a:ext cx="4455010" cy="4455010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0661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B0BCF0-3136-DA3B-E609-A4A601A181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2672" y="2276474"/>
            <a:ext cx="5848694" cy="38850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de-AT" dirty="0"/>
              <a:t>Mithilfe von Pair-</a:t>
            </a:r>
            <a:r>
              <a:rPr lang="de-AT" dirty="0" err="1"/>
              <a:t>Programming</a:t>
            </a:r>
            <a:r>
              <a:rPr lang="de-AT" dirty="0"/>
              <a:t> und GitHub ein simples Schach-Programm in Python programmieren.</a:t>
            </a:r>
          </a:p>
          <a:p>
            <a:pPr marL="0" indent="0">
              <a:buNone/>
            </a:pPr>
            <a:r>
              <a:rPr lang="de-AT" dirty="0"/>
              <a:t>Man soll gegeneinander spielen können, aber auch gegen die eingebundene KI.</a:t>
            </a:r>
          </a:p>
        </p:txBody>
      </p:sp>
    </p:spTree>
    <p:extLst>
      <p:ext uri="{BB962C8B-B14F-4D97-AF65-F5344CB8AC3E}">
        <p14:creationId xmlns:p14="http://schemas.microsoft.com/office/powerpoint/2010/main" val="2558209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EF92585-7A99-6108-9663-8C5903274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A2D075-6A70-0A8B-A44F-BC818EBF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0816" y="2708109"/>
            <a:ext cx="4265763" cy="1441776"/>
          </a:xfrm>
        </p:spPr>
        <p:txBody>
          <a:bodyPr anchor="t">
            <a:normAutofit/>
          </a:bodyPr>
          <a:lstStyle/>
          <a:p>
            <a:r>
              <a:rPr lang="de-AT" dirty="0"/>
              <a:t>Grundprinzip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5916D-0BA2-4904-FE54-0627BE25C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1353" y="2200490"/>
            <a:ext cx="5269831" cy="3445399"/>
          </a:xfrm>
        </p:spPr>
        <p:txBody>
          <a:bodyPr>
            <a:normAutofit lnSpcReduction="10000"/>
          </a:bodyPr>
          <a:lstStyle/>
          <a:p>
            <a:r>
              <a:rPr lang="de-AT" dirty="0"/>
              <a:t>Brett mit Beschriftung</a:t>
            </a:r>
          </a:p>
          <a:p>
            <a:r>
              <a:rPr lang="de-AT" dirty="0"/>
              <a:t>Funktionierende Figuren (Bewegbar, Schlagen)</a:t>
            </a:r>
          </a:p>
          <a:p>
            <a:r>
              <a:rPr lang="de-AT" dirty="0"/>
              <a:t>Abwechselnde Zugfolge</a:t>
            </a:r>
          </a:p>
          <a:p>
            <a:r>
              <a:rPr lang="de-AT" dirty="0"/>
              <a:t>Erkennen von Schach / Schachmatt</a:t>
            </a:r>
          </a:p>
          <a:p>
            <a:r>
              <a:rPr lang="de-AT" dirty="0"/>
              <a:t>Besondere Züge (En Passant, Rochade)</a:t>
            </a:r>
          </a:p>
          <a:p>
            <a:r>
              <a:rPr lang="de-AT" dirty="0"/>
              <a:t>Einbindung einer Schach-KI (</a:t>
            </a:r>
            <a:r>
              <a:rPr lang="de-AT" dirty="0" err="1"/>
              <a:t>Stockfish</a:t>
            </a:r>
            <a:r>
              <a:rPr lang="de-AT" dirty="0"/>
              <a:t>)</a:t>
            </a:r>
          </a:p>
          <a:p>
            <a:r>
              <a:rPr lang="de-AT" dirty="0"/>
              <a:t>Menü zum auswählen der KI-Stärke</a:t>
            </a:r>
          </a:p>
          <a:p>
            <a:endParaRPr lang="de-AT" dirty="0"/>
          </a:p>
          <a:p>
            <a:endParaRPr lang="de-AT" dirty="0"/>
          </a:p>
          <a:p>
            <a:endParaRPr lang="de-AT" dirty="0"/>
          </a:p>
          <a:p>
            <a:endParaRPr lang="de-AT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F0A063-5253-8DF5-3B7B-12FE09670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50816" y="3764346"/>
            <a:ext cx="402336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437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43849-85EC-4670-69BF-6C6768D0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AT" dirty="0"/>
              <a:t>Aktueller </a:t>
            </a:r>
            <a:r>
              <a:rPr lang="de-AT" dirty="0" err="1"/>
              <a:t>build</a:t>
            </a:r>
            <a:r>
              <a:rPr lang="de-AT" dirty="0"/>
              <a:t>: </a:t>
            </a:r>
            <a:r>
              <a:rPr lang="de-AT" dirty="0" err="1"/>
              <a:t>pre</a:t>
            </a:r>
            <a:r>
              <a:rPr lang="de-AT" dirty="0"/>
              <a:t>-release </a:t>
            </a:r>
            <a:r>
              <a:rPr lang="de-AT" dirty="0" err="1"/>
              <a:t>beta</a:t>
            </a:r>
            <a:r>
              <a:rPr lang="de-AT" dirty="0"/>
              <a:t> 1.3.6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C5579-2C7F-8C1F-1244-AE88DED71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Brett mit Beschriftung</a:t>
            </a:r>
          </a:p>
          <a:p>
            <a:r>
              <a:rPr lang="de-AT" dirty="0"/>
              <a:t>Funktionierende Figuren (Bewegbar, Schlagen)</a:t>
            </a:r>
          </a:p>
          <a:p>
            <a:r>
              <a:rPr lang="de-AT" dirty="0"/>
              <a:t>Abwechselnde Zugfolge</a:t>
            </a:r>
          </a:p>
          <a:p>
            <a:r>
              <a:rPr lang="de-AT" dirty="0"/>
              <a:t>Erkennen von Schachmatt</a:t>
            </a:r>
          </a:p>
          <a:p>
            <a:r>
              <a:rPr lang="de-AT" dirty="0"/>
              <a:t>Einbindung der Schach-KI (</a:t>
            </a:r>
            <a:r>
              <a:rPr lang="de-AT" dirty="0" err="1"/>
              <a:t>Stockfish</a:t>
            </a:r>
            <a:r>
              <a:rPr lang="de-AT" dirty="0"/>
              <a:t> 17.1)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33C8F2-9FB6-D199-0AC3-4EFB2D6C9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3907" y="1762727"/>
            <a:ext cx="4274702" cy="432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176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D5697-28D3-70B2-BABE-B5A7F0041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Was wir nicht geschafft haben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0B8F0-B5FD-1F72-1EBA-6B31F4A2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Erkennen von Schach</a:t>
            </a:r>
          </a:p>
          <a:p>
            <a:r>
              <a:rPr lang="de-AT" dirty="0"/>
              <a:t>Einbinden von besonderen Zügen (Rochade, En Passant, Bauernumwandlung)</a:t>
            </a:r>
          </a:p>
          <a:p>
            <a:r>
              <a:rPr lang="de-AT" dirty="0"/>
              <a:t>Menü zum Auswählen ob man gegen KI oder Mensch spielen möchte</a:t>
            </a:r>
          </a:p>
          <a:p>
            <a:r>
              <a:rPr lang="de-AT" dirty="0"/>
              <a:t>Menü zum Auswählen der Stärke der KI</a:t>
            </a:r>
          </a:p>
        </p:txBody>
      </p:sp>
    </p:spTree>
    <p:extLst>
      <p:ext uri="{BB962C8B-B14F-4D97-AF65-F5344CB8AC3E}">
        <p14:creationId xmlns:p14="http://schemas.microsoft.com/office/powerpoint/2010/main" val="130510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188C3-A932-D97B-3817-34C4688AE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3" y="726223"/>
            <a:ext cx="10691265" cy="1307592"/>
          </a:xfrm>
        </p:spPr>
        <p:txBody>
          <a:bodyPr/>
          <a:lstStyle/>
          <a:p>
            <a:r>
              <a:rPr lang="de-AT" dirty="0"/>
              <a:t>klasse </a:t>
            </a:r>
            <a:r>
              <a:rPr lang="de-AT" dirty="0" err="1"/>
              <a:t>piece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FC519-455B-F92D-041E-CAC29107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3783672"/>
            <a:ext cx="10691265" cy="3739896"/>
          </a:xfrm>
        </p:spPr>
        <p:txBody>
          <a:bodyPr/>
          <a:lstStyle/>
          <a:p>
            <a:r>
              <a:rPr lang="de-AT" dirty="0"/>
              <a:t>"</a:t>
            </a:r>
            <a:r>
              <a:rPr lang="de-AT" dirty="0" err="1"/>
              <a:t>color</a:t>
            </a:r>
            <a:r>
              <a:rPr lang="de-AT" dirty="0"/>
              <a:t>" = schwarze oder weise Figur</a:t>
            </a:r>
          </a:p>
          <a:p>
            <a:r>
              <a:rPr lang="de-AT" dirty="0"/>
              <a:t>"</a:t>
            </a:r>
            <a:r>
              <a:rPr lang="de-AT" dirty="0" err="1"/>
              <a:t>piece_type</a:t>
            </a:r>
            <a:r>
              <a:rPr lang="de-AT" dirty="0"/>
              <a:t>" = welche Figur</a:t>
            </a:r>
          </a:p>
          <a:p>
            <a:r>
              <a:rPr lang="de-AT" dirty="0"/>
              <a:t>"</a:t>
            </a:r>
            <a:r>
              <a:rPr lang="de-AT" dirty="0" err="1"/>
              <a:t>image</a:t>
            </a:r>
            <a:r>
              <a:rPr lang="de-AT" dirty="0"/>
              <a:t>" = Hinzufügen eines Bildes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1646F3-DE63-4A82-A02D-6BFB413E6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4" y="1380019"/>
            <a:ext cx="9710816" cy="18604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42594A-7045-3A4B-13BC-A0CCCEDE5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004" y="3360174"/>
            <a:ext cx="2187876" cy="325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326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E148-FF71-10AC-9384-F9BE28760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Initialisieren und bewegen der Figuren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DAAA55-02FE-A45C-CF52-0E0344D0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41-43: Aufstellen der Figuren </a:t>
            </a:r>
          </a:p>
          <a:p>
            <a:pPr marL="0" indent="0">
              <a:buNone/>
            </a:pPr>
            <a:r>
              <a:rPr lang="de-AT" dirty="0"/>
              <a:t>	zu beginn des Spiels</a:t>
            </a:r>
          </a:p>
          <a:p>
            <a:r>
              <a:rPr lang="de-AT" dirty="0"/>
              <a:t>45-49: nach vorne gehen</a:t>
            </a:r>
          </a:p>
          <a:p>
            <a:r>
              <a:rPr lang="de-AT" dirty="0"/>
              <a:t>51-54: Figuren der anderen</a:t>
            </a:r>
          </a:p>
          <a:p>
            <a:pPr marL="914400" lvl="2" indent="0">
              <a:buNone/>
            </a:pPr>
            <a:r>
              <a:rPr lang="de-AT" sz="2000" dirty="0"/>
              <a:t>Farbe diagonal schlagen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CE581-7CD4-AC55-7786-5ABAC9BFA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936" y="1999622"/>
            <a:ext cx="7721897" cy="3244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4783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B207-81E6-ED59-C715-DAB55F5FC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Klasse </a:t>
            </a:r>
            <a:r>
              <a:rPr lang="de-AT" dirty="0" err="1"/>
              <a:t>board</a:t>
            </a:r>
            <a:endParaRPr lang="de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BBD8-6541-5640-E2AE-2702D78F9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40" y="1682146"/>
            <a:ext cx="10691265" cy="3739896"/>
          </a:xfrm>
        </p:spPr>
        <p:txBody>
          <a:bodyPr/>
          <a:lstStyle/>
          <a:p>
            <a:r>
              <a:rPr lang="de-AT" dirty="0"/>
              <a:t>Initialisieren des Bretts und auffüllen</a:t>
            </a:r>
          </a:p>
          <a:p>
            <a:pPr marL="0" indent="0">
              <a:buNone/>
            </a:pPr>
            <a:r>
              <a:rPr lang="de-AT" dirty="0"/>
              <a:t>   mit "None", also alle Felder sind leer.</a:t>
            </a:r>
          </a:p>
          <a:p>
            <a:endParaRPr lang="de-AT" dirty="0"/>
          </a:p>
          <a:p>
            <a:r>
              <a:rPr lang="de-AT" dirty="0"/>
              <a:t>"</a:t>
            </a:r>
            <a:r>
              <a:rPr lang="de-AT" dirty="0" err="1"/>
              <a:t>setup_board</a:t>
            </a:r>
            <a:r>
              <a:rPr lang="de-AT" dirty="0"/>
              <a:t>(</a:t>
            </a:r>
            <a:r>
              <a:rPr lang="de-AT" dirty="0" err="1"/>
              <a:t>self</a:t>
            </a:r>
            <a:r>
              <a:rPr lang="de-AT" dirty="0"/>
              <a:t>):" Füllt das Brett zu </a:t>
            </a:r>
          </a:p>
          <a:p>
            <a:pPr marL="0" indent="0">
              <a:buNone/>
            </a:pPr>
            <a:r>
              <a:rPr lang="de-AT" dirty="0"/>
              <a:t> beginn des Spiels mit den Start-Figuren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1AAEF3-78D6-59F7-CF52-69B6920688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905" y="1480487"/>
            <a:ext cx="7189319" cy="1132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E047D8-7CAC-4473-F375-60BA07598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2396" y="2628600"/>
            <a:ext cx="4899049" cy="347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27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238C4-D8CD-3E07-D79D-796F174F6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Klasse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849330-81D2-D009-FA50-0DBEA868E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75E4F2-5587-F768-7BE5-236C19CA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0165" y="2309153"/>
            <a:ext cx="5804531" cy="2079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366391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322</Words>
  <Application>Microsoft Office PowerPoint</Application>
  <PresentationFormat>Widescreen</PresentationFormat>
  <Paragraphs>66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Bierstadt</vt:lpstr>
      <vt:lpstr>Calisto MT</vt:lpstr>
      <vt:lpstr>Univers Condensed</vt:lpstr>
      <vt:lpstr>ChronicleVTI</vt:lpstr>
      <vt:lpstr>Python Chess</vt:lpstr>
      <vt:lpstr>Ziel</vt:lpstr>
      <vt:lpstr>Grundprinzip</vt:lpstr>
      <vt:lpstr>Aktueller build: pre-release beta 1.3.6</vt:lpstr>
      <vt:lpstr>Was wir nicht geschafft haben</vt:lpstr>
      <vt:lpstr>klasse piece</vt:lpstr>
      <vt:lpstr>Initialisieren und bewegen der Figuren</vt:lpstr>
      <vt:lpstr>Klasse board</vt:lpstr>
      <vt:lpstr>Klasse game</vt:lpstr>
      <vt:lpstr>Stockfish</vt:lpstr>
      <vt:lpstr>Probleme</vt:lpstr>
      <vt:lpstr>Was wir ändern würden</vt:lpstr>
      <vt:lpstr>Unser Fazit zum Pair-programming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BARBIST Franz, SchülerIn</dc:creator>
  <cp:lastModifiedBy>BARBIST Franz, SchülerIn</cp:lastModifiedBy>
  <cp:revision>1</cp:revision>
  <dcterms:created xsi:type="dcterms:W3CDTF">2025-04-30T07:10:22Z</dcterms:created>
  <dcterms:modified xsi:type="dcterms:W3CDTF">2025-05-07T08:40:19Z</dcterms:modified>
</cp:coreProperties>
</file>