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30F73-2390-4F5D-B704-AB6B90AE5A12}" v="4" dt="2025-04-30T07:16:2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Barbist" userId="c7836f6c319c67ab" providerId="LiveId" clId="{82030F73-2390-4F5D-B704-AB6B90AE5A12}"/>
    <pc:docChg chg="custSel addSld modSld">
      <pc:chgData name="Franz Barbist" userId="c7836f6c319c67ab" providerId="LiveId" clId="{82030F73-2390-4F5D-B704-AB6B90AE5A12}" dt="2025-04-30T07:40:31.650" v="612" actId="20577"/>
      <pc:docMkLst>
        <pc:docMk/>
      </pc:docMkLst>
      <pc:sldChg chg="addSp delSp modSp mod setBg setClrOvrMap">
        <pc:chgData name="Franz Barbist" userId="c7836f6c319c67ab" providerId="LiveId" clId="{82030F73-2390-4F5D-B704-AB6B90AE5A12}" dt="2025-04-30T07:16:31.646" v="67" actId="26606"/>
        <pc:sldMkLst>
          <pc:docMk/>
          <pc:sldMk cId="941012719" sldId="257"/>
        </pc:sldMkLst>
        <pc:spChg chg="mod">
          <ac:chgData name="Franz Barbist" userId="c7836f6c319c67ab" providerId="LiveId" clId="{82030F73-2390-4F5D-B704-AB6B90AE5A12}" dt="2025-04-30T07:16:31.646" v="67" actId="26606"/>
          <ac:spMkLst>
            <pc:docMk/>
            <pc:sldMk cId="941012719" sldId="257"/>
            <ac:spMk id="2" creationId="{6804976B-3D20-0D83-C24E-785B1E56DCAC}"/>
          </ac:spMkLst>
        </pc:spChg>
        <pc:spChg chg="del mod">
          <ac:chgData name="Franz Barbist" userId="c7836f6c319c67ab" providerId="LiveId" clId="{82030F73-2390-4F5D-B704-AB6B90AE5A12}" dt="2025-04-30T07:15:47.239" v="52" actId="26606"/>
          <ac:spMkLst>
            <pc:docMk/>
            <pc:sldMk cId="941012719" sldId="257"/>
            <ac:spMk id="3" creationId="{6C9CCAB5-06DB-3EC5-6D1C-8457327E5443}"/>
          </ac:spMkLst>
        </pc:spChg>
        <pc:spChg chg="add del">
          <ac:chgData name="Franz Barbist" userId="c7836f6c319c67ab" providerId="LiveId" clId="{82030F73-2390-4F5D-B704-AB6B90AE5A12}" dt="2025-04-30T07:16:16.936" v="65" actId="26606"/>
          <ac:spMkLst>
            <pc:docMk/>
            <pc:sldMk cId="941012719" sldId="257"/>
            <ac:spMk id="9" creationId="{F68B2C62-7648-4430-90D5-AE0F252AF113}"/>
          </ac:spMkLst>
        </pc:spChg>
        <pc:spChg chg="add del">
          <ac:chgData name="Franz Barbist" userId="c7836f6c319c67ab" providerId="LiveId" clId="{82030F73-2390-4F5D-B704-AB6B90AE5A12}" dt="2025-04-30T07:16:31.646" v="67" actId="26606"/>
          <ac:spMkLst>
            <pc:docMk/>
            <pc:sldMk cId="941012719" sldId="257"/>
            <ac:spMk id="22" creationId="{85CB65D0-496F-4797-A015-C85839E35D1A}"/>
          </ac:spMkLst>
        </pc:spChg>
        <pc:spChg chg="add del">
          <ac:chgData name="Franz Barbist" userId="c7836f6c319c67ab" providerId="LiveId" clId="{82030F73-2390-4F5D-B704-AB6B90AE5A12}" dt="2025-04-30T07:16:31.646" v="67" actId="26606"/>
          <ac:spMkLst>
            <pc:docMk/>
            <pc:sldMk cId="941012719" sldId="257"/>
            <ac:spMk id="24" creationId="{95D2C779-8883-4E5F-A170-0F464918C1B7}"/>
          </ac:spMkLst>
        </pc:spChg>
        <pc:spChg chg="add">
          <ac:chgData name="Franz Barbist" userId="c7836f6c319c67ab" providerId="LiveId" clId="{82030F73-2390-4F5D-B704-AB6B90AE5A12}" dt="2025-04-30T07:16:31.646" v="67" actId="26606"/>
          <ac:spMkLst>
            <pc:docMk/>
            <pc:sldMk cId="941012719" sldId="257"/>
            <ac:spMk id="31" creationId="{E49D7415-2F11-44C2-B6AA-13A25B6814B9}"/>
          </ac:spMkLst>
        </pc:spChg>
        <pc:graphicFrameChg chg="add mod modGraphic">
          <ac:chgData name="Franz Barbist" userId="c7836f6c319c67ab" providerId="LiveId" clId="{82030F73-2390-4F5D-B704-AB6B90AE5A12}" dt="2025-04-30T07:16:31.646" v="67" actId="26606"/>
          <ac:graphicFrameMkLst>
            <pc:docMk/>
            <pc:sldMk cId="941012719" sldId="257"/>
            <ac:graphicFrameMk id="5" creationId="{405A450A-3385-4559-5962-A1F3C93A0C6C}"/>
          </ac:graphicFrameMkLst>
        </pc:graphicFrameChg>
        <pc:cxnChg chg="add del">
          <ac:chgData name="Franz Barbist" userId="c7836f6c319c67ab" providerId="LiveId" clId="{82030F73-2390-4F5D-B704-AB6B90AE5A12}" dt="2025-04-30T07:16:16.936" v="65" actId="26606"/>
          <ac:cxnSpMkLst>
            <pc:docMk/>
            <pc:sldMk cId="941012719" sldId="257"/>
            <ac:cxnSpMk id="11" creationId="{B75B4F83-6FDB-4998-8E11-31CE6E7040B7}"/>
          </ac:cxnSpMkLst>
        </pc:cxnChg>
        <pc:cxnChg chg="add del">
          <ac:chgData name="Franz Barbist" userId="c7836f6c319c67ab" providerId="LiveId" clId="{82030F73-2390-4F5D-B704-AB6B90AE5A12}" dt="2025-04-30T07:16:16.936" v="65" actId="26606"/>
          <ac:cxnSpMkLst>
            <pc:docMk/>
            <pc:sldMk cId="941012719" sldId="257"/>
            <ac:cxnSpMk id="13" creationId="{B0794B99-5B9D-4B94-9505-1EDED76CD61F}"/>
          </ac:cxnSpMkLst>
        </pc:cxnChg>
        <pc:cxnChg chg="add del">
          <ac:chgData name="Franz Barbist" userId="c7836f6c319c67ab" providerId="LiveId" clId="{82030F73-2390-4F5D-B704-AB6B90AE5A12}" dt="2025-04-30T07:16:31.646" v="67" actId="26606"/>
          <ac:cxnSpMkLst>
            <pc:docMk/>
            <pc:sldMk cId="941012719" sldId="257"/>
            <ac:cxnSpMk id="18" creationId="{F64F9B95-9045-48D2-B9F3-2927E98F54AA}"/>
          </ac:cxnSpMkLst>
        </pc:cxnChg>
        <pc:cxnChg chg="add del">
          <ac:chgData name="Franz Barbist" userId="c7836f6c319c67ab" providerId="LiveId" clId="{82030F73-2390-4F5D-B704-AB6B90AE5A12}" dt="2025-04-30T07:16:31.646" v="67" actId="26606"/>
          <ac:cxnSpMkLst>
            <pc:docMk/>
            <pc:sldMk cId="941012719" sldId="257"/>
            <ac:cxnSpMk id="20" creationId="{085AA86F-6A4D-4BCB-A045-D992CDC2959B}"/>
          </ac:cxnSpMkLst>
        </pc:cxnChg>
        <pc:cxnChg chg="add del">
          <ac:chgData name="Franz Barbist" userId="c7836f6c319c67ab" providerId="LiveId" clId="{82030F73-2390-4F5D-B704-AB6B90AE5A12}" dt="2025-04-30T07:16:31.646" v="67" actId="26606"/>
          <ac:cxnSpMkLst>
            <pc:docMk/>
            <pc:sldMk cId="941012719" sldId="257"/>
            <ac:cxnSpMk id="26" creationId="{BD96A694-258D-4418-A83C-B9BA72FD44B8}"/>
          </ac:cxnSpMkLst>
        </pc:cxnChg>
        <pc:cxnChg chg="add">
          <ac:chgData name="Franz Barbist" userId="c7836f6c319c67ab" providerId="LiveId" clId="{82030F73-2390-4F5D-B704-AB6B90AE5A12}" dt="2025-04-30T07:16:31.646" v="67" actId="26606"/>
          <ac:cxnSpMkLst>
            <pc:docMk/>
            <pc:sldMk cId="941012719" sldId="257"/>
            <ac:cxnSpMk id="33" creationId="{BCE733BF-B95F-4869-AB8F-D90C6F595769}"/>
          </ac:cxnSpMkLst>
        </pc:cxnChg>
        <pc:cxnChg chg="add">
          <ac:chgData name="Franz Barbist" userId="c7836f6c319c67ab" providerId="LiveId" clId="{82030F73-2390-4F5D-B704-AB6B90AE5A12}" dt="2025-04-30T07:16:31.646" v="67" actId="26606"/>
          <ac:cxnSpMkLst>
            <pc:docMk/>
            <pc:sldMk cId="941012719" sldId="257"/>
            <ac:cxnSpMk id="35" creationId="{8D1166D6-1A36-41B0-8A82-37761E6F3DF9}"/>
          </ac:cxnSpMkLst>
        </pc:cxnChg>
      </pc:sldChg>
      <pc:sldChg chg="addSp modSp new mod setBg">
        <pc:chgData name="Franz Barbist" userId="c7836f6c319c67ab" providerId="LiveId" clId="{82030F73-2390-4F5D-B704-AB6B90AE5A12}" dt="2025-04-30T07:24:11.909" v="365" actId="20577"/>
        <pc:sldMkLst>
          <pc:docMk/>
          <pc:sldMk cId="3654437508" sldId="258"/>
        </pc:sldMkLst>
        <pc:spChg chg="mod">
          <ac:chgData name="Franz Barbist" userId="c7836f6c319c67ab" providerId="LiveId" clId="{82030F73-2390-4F5D-B704-AB6B90AE5A12}" dt="2025-04-30T07:24:02.229" v="362" actId="26606"/>
          <ac:spMkLst>
            <pc:docMk/>
            <pc:sldMk cId="3654437508" sldId="258"/>
            <ac:spMk id="2" creationId="{6FA2D075-6A70-0A8B-A44F-BC818EBF2A60}"/>
          </ac:spMkLst>
        </pc:spChg>
        <pc:spChg chg="mod">
          <ac:chgData name="Franz Barbist" userId="c7836f6c319c67ab" providerId="LiveId" clId="{82030F73-2390-4F5D-B704-AB6B90AE5A12}" dt="2025-04-30T07:24:11.909" v="365" actId="20577"/>
          <ac:spMkLst>
            <pc:docMk/>
            <pc:sldMk cId="3654437508" sldId="258"/>
            <ac:spMk id="3" creationId="{DAB5916D-0BA2-4904-FE54-0627BE25CF67}"/>
          </ac:spMkLst>
        </pc:spChg>
        <pc:spChg chg="add">
          <ac:chgData name="Franz Barbist" userId="c7836f6c319c67ab" providerId="LiveId" clId="{82030F73-2390-4F5D-B704-AB6B90AE5A12}" dt="2025-04-30T07:24:02.229" v="362" actId="26606"/>
          <ac:spMkLst>
            <pc:docMk/>
            <pc:sldMk cId="3654437508" sldId="258"/>
            <ac:spMk id="8" creationId="{EEF92585-7A99-6108-9663-8C59032742EC}"/>
          </ac:spMkLst>
        </pc:spChg>
        <pc:cxnChg chg="add">
          <ac:chgData name="Franz Barbist" userId="c7836f6c319c67ab" providerId="LiveId" clId="{82030F73-2390-4F5D-B704-AB6B90AE5A12}" dt="2025-04-30T07:24:02.229" v="362" actId="26606"/>
          <ac:cxnSpMkLst>
            <pc:docMk/>
            <pc:sldMk cId="3654437508" sldId="258"/>
            <ac:cxnSpMk id="10" creationId="{78F0A063-5253-8DF5-3B7B-12FE096705F1}"/>
          </ac:cxnSpMkLst>
        </pc:cxnChg>
      </pc:sldChg>
      <pc:sldChg chg="addSp modSp new mod">
        <pc:chgData name="Franz Barbist" userId="c7836f6c319c67ab" providerId="LiveId" clId="{82030F73-2390-4F5D-B704-AB6B90AE5A12}" dt="2025-04-30T07:40:31.650" v="612" actId="20577"/>
        <pc:sldMkLst>
          <pc:docMk/>
          <pc:sldMk cId="2674595245" sldId="259"/>
        </pc:sldMkLst>
        <pc:spChg chg="mod">
          <ac:chgData name="Franz Barbist" userId="c7836f6c319c67ab" providerId="LiveId" clId="{82030F73-2390-4F5D-B704-AB6B90AE5A12}" dt="2025-04-30T07:26:44.519" v="374" actId="20577"/>
          <ac:spMkLst>
            <pc:docMk/>
            <pc:sldMk cId="2674595245" sldId="259"/>
            <ac:spMk id="2" creationId="{BF74D356-AB4E-1221-C51F-EE7F8F49DDDA}"/>
          </ac:spMkLst>
        </pc:spChg>
        <pc:spChg chg="mod">
          <ac:chgData name="Franz Barbist" userId="c7836f6c319c67ab" providerId="LiveId" clId="{82030F73-2390-4F5D-B704-AB6B90AE5A12}" dt="2025-04-30T07:40:31.650" v="612" actId="20577"/>
          <ac:spMkLst>
            <pc:docMk/>
            <pc:sldMk cId="2674595245" sldId="259"/>
            <ac:spMk id="3" creationId="{9984B8C2-392C-9CBB-EEA4-269FF2537FFA}"/>
          </ac:spMkLst>
        </pc:spChg>
        <pc:picChg chg="add mod">
          <ac:chgData name="Franz Barbist" userId="c7836f6c319c67ab" providerId="LiveId" clId="{82030F73-2390-4F5D-B704-AB6B90AE5A12}" dt="2025-04-30T07:37:46.576" v="415" actId="1076"/>
          <ac:picMkLst>
            <pc:docMk/>
            <pc:sldMk cId="2674595245" sldId="259"/>
            <ac:picMk id="5" creationId="{18FD5F28-FB7F-7AE4-548C-25321EC03F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A3B4D-91EB-4DDF-813C-EF0957FF165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B6A9E-8E4A-4677-A07C-636A482DEF94}">
      <dgm:prSet/>
      <dgm:spPr/>
      <dgm:t>
        <a:bodyPr/>
        <a:lstStyle/>
        <a:p>
          <a:r>
            <a:rPr lang="de-AT" dirty="0"/>
            <a:t>ist ein simples Schach spiel</a:t>
          </a:r>
          <a:endParaRPr lang="en-US" dirty="0"/>
        </a:p>
      </dgm:t>
    </dgm:pt>
    <dgm:pt modelId="{01FC3DE1-CC4A-4011-AA1A-63395D58BA2A}" type="parTrans" cxnId="{CFF8CFAA-6AF8-430B-B60B-57A40B09ADCD}">
      <dgm:prSet/>
      <dgm:spPr/>
      <dgm:t>
        <a:bodyPr/>
        <a:lstStyle/>
        <a:p>
          <a:endParaRPr lang="en-US"/>
        </a:p>
      </dgm:t>
    </dgm:pt>
    <dgm:pt modelId="{70D04D9C-813E-4168-82D2-3D06BDCC4B9C}" type="sibTrans" cxnId="{CFF8CFAA-6AF8-430B-B60B-57A40B09ADCD}">
      <dgm:prSet/>
      <dgm:spPr/>
      <dgm:t>
        <a:bodyPr/>
        <a:lstStyle/>
        <a:p>
          <a:endParaRPr lang="en-US"/>
        </a:p>
      </dgm:t>
    </dgm:pt>
    <dgm:pt modelId="{273AABC7-B914-4CB5-8254-3E1AE7DF9F65}" type="pres">
      <dgm:prSet presAssocID="{5D5A3B4D-91EB-4DDF-813C-EF0957FF1657}" presName="linear" presStyleCnt="0">
        <dgm:presLayoutVars>
          <dgm:animLvl val="lvl"/>
          <dgm:resizeHandles val="exact"/>
        </dgm:presLayoutVars>
      </dgm:prSet>
      <dgm:spPr/>
    </dgm:pt>
    <dgm:pt modelId="{4C7F54AA-6BC3-4C28-B93D-1783A8557BDA}" type="pres">
      <dgm:prSet presAssocID="{C60B6A9E-8E4A-4677-A07C-636A482DEF9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F8CFAA-6AF8-430B-B60B-57A40B09ADCD}" srcId="{5D5A3B4D-91EB-4DDF-813C-EF0957FF1657}" destId="{C60B6A9E-8E4A-4677-A07C-636A482DEF94}" srcOrd="0" destOrd="0" parTransId="{01FC3DE1-CC4A-4011-AA1A-63395D58BA2A}" sibTransId="{70D04D9C-813E-4168-82D2-3D06BDCC4B9C}"/>
    <dgm:cxn modelId="{DADA2BD1-7B1F-4D07-9CF5-C75F653BB697}" type="presOf" srcId="{C60B6A9E-8E4A-4677-A07C-636A482DEF94}" destId="{4C7F54AA-6BC3-4C28-B93D-1783A8557BDA}" srcOrd="0" destOrd="0" presId="urn:microsoft.com/office/officeart/2005/8/layout/vList2"/>
    <dgm:cxn modelId="{AD70B2E7-26A4-43B0-8387-F5079E95D86C}" type="presOf" srcId="{5D5A3B4D-91EB-4DDF-813C-EF0957FF1657}" destId="{273AABC7-B914-4CB5-8254-3E1AE7DF9F65}" srcOrd="0" destOrd="0" presId="urn:microsoft.com/office/officeart/2005/8/layout/vList2"/>
    <dgm:cxn modelId="{46B9966B-42CD-4265-A6C0-90F553D0B08B}" type="presParOf" srcId="{273AABC7-B914-4CB5-8254-3E1AE7DF9F65}" destId="{4C7F54AA-6BC3-4C28-B93D-1783A8557B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54AA-6BC3-4C28-B93D-1783A8557BDA}">
      <dsp:nvSpPr>
        <dsp:cNvPr id="0" name=""/>
        <dsp:cNvSpPr/>
      </dsp:nvSpPr>
      <dsp:spPr>
        <a:xfrm>
          <a:off x="0" y="808851"/>
          <a:ext cx="6723529" cy="25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500" kern="1200" dirty="0"/>
            <a:t>ist ein simples Schach spiel</a:t>
          </a:r>
          <a:endParaRPr lang="en-US" sz="6500" kern="1200" dirty="0"/>
        </a:p>
      </dsp:txBody>
      <dsp:txXfrm>
        <a:off x="122511" y="931362"/>
        <a:ext cx="6478507" cy="226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se-up of chess pieces on a chessboard">
            <a:extLst>
              <a:ext uri="{FF2B5EF4-FFF2-40B4-BE49-F238E27FC236}">
                <a16:creationId xmlns:a16="http://schemas.microsoft.com/office/drawing/2014/main" id="{1D5B621F-6E91-C453-91A7-6D42B172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DEA84-1BBE-E0E0-0B8E-6116DAC80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AT">
                <a:solidFill>
                  <a:srgbClr val="FFFFFF"/>
                </a:solidFill>
              </a:rPr>
              <a:t>Python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163C-1AED-AB20-9375-E22A811D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Moritz Gruber, Jonas glaser-heiß und Franz barbist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4976B-3D20-0D83-C24E-785B1E56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9470"/>
            <a:ext cx="10791278" cy="810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Das Ziel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5A450A-3385-4559-5962-A1F3C93A0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8969"/>
              </p:ext>
            </p:extLst>
          </p:nvPr>
        </p:nvGraphicFramePr>
        <p:xfrm>
          <a:off x="4769224" y="1848462"/>
          <a:ext cx="6723529" cy="412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0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2D075-6A70-0A8B-A44F-BC818EBF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109493"/>
            <a:ext cx="4265763" cy="1441776"/>
          </a:xfrm>
        </p:spPr>
        <p:txBody>
          <a:bodyPr anchor="t">
            <a:normAutofit/>
          </a:bodyPr>
          <a:lstStyle/>
          <a:p>
            <a:r>
              <a:rPr lang="de-AT" dirty="0"/>
              <a:t>Grundprinzip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16D-0BA2-4904-FE54-0627BE25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200490"/>
            <a:ext cx="5269831" cy="3445399"/>
          </a:xfrm>
        </p:spPr>
        <p:txBody>
          <a:bodyPr>
            <a:normAutofit/>
          </a:bodyPr>
          <a:lstStyle/>
          <a:p>
            <a:r>
              <a:rPr lang="de-AT" dirty="0"/>
              <a:t>Brett mit Beschriftung</a:t>
            </a:r>
          </a:p>
          <a:p>
            <a:r>
              <a:rPr lang="de-AT" dirty="0"/>
              <a:t>Funktionierende Figuren (Bewegbar, Schlagen)</a:t>
            </a:r>
          </a:p>
          <a:p>
            <a:r>
              <a:rPr lang="de-AT" dirty="0"/>
              <a:t>Abwechselnde Zugfolge</a:t>
            </a:r>
          </a:p>
          <a:p>
            <a:r>
              <a:rPr lang="de-AT" dirty="0"/>
              <a:t>Erkennen von Schach / Schachmatt</a:t>
            </a:r>
          </a:p>
          <a:p>
            <a:r>
              <a:rPr lang="de-AT" dirty="0"/>
              <a:t>Besondere Züge (En Passant, Rochade)</a:t>
            </a:r>
          </a:p>
          <a:p>
            <a:r>
              <a:rPr lang="de-AT" dirty="0"/>
              <a:t>Einbindung einer Schach-KI (</a:t>
            </a:r>
            <a:r>
              <a:rPr lang="de-AT" dirty="0" err="1"/>
              <a:t>Stockfish</a:t>
            </a:r>
            <a:r>
              <a:rPr lang="de-AT" dirty="0"/>
              <a:t>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356-AB4E-1221-C51F-EE7F8F49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B8C2-392C-9CBB-EEA4-269FF253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Erkennen von Schach / Schachmatt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Problem: Es testet nur ab, ob der König noch auf dem Feld ist oder nicht. Um das Spiel dann zu beenden, muss man den König schlagen.</a:t>
            </a:r>
          </a:p>
          <a:p>
            <a:r>
              <a:rPr lang="de-AT" dirty="0"/>
              <a:t>Dies wurde mithilfe der </a:t>
            </a:r>
            <a:r>
              <a:rPr lang="de-AT" dirty="0" err="1"/>
              <a:t>Stockfish</a:t>
            </a:r>
            <a:r>
              <a:rPr lang="de-AT" dirty="0"/>
              <a:t> </a:t>
            </a:r>
            <a:r>
              <a:rPr lang="de-AT" dirty="0" err="1"/>
              <a:t>library</a:t>
            </a:r>
            <a:r>
              <a:rPr lang="de-AT"/>
              <a:t> gelöst</a:t>
            </a:r>
            <a:r>
              <a:rPr lang="de-AT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D5F28-FB7F-7AE4-548C-25321EC0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691267"/>
            <a:ext cx="71733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52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Bierstadt</vt:lpstr>
      <vt:lpstr>Calisto MT</vt:lpstr>
      <vt:lpstr>Univers Condensed</vt:lpstr>
      <vt:lpstr>ChronicleVTI</vt:lpstr>
      <vt:lpstr>Python Chess</vt:lpstr>
      <vt:lpstr>Das Ziel</vt:lpstr>
      <vt:lpstr>Grundprinzip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BARBIST Franz, SchülerIn</dc:creator>
  <cp:lastModifiedBy>BARBIST Franz, SchülerIn</cp:lastModifiedBy>
  <cp:revision>1</cp:revision>
  <dcterms:created xsi:type="dcterms:W3CDTF">2025-04-30T07:10:22Z</dcterms:created>
  <dcterms:modified xsi:type="dcterms:W3CDTF">2025-04-30T07:40:33Z</dcterms:modified>
</cp:coreProperties>
</file>