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5"/>
  </p:notesMasterIdLst>
  <p:sldIdLst>
    <p:sldId id="256" r:id="rId2"/>
    <p:sldId id="257" r:id="rId3"/>
    <p:sldId id="307" r:id="rId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KaiTi" panose="02010609060101010101" pitchFamily="49" charset="-122"/>
      <p:regular r:id="rId10"/>
    </p:embeddedFont>
    <p:embeddedFont>
      <p:font typeface="Arvo" panose="02020500000000000000" charset="0"/>
      <p:regular r:id="rId11"/>
      <p:bold r:id="rId12"/>
      <p:italic r:id="rId13"/>
      <p:boldItalic r:id="rId14"/>
    </p:embeddedFont>
    <p:embeddedFont>
      <p:font typeface="Roboto Condensed Light" panose="02020500000000000000" charset="0"/>
      <p:regular r:id="rId15"/>
      <p:bold r:id="rId16"/>
      <p:italic r:id="rId17"/>
      <p:boldItalic r:id="rId18"/>
    </p:embeddedFont>
    <p:embeddedFont>
      <p:font typeface="Roboto Condensed" panose="02020500000000000000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6AABBA-4B7C-4A82-8B06-961ABD7A0216}">
  <a:tblStyle styleId="{3F6AABBA-4B7C-4A82-8B06-961ABD7A02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5" d="100"/>
          <a:sy n="145" d="100"/>
        </p:scale>
        <p:origin x="54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presProps" Target="presProp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80459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baseline="0">
                <a:latin typeface="Calibri" panose="020F0502020204030204" pitchFamily="34" charset="0"/>
                <a:ea typeface="KaiTi" panose="02010609060101010101" pitchFamily="49" charset="-122"/>
              </a:endParaRPr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 baseline="0" dirty="0">
                  <a:latin typeface="Calibri" panose="020F0502020204030204" pitchFamily="34" charset="0"/>
                  <a:ea typeface="KaiTi" panose="02010609060101010101" pitchFamily="49" charset="-122"/>
                </a:endParaR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baseline="0">
                  <a:latin typeface="Calibri" panose="020F0502020204030204" pitchFamily="34" charset="0"/>
                  <a:ea typeface="KaiTi" panose="02010609060101010101" pitchFamily="49" charset="-122"/>
                </a:endParaRPr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 hasCustomPrompt="1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 baseline="0">
                <a:latin typeface="Calibri" panose="020F0502020204030204" pitchFamily="34" charset="0"/>
                <a:ea typeface="KaiTi" panose="02010609060101010101" pitchFamily="49" charset="-122"/>
              </a:defRPr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r>
              <a:rPr lang="zh-TW" altLang="en-US" dirty="0" smtClean="0"/>
              <a:t>測試</a:t>
            </a:r>
            <a:r>
              <a:rPr lang="en-US" altLang="zh-TW" dirty="0" smtClean="0"/>
              <a:t>test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1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 hasCustomPrompt="1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 sz="3000" baseline="0">
                <a:latin typeface="Calibri" panose="020F0502020204030204" pitchFamily="34" charset="0"/>
                <a:ea typeface="KaiTi" panose="02010609060101010101" pitchFamily="49" charset="-122"/>
              </a:defRPr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r>
              <a:rPr lang="zh-TW" altLang="en-US" dirty="0" smtClean="0"/>
              <a:t>測試</a:t>
            </a:r>
            <a:r>
              <a:rPr lang="en-US" altLang="zh-TW" dirty="0" smtClean="0"/>
              <a:t>test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 hasCustomPrompt="1"/>
          </p:nvPr>
        </p:nvSpPr>
        <p:spPr>
          <a:xfrm>
            <a:off x="814274" y="1537988"/>
            <a:ext cx="6803725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342900" lvl="0" indent="-342900">
              <a:spcBef>
                <a:spcPts val="0"/>
              </a:spcBef>
              <a:buSzPts val="2000"/>
              <a:buFont typeface="Wingdings" panose="05000000000000000000" pitchFamily="2" charset="2"/>
              <a:buChar char="l"/>
              <a:defRPr sz="2400" baseline="0">
                <a:latin typeface="Calibri" panose="020F0502020204030204" pitchFamily="34" charset="0"/>
                <a:ea typeface="KaiTi" panose="02010609060101010101" pitchFamily="49" charset="-122"/>
              </a:defRPr>
            </a:lvl1pPr>
            <a:lvl2pPr marL="623888" marR="0" lvl="1" indent="-26511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Calibri" panose="020F0502020204030204" pitchFamily="34" charset="0"/>
              <a:buChar char="–"/>
              <a:defRPr lang="en-US" altLang="zh-TW" sz="2400" b="0" i="0" u="none" strike="noStrike" cap="none" baseline="0" dirty="0" smtClean="0">
                <a:solidFill>
                  <a:srgbClr val="263248"/>
                </a:solidFill>
                <a:latin typeface="Calibri" panose="020F0502020204030204" pitchFamily="34" charset="0"/>
                <a:ea typeface="KaiTi" panose="02010609060101010101" pitchFamily="49" charset="-122"/>
                <a:cs typeface="Roboto Condensed Light"/>
                <a:sym typeface="Roboto Condensed Light"/>
              </a:defRPr>
            </a:lvl2pPr>
            <a:lvl3pPr lvl="2">
              <a:spcBef>
                <a:spcPts val="0"/>
              </a:spcBef>
              <a:buSzPts val="2000"/>
              <a:buNone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r>
              <a:rPr lang="zh-TW" altLang="en-US" dirty="0" smtClean="0"/>
              <a:t>測試</a:t>
            </a:r>
            <a:r>
              <a:rPr lang="en-US" altLang="zh-TW" dirty="0" smtClean="0"/>
              <a:t>test</a:t>
            </a:r>
            <a:endParaRPr lang="en-US" altLang="zh-TW" dirty="0"/>
          </a:p>
          <a:p>
            <a:pPr lvl="1"/>
            <a:r>
              <a:rPr lang="zh-TW" altLang="en-US" dirty="0" smtClean="0"/>
              <a:t>測試</a:t>
            </a:r>
            <a:r>
              <a:rPr lang="en-US" altLang="zh-TW" dirty="0" smtClean="0"/>
              <a:t>test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0" y="1275606"/>
            <a:ext cx="7884368" cy="1872208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zh-TW" altLang="en-US" sz="3200" dirty="0" smtClean="0">
                <a:latin typeface="KaiTi" panose="02010609060101010101" pitchFamily="49" charset="-122"/>
              </a:rPr>
              <a:t>中文題目</a:t>
            </a:r>
            <a:r>
              <a:rPr lang="en-US" altLang="zh-TW" sz="3200" dirty="0" smtClean="0">
                <a:latin typeface="KaiTi" panose="02010609060101010101" pitchFamily="49" charset="-122"/>
              </a:rPr>
              <a:t/>
            </a:r>
            <a:br>
              <a:rPr lang="en-US" altLang="zh-TW" sz="3200" dirty="0" smtClean="0">
                <a:latin typeface="KaiTi" panose="02010609060101010101" pitchFamily="49" charset="-122"/>
              </a:rPr>
            </a:br>
            <a:r>
              <a:rPr lang="en-US" altLang="zh-TW" sz="3200" dirty="0" smtClean="0">
                <a:latin typeface="KaiTi" panose="02010609060101010101" pitchFamily="49" charset="-122"/>
              </a:rPr>
              <a:t/>
            </a:r>
            <a:br>
              <a:rPr lang="en-US" altLang="zh-TW" sz="3200" dirty="0" smtClean="0">
                <a:latin typeface="KaiTi" panose="02010609060101010101" pitchFamily="49" charset="-122"/>
              </a:rPr>
            </a:br>
            <a:r>
              <a:rPr lang="zh-TW" altLang="zh-TW" sz="1600" dirty="0">
                <a:latin typeface="KaiTi" panose="02010609060101010101" pitchFamily="49" charset="-122"/>
              </a:rPr>
              <a:t/>
            </a:r>
            <a:br>
              <a:rPr lang="zh-TW" altLang="zh-TW" sz="1600" dirty="0">
                <a:latin typeface="KaiTi" panose="02010609060101010101" pitchFamily="49" charset="-122"/>
              </a:rPr>
            </a:br>
            <a:endParaRPr lang="zh-TW" altLang="zh-TW" sz="1600" dirty="0">
              <a:latin typeface="KaiTi" panose="02010609060101010101" pitchFamily="49" charset="-122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5496" y="2213451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ENGLISH TITLE</a:t>
            </a:r>
            <a:endParaRPr lang="zh-TW" altLang="en-US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7504" y="2859782"/>
            <a:ext cx="24785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組別</a:t>
            </a:r>
            <a:r>
              <a:rPr lang="en-US" altLang="zh-TW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:</a:t>
            </a:r>
            <a:r>
              <a:rPr lang="zh-TW" altLang="en-US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第 組</a:t>
            </a:r>
            <a:endParaRPr lang="en-US" altLang="zh-TW" sz="1600" dirty="0" smtClean="0">
              <a:solidFill>
                <a:schemeClr val="bg1"/>
              </a:solidFill>
              <a:latin typeface="+mj-lt"/>
              <a:ea typeface="KaiTi" panose="02010609060101010101" pitchFamily="49" charset="-122"/>
            </a:endParaRPr>
          </a:p>
          <a:p>
            <a:r>
              <a:rPr lang="zh-TW" altLang="en-US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專題學生</a:t>
            </a:r>
            <a:r>
              <a:rPr lang="en-US" altLang="zh-TW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: </a:t>
            </a:r>
            <a:r>
              <a:rPr lang="zh-TW" altLang="en-US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系</a:t>
            </a:r>
            <a:r>
              <a:rPr lang="zh-TW" altLang="en-US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級 學號 姓</a:t>
            </a:r>
            <a:r>
              <a:rPr lang="zh-TW" altLang="en-US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名</a:t>
            </a:r>
            <a:r>
              <a:rPr lang="zh-TW" altLang="en-US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 </a:t>
            </a:r>
            <a:endParaRPr lang="en-US" altLang="zh-TW" sz="1600" dirty="0" smtClean="0">
              <a:solidFill>
                <a:schemeClr val="bg1"/>
              </a:solidFill>
              <a:latin typeface="+mj-lt"/>
              <a:ea typeface="KaiTi" panose="02010609060101010101" pitchFamily="49" charset="-122"/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	</a:t>
            </a:r>
            <a:r>
              <a:rPr lang="zh-TW" altLang="en-US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系級 學號 </a:t>
            </a:r>
            <a:r>
              <a:rPr lang="zh-TW" altLang="en-US" sz="1600" dirty="0" smtClean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姓名</a:t>
            </a:r>
            <a:endParaRPr lang="en-US" altLang="zh-TW" sz="1600" dirty="0" smtClean="0">
              <a:solidFill>
                <a:schemeClr val="bg1"/>
              </a:solidFill>
              <a:latin typeface="+mj-lt"/>
              <a:ea typeface="KaiTi" panose="02010609060101010101" pitchFamily="49" charset="-122"/>
            </a:endParaRPr>
          </a:p>
          <a:p>
            <a:r>
              <a:rPr lang="en-US" altLang="zh-TW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	</a:t>
            </a:r>
            <a:r>
              <a:rPr lang="zh-TW" altLang="en-US" sz="1600" dirty="0">
                <a:solidFill>
                  <a:schemeClr val="bg1"/>
                </a:solidFill>
                <a:latin typeface="+mj-lt"/>
                <a:ea typeface="KaiTi" panose="02010609060101010101" pitchFamily="49" charset="-122"/>
              </a:rPr>
              <a:t>系級 學號 姓名 </a:t>
            </a:r>
            <a:endParaRPr lang="zh-TW" altLang="en-US" sz="1600" dirty="0">
              <a:latin typeface="+mj-lt"/>
              <a:ea typeface="KaiTi" panose="02010609060101010101" pitchFamily="49" charset="-122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461256" y="4259601"/>
            <a:ext cx="3706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指導</a:t>
            </a:r>
            <a:r>
              <a:rPr lang="zh-TW" alt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教授</a:t>
            </a:r>
            <a:r>
              <a:rPr lang="en-US" altLang="zh-TW" sz="1600" b="1" dirty="0" smtClean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:</a:t>
            </a:r>
            <a:r>
              <a:rPr lang="zh-TW" alt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楊朝棟          </a:t>
            </a:r>
            <a:r>
              <a:rPr lang="en-US" altLang="zh-TW" sz="1600" b="1" dirty="0" smtClean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February</a:t>
            </a:r>
            <a:r>
              <a:rPr lang="zh-TW" alt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5</a:t>
            </a:r>
            <a:r>
              <a:rPr lang="en-US" altLang="zh-TW" sz="1600" b="1" baseline="30000" dirty="0" smtClean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th</a:t>
            </a:r>
            <a:r>
              <a:rPr lang="en-US" altLang="zh-TW" sz="1600" b="1" dirty="0" smtClean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,</a:t>
            </a:r>
            <a:r>
              <a:rPr lang="zh-TW" alt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 </a:t>
            </a:r>
            <a:r>
              <a:rPr lang="en-US" altLang="zh-TW" sz="1600" b="1" dirty="0" smtClean="0">
                <a:solidFill>
                  <a:schemeClr val="tx1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2018</a:t>
            </a:r>
            <a:endParaRPr lang="zh-TW" altLang="en-US" sz="1600" b="1" dirty="0">
              <a:solidFill>
                <a:schemeClr val="tx1"/>
              </a:solidFill>
              <a:latin typeface="Calibri" panose="020F0502020204030204" pitchFamily="34" charset="0"/>
              <a:ea typeface="KaiTi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3200" dirty="0">
                <a:latin typeface="KaiTi" panose="02010609060101010101" pitchFamily="49" charset="-122"/>
              </a:rPr>
              <a:t>大綱</a:t>
            </a:r>
            <a:endParaRPr lang="en" sz="3200" dirty="0">
              <a:latin typeface="KaiTi" panose="02010609060101010101" pitchFamily="49" charset="-122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55576" y="1347614"/>
            <a:ext cx="7704856" cy="356363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chemeClr val="tx1"/>
                </a:solidFill>
                <a:latin typeface="KaiTi" panose="02010609060101010101" pitchFamily="49" charset="-122"/>
              </a:rPr>
              <a:t>研究動機及目的</a:t>
            </a:r>
            <a:endParaRPr lang="en-US" altLang="zh-TW" sz="2800" dirty="0">
              <a:solidFill>
                <a:schemeClr val="tx1"/>
              </a:solidFill>
              <a:latin typeface="KaiTi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chemeClr val="tx1"/>
                </a:solidFill>
                <a:latin typeface="KaiTi" panose="02010609060101010101" pitchFamily="49" charset="-122"/>
              </a:rPr>
              <a:t>研究</a:t>
            </a:r>
            <a:r>
              <a:rPr lang="zh-TW" altLang="en-US" sz="2800" dirty="0">
                <a:solidFill>
                  <a:schemeClr val="tx1"/>
                </a:solidFill>
                <a:latin typeface="KaiTi" panose="02010609060101010101" pitchFamily="49" charset="-122"/>
              </a:rPr>
              <a:t>背景</a:t>
            </a:r>
            <a:r>
              <a:rPr lang="zh-TW" altLang="en-US" sz="2800" dirty="0" smtClean="0">
                <a:solidFill>
                  <a:schemeClr val="tx1"/>
                </a:solidFill>
                <a:latin typeface="KaiTi" panose="02010609060101010101" pitchFamily="49" charset="-122"/>
              </a:rPr>
              <a:t>與相關研究</a:t>
            </a:r>
            <a:endParaRPr lang="en-US" altLang="zh-TW" dirty="0" smtClean="0">
              <a:solidFill>
                <a:schemeClr val="tx1"/>
              </a:solidFill>
              <a:latin typeface="KaiTi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chemeClr val="tx1"/>
                </a:solidFill>
                <a:latin typeface="KaiTi" panose="02010609060101010101" pitchFamily="49" charset="-122"/>
              </a:rPr>
              <a:t>系統架構與研究方法</a:t>
            </a:r>
            <a:endParaRPr lang="en-US" altLang="zh-TW" sz="2800" dirty="0" smtClean="0">
              <a:solidFill>
                <a:schemeClr val="tx1"/>
              </a:solidFill>
              <a:latin typeface="KaiTi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chemeClr val="tx1"/>
                </a:solidFill>
                <a:latin typeface="KaiTi" panose="02010609060101010101" pitchFamily="49" charset="-122"/>
              </a:rPr>
              <a:t>研究結果</a:t>
            </a:r>
            <a:endParaRPr lang="en-US" altLang="zh-TW" sz="2800" dirty="0" smtClean="0">
              <a:solidFill>
                <a:schemeClr val="tx1"/>
              </a:solidFill>
              <a:latin typeface="KaiTi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chemeClr val="tx1"/>
                </a:solidFill>
                <a:latin typeface="KaiTi" panose="02010609060101010101" pitchFamily="49" charset="-122"/>
              </a:rPr>
              <a:t>參考資料</a:t>
            </a:r>
            <a:endParaRPr sz="2800" dirty="0">
              <a:solidFill>
                <a:schemeClr val="tx1"/>
              </a:solidFill>
              <a:latin typeface="KaiTi" panose="02010609060101010101" pitchFamily="49" charset="-122"/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r>
              <a:rPr lang="en-US" altLang="zh-TW" dirty="0" smtClean="0"/>
              <a:t>test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800" dirty="0" smtClean="0"/>
              <a:t>測試</a:t>
            </a:r>
            <a:r>
              <a:rPr lang="en-US" altLang="zh-TW" sz="2800" dirty="0" smtClean="0"/>
              <a:t>test</a:t>
            </a:r>
          </a:p>
          <a:p>
            <a:pPr lvl="1"/>
            <a:r>
              <a:rPr lang="zh-TW" altLang="en-US" dirty="0" smtClean="0"/>
              <a:t>測試</a:t>
            </a:r>
            <a:r>
              <a:rPr lang="en-US" altLang="zh-TW" dirty="0" smtClean="0"/>
              <a:t>test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3515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自訂 2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52</Words>
  <Application>Microsoft Office PowerPoint</Application>
  <PresentationFormat>如螢幕大小 (16:9)</PresentationFormat>
  <Paragraphs>18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Calibri</vt:lpstr>
      <vt:lpstr>KaiTi</vt:lpstr>
      <vt:lpstr>Arvo</vt:lpstr>
      <vt:lpstr>Roboto Condensed Light</vt:lpstr>
      <vt:lpstr>Roboto Condensed</vt:lpstr>
      <vt:lpstr>Wingdings</vt:lpstr>
      <vt:lpstr>Arial</vt:lpstr>
      <vt:lpstr>Salerio template</vt:lpstr>
      <vt:lpstr>中文題目   </vt:lpstr>
      <vt:lpstr>大綱</vt:lpstr>
      <vt:lpstr>測試test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結合空氣品質開放資料與Arduino感測器 資料於Facebook Messenger機器人實作</dc:title>
  <dc:creator>Yu Yun Wang</dc:creator>
  <cp:lastModifiedBy>王元廷</cp:lastModifiedBy>
  <cp:revision>53</cp:revision>
  <dcterms:modified xsi:type="dcterms:W3CDTF">2018-03-19T10:25:15Z</dcterms:modified>
</cp:coreProperties>
</file>