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8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1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9AEB-D255-4AFD-8837-18C6CE83BBA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202F-5C14-4BC6-8DA7-E24761A7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066" y="1456240"/>
            <a:ext cx="5974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A. </a:t>
            </a:r>
            <a:r>
              <a:rPr lang="ko-KR" altLang="en-US" b="1" smtClean="0"/>
              <a:t>후보키</a:t>
            </a:r>
            <a:endParaRPr lang="ko-KR" altLang="en-US" smtClean="0"/>
          </a:p>
          <a:p>
            <a:r>
              <a:rPr lang="en-US" altLang="ko-KR" smtClean="0"/>
              <a:t>(shipname, date), (voyageID, date)</a:t>
            </a:r>
          </a:p>
          <a:p>
            <a:r>
              <a:rPr lang="en-US" altLang="ko-KR" b="1" smtClean="0"/>
              <a:t>B. 2NF </a:t>
            </a:r>
            <a:r>
              <a:rPr lang="ko-KR" altLang="en-US" b="1" smtClean="0"/>
              <a:t>분해</a:t>
            </a:r>
            <a:endParaRPr lang="ko-KR" altLang="en-US" smtClean="0"/>
          </a:p>
          <a:p>
            <a:r>
              <a:rPr lang="en-US" altLang="ko-KR" smtClean="0"/>
              <a:t>R1(shipname, shiptype)</a:t>
            </a:r>
          </a:p>
          <a:p>
            <a:r>
              <a:rPr lang="en-US" altLang="ko-KR" smtClean="0"/>
              <a:t>R2(voyageID, shipname, cargo)</a:t>
            </a:r>
          </a:p>
          <a:p>
            <a:r>
              <a:rPr lang="en-US" altLang="ko-KR" smtClean="0"/>
              <a:t>R3(shipname, date, voyageID, port)</a:t>
            </a:r>
          </a:p>
          <a:p>
            <a:r>
              <a:rPr lang="en-US" altLang="ko-KR" b="1" smtClean="0"/>
              <a:t>C. 3NF </a:t>
            </a:r>
            <a:r>
              <a:rPr lang="ko-KR" altLang="en-US" b="1" smtClean="0"/>
              <a:t>분해</a:t>
            </a:r>
            <a:r>
              <a:rPr lang="ko-KR" altLang="en-US" smtClean="0"/>
              <a:t> </a:t>
            </a:r>
            <a:r>
              <a:rPr lang="en-US" altLang="ko-KR" i="1" smtClean="0"/>
              <a:t>(2NF</a:t>
            </a:r>
            <a:r>
              <a:rPr lang="ko-KR" altLang="en-US" i="1" smtClean="0"/>
              <a:t>와 동일해도 됨</a:t>
            </a:r>
            <a:r>
              <a:rPr lang="en-US" altLang="ko-KR" i="1" smtClean="0"/>
              <a:t>)</a:t>
            </a:r>
            <a:endParaRPr lang="ko-KR" altLang="en-US" smtClean="0"/>
          </a:p>
          <a:p>
            <a:r>
              <a:rPr lang="en-US" altLang="ko-KR" smtClean="0"/>
              <a:t>R1(shipname, shiptype)</a:t>
            </a:r>
          </a:p>
          <a:p>
            <a:r>
              <a:rPr lang="en-US" altLang="ko-KR" smtClean="0"/>
              <a:t>R2(voyageID, shipname, cargo)</a:t>
            </a:r>
          </a:p>
          <a:p>
            <a:r>
              <a:rPr lang="en-US" altLang="ko-KR" smtClean="0"/>
              <a:t>R3(shipname, date, voyageID, port)</a:t>
            </a:r>
          </a:p>
          <a:p>
            <a:r>
              <a:rPr lang="en-US" altLang="ko-KR" b="1" smtClean="0"/>
              <a:t>D. BCNF </a:t>
            </a:r>
            <a:r>
              <a:rPr lang="ko-KR" altLang="en-US" b="1" smtClean="0"/>
              <a:t>분해</a:t>
            </a:r>
            <a:endParaRPr lang="ko-KR" altLang="en-US" smtClean="0"/>
          </a:p>
          <a:p>
            <a:r>
              <a:rPr lang="en-US" altLang="ko-KR" smtClean="0"/>
              <a:t>R1(shipname, shiptype)</a:t>
            </a:r>
          </a:p>
          <a:p>
            <a:r>
              <a:rPr lang="en-US" altLang="ko-KR" smtClean="0"/>
              <a:t>R2(voyageID, shipname, cargo)</a:t>
            </a:r>
          </a:p>
          <a:p>
            <a:r>
              <a:rPr lang="en-US" altLang="ko-KR" smtClean="0"/>
              <a:t>R3(voyageID, date, port)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432766" y="1293222"/>
            <a:ext cx="49769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A. FD</a:t>
            </a:r>
            <a:endParaRPr lang="en-US" altLang="ko-KR" smtClean="0"/>
          </a:p>
          <a:p>
            <a:r>
              <a:rPr lang="en-US" altLang="ko-KR" smtClean="0"/>
              <a:t>partnumber → description</a:t>
            </a:r>
          </a:p>
          <a:p>
            <a:r>
              <a:rPr lang="en-US" altLang="ko-KR" smtClean="0"/>
              <a:t>supplier → suppaddress</a:t>
            </a:r>
          </a:p>
          <a:p>
            <a:r>
              <a:rPr lang="en-US" altLang="ko-KR" smtClean="0"/>
              <a:t>(partnumber, supplier) → price</a:t>
            </a:r>
          </a:p>
          <a:p>
            <a:r>
              <a:rPr lang="en-US" altLang="ko-KR" smtClean="0"/>
              <a:t>(partnumber, supplier) is a key ⇒ → description, suppaddress, price</a:t>
            </a:r>
          </a:p>
          <a:p>
            <a:r>
              <a:rPr lang="en-US" altLang="ko-KR" b="1" smtClean="0"/>
              <a:t>B. </a:t>
            </a:r>
            <a:r>
              <a:rPr lang="ko-KR" altLang="en-US" b="1" smtClean="0"/>
              <a:t>정규형</a:t>
            </a:r>
            <a:endParaRPr lang="ko-KR" altLang="en-US" smtClean="0"/>
          </a:p>
          <a:p>
            <a:r>
              <a:rPr lang="en-US" altLang="ko-KR" smtClean="0"/>
              <a:t>Part</a:t>
            </a:r>
            <a:r>
              <a:rPr lang="ko-KR" altLang="en-US" smtClean="0"/>
              <a:t>는 </a:t>
            </a:r>
            <a:r>
              <a:rPr lang="en-US" altLang="ko-KR" b="1" smtClean="0"/>
              <a:t>1NF</a:t>
            </a:r>
            <a:r>
              <a:rPr lang="en-US" altLang="ko-KR" smtClean="0"/>
              <a:t> (</a:t>
            </a:r>
            <a:r>
              <a:rPr lang="ko-KR" altLang="en-US" smtClean="0"/>
              <a:t>부분 함수 종속 존재 → </a:t>
            </a:r>
            <a:r>
              <a:rPr lang="en-US" altLang="ko-KR" smtClean="0"/>
              <a:t>2NF </a:t>
            </a:r>
            <a:r>
              <a:rPr lang="ko-KR" altLang="en-US" smtClean="0"/>
              <a:t>아님</a:t>
            </a:r>
            <a:r>
              <a:rPr lang="en-US" altLang="ko-KR" smtClean="0"/>
              <a:t>)</a:t>
            </a:r>
          </a:p>
          <a:p>
            <a:r>
              <a:rPr lang="en-US" altLang="ko-KR" b="1" smtClean="0"/>
              <a:t>C. </a:t>
            </a:r>
            <a:r>
              <a:rPr lang="ko-KR" altLang="en-US" b="1" smtClean="0"/>
              <a:t>각 릴레이션 정규형</a:t>
            </a:r>
            <a:endParaRPr lang="ko-KR" altLang="en-US" smtClean="0"/>
          </a:p>
          <a:p>
            <a:r>
              <a:rPr lang="en-US" altLang="ko-KR" smtClean="0"/>
              <a:t>R1(partnumber, description, supplier, price): </a:t>
            </a:r>
            <a:r>
              <a:rPr lang="en-US" altLang="ko-KR" b="1" smtClean="0"/>
              <a:t>1NF</a:t>
            </a:r>
            <a:r>
              <a:rPr lang="en-US" altLang="ko-KR" smtClean="0"/>
              <a:t> (partnumber → description </a:t>
            </a:r>
            <a:r>
              <a:rPr lang="ko-KR" altLang="en-US" smtClean="0"/>
              <a:t>부분 종속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R2(supplier, suppaddress): </a:t>
            </a:r>
            <a:r>
              <a:rPr lang="en-US" altLang="ko-KR" b="1" smtClean="0"/>
              <a:t>BCNF(=3NF)</a:t>
            </a:r>
            <a:endParaRPr lang="en-US" altLang="ko-KR" smtClean="0"/>
          </a:p>
          <a:p>
            <a:r>
              <a:rPr lang="en-US" altLang="ko-KR" b="1" smtClean="0"/>
              <a:t>D. </a:t>
            </a:r>
            <a:r>
              <a:rPr lang="ko-KR" altLang="en-US" b="1" smtClean="0"/>
              <a:t>추가 분해 필요</a:t>
            </a:r>
            <a:endParaRPr lang="ko-KR" altLang="en-US" smtClean="0"/>
          </a:p>
          <a:p>
            <a:r>
              <a:rPr lang="ko-KR" altLang="en-US" smtClean="0"/>
              <a:t>필요함</a:t>
            </a:r>
            <a:r>
              <a:rPr lang="en-US" altLang="ko-KR" smtClean="0"/>
              <a:t>. R1 →</a:t>
            </a:r>
          </a:p>
          <a:p>
            <a:pPr lvl="1"/>
            <a:r>
              <a:rPr lang="en-US" altLang="ko-KR" smtClean="0"/>
              <a:t>R11(partnumber, description)</a:t>
            </a:r>
          </a:p>
          <a:p>
            <a:pPr lvl="1"/>
            <a:r>
              <a:rPr lang="en-US" altLang="ko-KR" smtClean="0"/>
              <a:t>R12(partnumber, supplier, price)</a:t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둘 다 </a:t>
            </a:r>
            <a:r>
              <a:rPr lang="en-US" altLang="ko-KR" smtClean="0"/>
              <a:t>3NF/BCNF)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0" y="1456240"/>
            <a:ext cx="2965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후보키</a:t>
            </a:r>
            <a:endParaRPr lang="ko-KR" altLang="en-US" dirty="0" smtClean="0"/>
          </a:p>
          <a:p>
            <a:r>
              <a:rPr lang="en-US" altLang="ko-KR" smtClean="0"/>
              <a:t>1.{</a:t>
            </a:r>
            <a:r>
              <a:rPr lang="en-US" altLang="ko-KR" dirty="0" smtClean="0"/>
              <a:t>A}, {B}, {D}</a:t>
            </a:r>
          </a:p>
          <a:p>
            <a:r>
              <a:rPr lang="en-US" altLang="ko-KR" dirty="0" smtClean="0"/>
              <a:t>2.{A}</a:t>
            </a:r>
          </a:p>
          <a:p>
            <a:r>
              <a:rPr lang="en-US" altLang="ko-KR" dirty="0" smtClean="0"/>
              <a:t>3.{A,B,D}, {A,C,D}, {A,D,E}</a:t>
            </a:r>
          </a:p>
          <a:p>
            <a:r>
              <a:rPr lang="en-US" altLang="ko-KR" dirty="0" smtClean="0"/>
              <a:t>4.{B,C}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2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cyci</dc:creator>
  <cp:lastModifiedBy>cyci</cp:lastModifiedBy>
  <cp:revision>2</cp:revision>
  <dcterms:created xsi:type="dcterms:W3CDTF">2025-07-23T06:31:14Z</dcterms:created>
  <dcterms:modified xsi:type="dcterms:W3CDTF">2025-07-23T06:31:47Z</dcterms:modified>
</cp:coreProperties>
</file>