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16"/>
  </p:notesMasterIdLst>
  <p:sldIdLst>
    <p:sldId id="256" r:id="rId2"/>
    <p:sldId id="257" r:id="rId3"/>
    <p:sldId id="258" r:id="rId4"/>
    <p:sldId id="259" r:id="rId5"/>
    <p:sldId id="260" r:id="rId6"/>
    <p:sldId id="261" r:id="rId7"/>
    <p:sldId id="262" r:id="rId8"/>
    <p:sldId id="263" r:id="rId9"/>
    <p:sldId id="265" r:id="rId10"/>
    <p:sldId id="266" r:id="rId11"/>
    <p:sldId id="278" r:id="rId12"/>
    <p:sldId id="279" r:id="rId13"/>
    <p:sldId id="280" r:id="rId14"/>
    <p:sldId id="277" r:id="rId15"/>
  </p:sldIdLst>
  <p:sldSz cx="18288000" cy="10287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500"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hni K" userId="b72728fface8305f" providerId="LiveId" clId="{307F551F-6AB7-4727-97DA-8E4D0300BC2B}"/>
    <pc:docChg chg="modSld">
      <pc:chgData name="Roshni K" userId="b72728fface8305f" providerId="LiveId" clId="{307F551F-6AB7-4727-97DA-8E4D0300BC2B}" dt="2024-07-18T21:29:27.444" v="0" actId="1076"/>
      <pc:docMkLst>
        <pc:docMk/>
      </pc:docMkLst>
      <pc:sldChg chg="modSp mod">
        <pc:chgData name="Roshni K" userId="b72728fface8305f" providerId="LiveId" clId="{307F551F-6AB7-4727-97DA-8E4D0300BC2B}" dt="2024-07-18T21:29:27.444" v="0" actId="1076"/>
        <pc:sldMkLst>
          <pc:docMk/>
          <pc:sldMk cId="0" sldId="257"/>
        </pc:sldMkLst>
        <pc:spChg chg="mod">
          <ac:chgData name="Roshni K" userId="b72728fface8305f" providerId="LiveId" clId="{307F551F-6AB7-4727-97DA-8E4D0300BC2B}" dt="2024-07-18T21:29:27.444" v="0" actId="1076"/>
          <ac:spMkLst>
            <pc:docMk/>
            <pc:sldMk cId="0" sldId="257"/>
            <ac:spMk id="12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0468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3515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3637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0" name="Google Shape;46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inimalist Grayscale Pitch Deck Presentation"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1">
  <p:cSld name="CUSTOM_7">
    <p:spTree>
      <p:nvGrpSpPr>
        <p:cNvPr id="1" name="Shape 15"/>
        <p:cNvGrpSpPr/>
        <p:nvPr/>
      </p:nvGrpSpPr>
      <p:grpSpPr>
        <a:xfrm>
          <a:off x="0" y="0"/>
          <a:ext cx="0" cy="0"/>
          <a:chOff x="0" y="0"/>
          <a:chExt cx="0" cy="0"/>
        </a:xfrm>
      </p:grpSpPr>
      <p:sp>
        <p:nvSpPr>
          <p:cNvPr id="16" name="Google Shape;16;p3"/>
          <p:cNvSpPr>
            <a:spLocks noGrp="1"/>
          </p:cNvSpPr>
          <p:nvPr>
            <p:ph type="pic" idx="2"/>
          </p:nvPr>
        </p:nvSpPr>
        <p:spPr>
          <a:xfrm>
            <a:off x="-46125" y="-15850"/>
            <a:ext cx="9014700" cy="10364400"/>
          </a:xfrm>
          <a:prstGeom prst="rect">
            <a:avLst/>
          </a:prstGeom>
          <a:noFill/>
          <a:ln>
            <a:noFill/>
          </a:ln>
        </p:spPr>
      </p:sp>
      <p:sp>
        <p:nvSpPr>
          <p:cNvPr id="17" name="Google Shape;17;p3"/>
          <p:cNvSpPr>
            <a:spLocks noGrp="1"/>
          </p:cNvSpPr>
          <p:nvPr>
            <p:ph type="pic" idx="3"/>
          </p:nvPr>
        </p:nvSpPr>
        <p:spPr>
          <a:xfrm>
            <a:off x="10802750" y="1665325"/>
            <a:ext cx="5336100" cy="7002000"/>
          </a:xfrm>
          <a:prstGeom prst="rect">
            <a:avLst/>
          </a:prstGeom>
          <a:noFill/>
          <a:ln>
            <a:noFill/>
          </a:ln>
        </p:spPr>
      </p:sp>
      <p:sp>
        <p:nvSpPr>
          <p:cNvPr id="18" name="Google Shape;18;p3"/>
          <p:cNvSpPr txBox="1">
            <a:spLocks noGrp="1"/>
          </p:cNvSpPr>
          <p:nvPr>
            <p:ph type="title"/>
          </p:nvPr>
        </p:nvSpPr>
        <p:spPr>
          <a:xfrm>
            <a:off x="1491400" y="1665325"/>
            <a:ext cx="9311400" cy="7002000"/>
          </a:xfrm>
          <a:prstGeom prst="rect">
            <a:avLst/>
          </a:prstGeom>
          <a:solidFill>
            <a:schemeClr val="lt1"/>
          </a:solidFill>
        </p:spPr>
        <p:txBody>
          <a:bodyPr spcFirstLastPara="1" wrap="square" lIns="548625" tIns="548625" rIns="548625" bIns="548625" anchor="b" anchorCtr="0">
            <a:noAutofit/>
          </a:bodyPr>
          <a:lstStyle>
            <a:lvl1pPr lvl="0" rtl="0">
              <a:spcBef>
                <a:spcPts val="0"/>
              </a:spcBef>
              <a:spcAft>
                <a:spcPts val="0"/>
              </a:spcAft>
              <a:buSzPts val="9100"/>
              <a:buNone/>
              <a:defRPr sz="9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 name="Google Shape;19;p3"/>
          <p:cNvSpPr txBox="1">
            <a:spLocks noGrp="1"/>
          </p:cNvSpPr>
          <p:nvPr>
            <p:ph type="subTitle" idx="1"/>
          </p:nvPr>
        </p:nvSpPr>
        <p:spPr>
          <a:xfrm>
            <a:off x="2074450" y="2104075"/>
            <a:ext cx="4543800" cy="736500"/>
          </a:xfrm>
          <a:prstGeom prst="rect">
            <a:avLst/>
          </a:prstGeom>
          <a:solidFill>
            <a:schemeClr val="lt1"/>
          </a:solidFill>
        </p:spPr>
        <p:txBody>
          <a:bodyPr spcFirstLastPara="1" wrap="square" lIns="0" tIns="0" rIns="0" bIns="0" anchor="t" anchorCtr="0">
            <a:noAutofit/>
          </a:bodyPr>
          <a:lstStyle>
            <a:lvl1pPr lvl="0">
              <a:spcBef>
                <a:spcPts val="640"/>
              </a:spcBef>
              <a:spcAft>
                <a:spcPts val="0"/>
              </a:spcAft>
              <a:buSzPts val="2700"/>
              <a:buNone/>
              <a:defRPr sz="2700"/>
            </a:lvl1pPr>
            <a:lvl2pPr lvl="1">
              <a:spcBef>
                <a:spcPts val="560"/>
              </a:spcBef>
              <a:spcAft>
                <a:spcPts val="0"/>
              </a:spcAft>
              <a:buSzPts val="1700"/>
              <a:buNone/>
              <a:defRPr sz="1700"/>
            </a:lvl2pPr>
            <a:lvl3pPr lvl="2">
              <a:spcBef>
                <a:spcPts val="480"/>
              </a:spcBef>
              <a:spcAft>
                <a:spcPts val="0"/>
              </a:spcAft>
              <a:buSzPts val="1700"/>
              <a:buNone/>
              <a:defRPr sz="1700"/>
            </a:lvl3pPr>
            <a:lvl4pPr lvl="3">
              <a:spcBef>
                <a:spcPts val="400"/>
              </a:spcBef>
              <a:spcAft>
                <a:spcPts val="0"/>
              </a:spcAft>
              <a:buSzPts val="1700"/>
              <a:buNone/>
              <a:defRPr sz="1700"/>
            </a:lvl4pPr>
            <a:lvl5pPr lvl="4">
              <a:spcBef>
                <a:spcPts val="400"/>
              </a:spcBef>
              <a:spcAft>
                <a:spcPts val="0"/>
              </a:spcAft>
              <a:buSzPts val="1700"/>
              <a:buNone/>
              <a:defRPr sz="1700"/>
            </a:lvl5pPr>
            <a:lvl6pPr lvl="5">
              <a:spcBef>
                <a:spcPts val="400"/>
              </a:spcBef>
              <a:spcAft>
                <a:spcPts val="0"/>
              </a:spcAft>
              <a:buSzPts val="1700"/>
              <a:buNone/>
              <a:defRPr sz="1700"/>
            </a:lvl6pPr>
            <a:lvl7pPr lvl="6">
              <a:spcBef>
                <a:spcPts val="400"/>
              </a:spcBef>
              <a:spcAft>
                <a:spcPts val="0"/>
              </a:spcAft>
              <a:buSzPts val="1700"/>
              <a:buNone/>
              <a:defRPr sz="1700"/>
            </a:lvl7pPr>
            <a:lvl8pPr lvl="7">
              <a:spcBef>
                <a:spcPts val="400"/>
              </a:spcBef>
              <a:spcAft>
                <a:spcPts val="0"/>
              </a:spcAft>
              <a:buSzPts val="1700"/>
              <a:buNone/>
              <a:defRPr sz="1700"/>
            </a:lvl8pPr>
            <a:lvl9pPr lvl="8">
              <a:spcBef>
                <a:spcPts val="400"/>
              </a:spcBef>
              <a:spcAft>
                <a:spcPts val="0"/>
              </a:spcAft>
              <a:buSzPts val="1700"/>
              <a:buNone/>
              <a:defRPr sz="1700"/>
            </a:lvl9pPr>
          </a:lstStyle>
          <a:p>
            <a:endParaRPr/>
          </a:p>
        </p:txBody>
      </p:sp>
      <p:sp>
        <p:nvSpPr>
          <p:cNvPr id="20" name="Google Shape;20;p3"/>
          <p:cNvSpPr txBox="1">
            <a:spLocks noGrp="1"/>
          </p:cNvSpPr>
          <p:nvPr>
            <p:ph type="subTitle" idx="4"/>
          </p:nvPr>
        </p:nvSpPr>
        <p:spPr>
          <a:xfrm rot="-5400000">
            <a:off x="12603050" y="4787000"/>
            <a:ext cx="6980100" cy="736500"/>
          </a:xfrm>
          <a:prstGeom prst="rect">
            <a:avLst/>
          </a:prstGeom>
          <a:solidFill>
            <a:srgbClr val="222222"/>
          </a:solidFill>
        </p:spPr>
        <p:txBody>
          <a:bodyPr spcFirstLastPara="1" wrap="square" lIns="182875" tIns="182875" rIns="182875" bIns="182875" anchor="t" anchorCtr="0">
            <a:noAutofit/>
          </a:bodyPr>
          <a:lstStyle>
            <a:lvl1pPr lvl="0" rtl="0">
              <a:spcBef>
                <a:spcPts val="640"/>
              </a:spcBef>
              <a:spcAft>
                <a:spcPts val="0"/>
              </a:spcAft>
              <a:buClr>
                <a:srgbClr val="FAFAFA"/>
              </a:buClr>
              <a:buSzPts val="2700"/>
              <a:buNone/>
              <a:defRPr sz="2700">
                <a:solidFill>
                  <a:srgbClr val="FAFAFA"/>
                </a:solidFill>
              </a:defRPr>
            </a:lvl1pPr>
            <a:lvl2pPr lvl="1" rtl="0">
              <a:spcBef>
                <a:spcPts val="560"/>
              </a:spcBef>
              <a:spcAft>
                <a:spcPts val="0"/>
              </a:spcAft>
              <a:buSzPts val="1700"/>
              <a:buNone/>
              <a:defRPr sz="1700"/>
            </a:lvl2pPr>
            <a:lvl3pPr lvl="2" rtl="0">
              <a:spcBef>
                <a:spcPts val="480"/>
              </a:spcBef>
              <a:spcAft>
                <a:spcPts val="0"/>
              </a:spcAft>
              <a:buSzPts val="1700"/>
              <a:buNone/>
              <a:defRPr sz="1700"/>
            </a:lvl3pPr>
            <a:lvl4pPr lvl="3" rtl="0">
              <a:spcBef>
                <a:spcPts val="400"/>
              </a:spcBef>
              <a:spcAft>
                <a:spcPts val="0"/>
              </a:spcAft>
              <a:buSzPts val="1700"/>
              <a:buNone/>
              <a:defRPr sz="1700"/>
            </a:lvl4pPr>
            <a:lvl5pPr lvl="4" rtl="0">
              <a:spcBef>
                <a:spcPts val="400"/>
              </a:spcBef>
              <a:spcAft>
                <a:spcPts val="0"/>
              </a:spcAft>
              <a:buSzPts val="1700"/>
              <a:buNone/>
              <a:defRPr sz="1700"/>
            </a:lvl5pPr>
            <a:lvl6pPr lvl="5" rtl="0">
              <a:spcBef>
                <a:spcPts val="400"/>
              </a:spcBef>
              <a:spcAft>
                <a:spcPts val="0"/>
              </a:spcAft>
              <a:buSzPts val="1700"/>
              <a:buNone/>
              <a:defRPr sz="1700"/>
            </a:lvl6pPr>
            <a:lvl7pPr lvl="6" rtl="0">
              <a:spcBef>
                <a:spcPts val="400"/>
              </a:spcBef>
              <a:spcAft>
                <a:spcPts val="0"/>
              </a:spcAft>
              <a:buSzPts val="1700"/>
              <a:buNone/>
              <a:defRPr sz="1700"/>
            </a:lvl7pPr>
            <a:lvl8pPr lvl="7" rtl="0">
              <a:spcBef>
                <a:spcPts val="400"/>
              </a:spcBef>
              <a:spcAft>
                <a:spcPts val="0"/>
              </a:spcAft>
              <a:buSzPts val="1700"/>
              <a:buNone/>
              <a:defRPr sz="1700"/>
            </a:lvl8pPr>
            <a:lvl9pPr lvl="8" rtl="0">
              <a:spcBef>
                <a:spcPts val="400"/>
              </a:spcBef>
              <a:spcAft>
                <a:spcPts val="0"/>
              </a:spcAft>
              <a:buSzPts val="1700"/>
              <a:buNone/>
              <a:defRPr sz="17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inimalist Grayscale Pitch Deck - 2 columns + Image">
  <p:cSld name="CUSTOM_6">
    <p:spTree>
      <p:nvGrpSpPr>
        <p:cNvPr id="1" name="Shape 21"/>
        <p:cNvGrpSpPr/>
        <p:nvPr/>
      </p:nvGrpSpPr>
      <p:grpSpPr>
        <a:xfrm>
          <a:off x="0" y="0"/>
          <a:ext cx="0" cy="0"/>
          <a:chOff x="0" y="0"/>
          <a:chExt cx="0" cy="0"/>
        </a:xfrm>
      </p:grpSpPr>
      <p:sp>
        <p:nvSpPr>
          <p:cNvPr id="22" name="Google Shape;22;p4"/>
          <p:cNvSpPr>
            <a:spLocks noGrp="1"/>
          </p:cNvSpPr>
          <p:nvPr>
            <p:ph type="pic" idx="2"/>
          </p:nvPr>
        </p:nvSpPr>
        <p:spPr>
          <a:xfrm>
            <a:off x="6489700" y="1759350"/>
            <a:ext cx="5345700" cy="7541100"/>
          </a:xfrm>
          <a:prstGeom prst="rect">
            <a:avLst/>
          </a:prstGeom>
          <a:noFill/>
          <a:ln>
            <a:noFill/>
          </a:ln>
        </p:spPr>
      </p:sp>
      <p:cxnSp>
        <p:nvCxnSpPr>
          <p:cNvPr id="23" name="Google Shape;23;p4"/>
          <p:cNvCxnSpPr/>
          <p:nvPr/>
        </p:nvCxnSpPr>
        <p:spPr>
          <a:xfrm>
            <a:off x="-574880" y="1052512"/>
            <a:ext cx="15140100" cy="0"/>
          </a:xfrm>
          <a:prstGeom prst="straightConnector1">
            <a:avLst/>
          </a:prstGeom>
          <a:noFill/>
          <a:ln w="28575" cap="rnd" cmpd="sng">
            <a:solidFill>
              <a:srgbClr val="545454"/>
            </a:solidFill>
            <a:prstDash val="solid"/>
            <a:round/>
            <a:headEnd type="none" w="sm" len="sm"/>
            <a:tailEnd type="none" w="sm" len="sm"/>
          </a:ln>
        </p:spPr>
      </p:cxnSp>
      <p:sp>
        <p:nvSpPr>
          <p:cNvPr id="24" name="Google Shape;24;p4"/>
          <p:cNvSpPr txBox="1"/>
          <p:nvPr/>
        </p:nvSpPr>
        <p:spPr>
          <a:xfrm>
            <a:off x="14924750" y="688450"/>
            <a:ext cx="1947000" cy="728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4500">
                <a:solidFill>
                  <a:schemeClr val="dk1"/>
                </a:solidFill>
              </a:rPr>
              <a:t>005</a:t>
            </a:r>
            <a:endParaRPr sz="4500">
              <a:solidFill>
                <a:schemeClr val="dk1"/>
              </a:solidFill>
            </a:endParaRPr>
          </a:p>
        </p:txBody>
      </p:sp>
      <p:sp>
        <p:nvSpPr>
          <p:cNvPr id="25" name="Google Shape;25;p4"/>
          <p:cNvSpPr txBox="1">
            <a:spLocks noGrp="1"/>
          </p:cNvSpPr>
          <p:nvPr>
            <p:ph type="body" idx="1"/>
          </p:nvPr>
        </p:nvSpPr>
        <p:spPr>
          <a:xfrm>
            <a:off x="10630525" y="3767450"/>
            <a:ext cx="6241200" cy="1717800"/>
          </a:xfrm>
          <a:prstGeom prst="rect">
            <a:avLst/>
          </a:prstGeom>
        </p:spPr>
        <p:txBody>
          <a:bodyPr spcFirstLastPara="1" wrap="square" lIns="0" tIns="0" rIns="0" bIns="0" anchor="t" anchorCtr="0">
            <a:noAutofit/>
          </a:bodyPr>
          <a:lstStyle>
            <a:lvl1pPr marL="457200" lvl="0" indent="-368300">
              <a:spcBef>
                <a:spcPts val="640"/>
              </a:spcBef>
              <a:spcAft>
                <a:spcPts val="0"/>
              </a:spcAft>
              <a:buSzPts val="2200"/>
              <a:buChar char="•"/>
              <a:defRPr sz="2200" b="0"/>
            </a:lvl1pPr>
            <a:lvl2pPr marL="914400" lvl="1" indent="-368300">
              <a:spcBef>
                <a:spcPts val="560"/>
              </a:spcBef>
              <a:spcAft>
                <a:spcPts val="0"/>
              </a:spcAft>
              <a:buSzPts val="2200"/>
              <a:buChar char="–"/>
              <a:defRPr/>
            </a:lvl2pPr>
            <a:lvl3pPr marL="1371600" lvl="2" indent="-368300">
              <a:spcBef>
                <a:spcPts val="480"/>
              </a:spcBef>
              <a:spcAft>
                <a:spcPts val="0"/>
              </a:spcAft>
              <a:buSzPts val="2200"/>
              <a:buChar char="•"/>
              <a:defRPr/>
            </a:lvl3pPr>
            <a:lvl4pPr marL="1828800" lvl="3" indent="-368300">
              <a:spcBef>
                <a:spcPts val="400"/>
              </a:spcBef>
              <a:spcAft>
                <a:spcPts val="0"/>
              </a:spcAft>
              <a:buSzPts val="2200"/>
              <a:buChar char="–"/>
              <a:defRPr/>
            </a:lvl4pPr>
            <a:lvl5pPr marL="2286000" lvl="4" indent="-368300">
              <a:spcBef>
                <a:spcPts val="400"/>
              </a:spcBef>
              <a:spcAft>
                <a:spcPts val="0"/>
              </a:spcAft>
              <a:buSzPts val="2200"/>
              <a:buChar char="»"/>
              <a:defRPr/>
            </a:lvl5pPr>
            <a:lvl6pPr marL="2743200" lvl="5" indent="-368300">
              <a:spcBef>
                <a:spcPts val="400"/>
              </a:spcBef>
              <a:spcAft>
                <a:spcPts val="0"/>
              </a:spcAft>
              <a:buSzPts val="2200"/>
              <a:buChar char="•"/>
              <a:defRPr/>
            </a:lvl6pPr>
            <a:lvl7pPr marL="3200400" lvl="6" indent="-368300">
              <a:spcBef>
                <a:spcPts val="400"/>
              </a:spcBef>
              <a:spcAft>
                <a:spcPts val="0"/>
              </a:spcAft>
              <a:buSzPts val="2200"/>
              <a:buChar char="•"/>
              <a:defRPr/>
            </a:lvl7pPr>
            <a:lvl8pPr marL="3657600" lvl="7" indent="-368300">
              <a:spcBef>
                <a:spcPts val="400"/>
              </a:spcBef>
              <a:spcAft>
                <a:spcPts val="0"/>
              </a:spcAft>
              <a:buSzPts val="2200"/>
              <a:buChar char="•"/>
              <a:defRPr/>
            </a:lvl8pPr>
            <a:lvl9pPr marL="4114800" lvl="8" indent="-368300">
              <a:spcBef>
                <a:spcPts val="400"/>
              </a:spcBef>
              <a:spcAft>
                <a:spcPts val="0"/>
              </a:spcAft>
              <a:buSzPts val="2200"/>
              <a:buChar char="•"/>
              <a:defRPr/>
            </a:lvl9pPr>
          </a:lstStyle>
          <a:p>
            <a:endParaRPr/>
          </a:p>
        </p:txBody>
      </p:sp>
      <p:sp>
        <p:nvSpPr>
          <p:cNvPr id="26" name="Google Shape;26;p4"/>
          <p:cNvSpPr txBox="1">
            <a:spLocks noGrp="1"/>
          </p:cNvSpPr>
          <p:nvPr>
            <p:ph type="body" idx="3"/>
          </p:nvPr>
        </p:nvSpPr>
        <p:spPr>
          <a:xfrm>
            <a:off x="1699950" y="7298250"/>
            <a:ext cx="6564000" cy="2002200"/>
          </a:xfrm>
          <a:prstGeom prst="rect">
            <a:avLst/>
          </a:prstGeom>
        </p:spPr>
        <p:txBody>
          <a:bodyPr spcFirstLastPara="1" wrap="square" lIns="0" tIns="0" rIns="0" bIns="0" anchor="t" anchorCtr="0">
            <a:noAutofit/>
          </a:bodyPr>
          <a:lstStyle>
            <a:lvl1pPr marL="457200" lvl="0" indent="-368300" algn="r">
              <a:spcBef>
                <a:spcPts val="640"/>
              </a:spcBef>
              <a:spcAft>
                <a:spcPts val="0"/>
              </a:spcAft>
              <a:buSzPts val="2200"/>
              <a:buChar char="•"/>
              <a:defRPr sz="2200" b="0"/>
            </a:lvl1pPr>
            <a:lvl2pPr marL="914400" lvl="1" indent="-368300" algn="r">
              <a:spcBef>
                <a:spcPts val="560"/>
              </a:spcBef>
              <a:spcAft>
                <a:spcPts val="0"/>
              </a:spcAft>
              <a:buSzPts val="2200"/>
              <a:buChar char="–"/>
              <a:defRPr/>
            </a:lvl2pPr>
            <a:lvl3pPr marL="1371600" lvl="2" indent="-368300" algn="r">
              <a:spcBef>
                <a:spcPts val="480"/>
              </a:spcBef>
              <a:spcAft>
                <a:spcPts val="0"/>
              </a:spcAft>
              <a:buSzPts val="2200"/>
              <a:buChar char="•"/>
              <a:defRPr/>
            </a:lvl3pPr>
            <a:lvl4pPr marL="1828800" lvl="3" indent="-368300" algn="r">
              <a:spcBef>
                <a:spcPts val="400"/>
              </a:spcBef>
              <a:spcAft>
                <a:spcPts val="0"/>
              </a:spcAft>
              <a:buSzPts val="2200"/>
              <a:buChar char="–"/>
              <a:defRPr/>
            </a:lvl4pPr>
            <a:lvl5pPr marL="2286000" lvl="4" indent="-368300" algn="r">
              <a:spcBef>
                <a:spcPts val="400"/>
              </a:spcBef>
              <a:spcAft>
                <a:spcPts val="0"/>
              </a:spcAft>
              <a:buSzPts val="2200"/>
              <a:buChar char="»"/>
              <a:defRPr/>
            </a:lvl5pPr>
            <a:lvl6pPr marL="2743200" lvl="5" indent="-368300" algn="r">
              <a:spcBef>
                <a:spcPts val="400"/>
              </a:spcBef>
              <a:spcAft>
                <a:spcPts val="0"/>
              </a:spcAft>
              <a:buSzPts val="2200"/>
              <a:buChar char="•"/>
              <a:defRPr/>
            </a:lvl6pPr>
            <a:lvl7pPr marL="3200400" lvl="6" indent="-368300" algn="r">
              <a:spcBef>
                <a:spcPts val="400"/>
              </a:spcBef>
              <a:spcAft>
                <a:spcPts val="0"/>
              </a:spcAft>
              <a:buSzPts val="2200"/>
              <a:buChar char="•"/>
              <a:defRPr/>
            </a:lvl7pPr>
            <a:lvl8pPr marL="3657600" lvl="7" indent="-368300" algn="r">
              <a:spcBef>
                <a:spcPts val="400"/>
              </a:spcBef>
              <a:spcAft>
                <a:spcPts val="0"/>
              </a:spcAft>
              <a:buSzPts val="2200"/>
              <a:buChar char="•"/>
              <a:defRPr/>
            </a:lvl8pPr>
            <a:lvl9pPr marL="4114800" lvl="8" indent="-368300" algn="r">
              <a:spcBef>
                <a:spcPts val="400"/>
              </a:spcBef>
              <a:spcAft>
                <a:spcPts val="0"/>
              </a:spcAft>
              <a:buSzPts val="2200"/>
              <a:buChar char="•"/>
              <a:defRPr/>
            </a:lvl9pPr>
          </a:lstStyle>
          <a:p>
            <a:endParaRPr/>
          </a:p>
        </p:txBody>
      </p:sp>
      <p:sp>
        <p:nvSpPr>
          <p:cNvPr id="27" name="Google Shape;27;p4"/>
          <p:cNvSpPr txBox="1">
            <a:spLocks noGrp="1"/>
          </p:cNvSpPr>
          <p:nvPr>
            <p:ph type="title"/>
          </p:nvPr>
        </p:nvSpPr>
        <p:spPr>
          <a:xfrm>
            <a:off x="1355050" y="6057700"/>
            <a:ext cx="6851700" cy="1107000"/>
          </a:xfrm>
          <a:prstGeom prst="rect">
            <a:avLst/>
          </a:prstGeom>
        </p:spPr>
        <p:txBody>
          <a:bodyPr spcFirstLastPara="1" wrap="square" lIns="0" tIns="0" rIns="0" bIns="0" anchor="t" anchorCtr="0">
            <a:noAutofit/>
          </a:bodyPr>
          <a:lstStyle>
            <a:lvl1pPr lvl="0" algn="r">
              <a:spcBef>
                <a:spcPts val="0"/>
              </a:spcBef>
              <a:spcAft>
                <a:spcPts val="0"/>
              </a:spcAft>
              <a:buSzPts val="7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title" idx="4"/>
          </p:nvPr>
        </p:nvSpPr>
        <p:spPr>
          <a:xfrm>
            <a:off x="10630525" y="2622325"/>
            <a:ext cx="5458500" cy="1145100"/>
          </a:xfrm>
          <a:prstGeom prst="rect">
            <a:avLst/>
          </a:prstGeom>
        </p:spPr>
        <p:txBody>
          <a:bodyPr spcFirstLastPara="1" wrap="square" lIns="0" tIns="0" rIns="0" bIns="0" anchor="t" anchorCtr="0">
            <a:noAutofit/>
          </a:bodyPr>
          <a:lstStyle>
            <a:lvl1pPr lvl="0">
              <a:spcBef>
                <a:spcPts val="0"/>
              </a:spcBef>
              <a:spcAft>
                <a:spcPts val="0"/>
              </a:spcAft>
              <a:buSzPts val="7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inimalist Grayscale Pitch Deck - Gallery">
  <p:cSld name="CUSTOM_5">
    <p:spTree>
      <p:nvGrpSpPr>
        <p:cNvPr id="1" name="Shape 29"/>
        <p:cNvGrpSpPr/>
        <p:nvPr/>
      </p:nvGrpSpPr>
      <p:grpSpPr>
        <a:xfrm>
          <a:off x="0" y="0"/>
          <a:ext cx="0" cy="0"/>
          <a:chOff x="0" y="0"/>
          <a:chExt cx="0" cy="0"/>
        </a:xfrm>
      </p:grpSpPr>
      <p:sp>
        <p:nvSpPr>
          <p:cNvPr id="30" name="Google Shape;30;p5"/>
          <p:cNvSpPr>
            <a:spLocks noGrp="1"/>
          </p:cNvSpPr>
          <p:nvPr>
            <p:ph type="pic" idx="2"/>
          </p:nvPr>
        </p:nvSpPr>
        <p:spPr>
          <a:xfrm>
            <a:off x="727325" y="1954475"/>
            <a:ext cx="6682800" cy="3741900"/>
          </a:xfrm>
          <a:prstGeom prst="rect">
            <a:avLst/>
          </a:prstGeom>
          <a:noFill/>
          <a:ln>
            <a:noFill/>
          </a:ln>
        </p:spPr>
      </p:sp>
      <p:sp>
        <p:nvSpPr>
          <p:cNvPr id="31" name="Google Shape;31;p5"/>
          <p:cNvSpPr>
            <a:spLocks noGrp="1"/>
          </p:cNvSpPr>
          <p:nvPr>
            <p:ph type="pic" idx="3"/>
          </p:nvPr>
        </p:nvSpPr>
        <p:spPr>
          <a:xfrm>
            <a:off x="8200650" y="1400875"/>
            <a:ext cx="3130800" cy="4941000"/>
          </a:xfrm>
          <a:prstGeom prst="rect">
            <a:avLst/>
          </a:prstGeom>
          <a:noFill/>
          <a:ln>
            <a:noFill/>
          </a:ln>
        </p:spPr>
      </p:sp>
      <p:sp>
        <p:nvSpPr>
          <p:cNvPr id="32" name="Google Shape;32;p5"/>
          <p:cNvSpPr>
            <a:spLocks noGrp="1"/>
          </p:cNvSpPr>
          <p:nvPr>
            <p:ph type="pic" idx="4"/>
          </p:nvPr>
        </p:nvSpPr>
        <p:spPr>
          <a:xfrm>
            <a:off x="8219825" y="6832100"/>
            <a:ext cx="3130800" cy="2816400"/>
          </a:xfrm>
          <a:prstGeom prst="rect">
            <a:avLst/>
          </a:prstGeom>
          <a:noFill/>
          <a:ln>
            <a:noFill/>
          </a:ln>
        </p:spPr>
      </p:sp>
      <p:sp>
        <p:nvSpPr>
          <p:cNvPr id="33" name="Google Shape;33;p5"/>
          <p:cNvSpPr>
            <a:spLocks noGrp="1"/>
          </p:cNvSpPr>
          <p:nvPr>
            <p:ph type="pic" idx="5"/>
          </p:nvPr>
        </p:nvSpPr>
        <p:spPr>
          <a:xfrm>
            <a:off x="11779550" y="5647800"/>
            <a:ext cx="2077800" cy="2551800"/>
          </a:xfrm>
          <a:prstGeom prst="rect">
            <a:avLst/>
          </a:prstGeom>
          <a:noFill/>
          <a:ln>
            <a:noFill/>
          </a:ln>
        </p:spPr>
      </p:sp>
      <p:sp>
        <p:nvSpPr>
          <p:cNvPr id="34" name="Google Shape;34;p5"/>
          <p:cNvSpPr>
            <a:spLocks noGrp="1"/>
          </p:cNvSpPr>
          <p:nvPr>
            <p:ph type="pic" idx="6"/>
          </p:nvPr>
        </p:nvSpPr>
        <p:spPr>
          <a:xfrm>
            <a:off x="14642250" y="5609500"/>
            <a:ext cx="2077800" cy="2551800"/>
          </a:xfrm>
          <a:prstGeom prst="rect">
            <a:avLst/>
          </a:prstGeom>
          <a:noFill/>
          <a:ln>
            <a:noFill/>
          </a:ln>
        </p:spPr>
      </p:sp>
      <p:cxnSp>
        <p:nvCxnSpPr>
          <p:cNvPr id="35" name="Google Shape;35;p5"/>
          <p:cNvCxnSpPr/>
          <p:nvPr/>
        </p:nvCxnSpPr>
        <p:spPr>
          <a:xfrm>
            <a:off x="-574880" y="1052512"/>
            <a:ext cx="15140100" cy="0"/>
          </a:xfrm>
          <a:prstGeom prst="straightConnector1">
            <a:avLst/>
          </a:prstGeom>
          <a:noFill/>
          <a:ln w="28575" cap="rnd" cmpd="sng">
            <a:solidFill>
              <a:srgbClr val="545454"/>
            </a:solidFill>
            <a:prstDash val="solid"/>
            <a:round/>
            <a:headEnd type="none" w="sm" len="sm"/>
            <a:tailEnd type="none" w="sm" len="sm"/>
          </a:ln>
        </p:spPr>
      </p:cxnSp>
      <p:sp>
        <p:nvSpPr>
          <p:cNvPr id="36" name="Google Shape;36;p5"/>
          <p:cNvSpPr txBox="1">
            <a:spLocks noGrp="1"/>
          </p:cNvSpPr>
          <p:nvPr>
            <p:ph type="body" idx="1"/>
          </p:nvPr>
        </p:nvSpPr>
        <p:spPr>
          <a:xfrm>
            <a:off x="3492625" y="8844150"/>
            <a:ext cx="4046100" cy="804300"/>
          </a:xfrm>
          <a:prstGeom prst="rect">
            <a:avLst/>
          </a:prstGeom>
        </p:spPr>
        <p:txBody>
          <a:bodyPr spcFirstLastPara="1" wrap="square" lIns="0" tIns="0" rIns="0" bIns="0" anchor="t" anchorCtr="0">
            <a:noAutofit/>
          </a:bodyPr>
          <a:lstStyle>
            <a:lvl1pPr marL="457200" lvl="0" indent="-368300" algn="r">
              <a:spcBef>
                <a:spcPts val="640"/>
              </a:spcBef>
              <a:spcAft>
                <a:spcPts val="0"/>
              </a:spcAft>
              <a:buSzPts val="2200"/>
              <a:buChar char="•"/>
              <a:defRPr sz="2200" b="0"/>
            </a:lvl1pPr>
            <a:lvl2pPr marL="914400" lvl="1" indent="-368300" algn="r">
              <a:spcBef>
                <a:spcPts val="560"/>
              </a:spcBef>
              <a:spcAft>
                <a:spcPts val="0"/>
              </a:spcAft>
              <a:buSzPts val="2200"/>
              <a:buChar char="–"/>
              <a:defRPr/>
            </a:lvl2pPr>
            <a:lvl3pPr marL="1371600" lvl="2" indent="-368300" algn="r">
              <a:spcBef>
                <a:spcPts val="480"/>
              </a:spcBef>
              <a:spcAft>
                <a:spcPts val="0"/>
              </a:spcAft>
              <a:buSzPts val="2200"/>
              <a:buChar char="•"/>
              <a:defRPr/>
            </a:lvl3pPr>
            <a:lvl4pPr marL="1828800" lvl="3" indent="-368300" algn="r">
              <a:spcBef>
                <a:spcPts val="400"/>
              </a:spcBef>
              <a:spcAft>
                <a:spcPts val="0"/>
              </a:spcAft>
              <a:buSzPts val="2200"/>
              <a:buChar char="–"/>
              <a:defRPr/>
            </a:lvl4pPr>
            <a:lvl5pPr marL="2286000" lvl="4" indent="-368300" algn="r">
              <a:spcBef>
                <a:spcPts val="400"/>
              </a:spcBef>
              <a:spcAft>
                <a:spcPts val="0"/>
              </a:spcAft>
              <a:buSzPts val="2200"/>
              <a:buChar char="»"/>
              <a:defRPr/>
            </a:lvl5pPr>
            <a:lvl6pPr marL="2743200" lvl="5" indent="-368300" algn="r">
              <a:spcBef>
                <a:spcPts val="400"/>
              </a:spcBef>
              <a:spcAft>
                <a:spcPts val="0"/>
              </a:spcAft>
              <a:buSzPts val="2200"/>
              <a:buChar char="•"/>
              <a:defRPr/>
            </a:lvl6pPr>
            <a:lvl7pPr marL="3200400" lvl="6" indent="-368300" algn="r">
              <a:spcBef>
                <a:spcPts val="400"/>
              </a:spcBef>
              <a:spcAft>
                <a:spcPts val="0"/>
              </a:spcAft>
              <a:buSzPts val="2200"/>
              <a:buChar char="•"/>
              <a:defRPr/>
            </a:lvl7pPr>
            <a:lvl8pPr marL="3657600" lvl="7" indent="-368300" algn="r">
              <a:spcBef>
                <a:spcPts val="400"/>
              </a:spcBef>
              <a:spcAft>
                <a:spcPts val="0"/>
              </a:spcAft>
              <a:buSzPts val="2200"/>
              <a:buChar char="•"/>
              <a:defRPr/>
            </a:lvl8pPr>
            <a:lvl9pPr marL="4114800" lvl="8" indent="-368300" algn="r">
              <a:spcBef>
                <a:spcPts val="400"/>
              </a:spcBef>
              <a:spcAft>
                <a:spcPts val="0"/>
              </a:spcAft>
              <a:buSzPts val="2200"/>
              <a:buChar char="•"/>
              <a:defRPr/>
            </a:lvl9pPr>
          </a:lstStyle>
          <a:p>
            <a:endParaRPr/>
          </a:p>
        </p:txBody>
      </p:sp>
      <p:sp>
        <p:nvSpPr>
          <p:cNvPr id="37" name="Google Shape;37;p5"/>
          <p:cNvSpPr txBox="1">
            <a:spLocks noGrp="1"/>
          </p:cNvSpPr>
          <p:nvPr>
            <p:ph type="title"/>
          </p:nvPr>
        </p:nvSpPr>
        <p:spPr>
          <a:xfrm>
            <a:off x="727325" y="6076775"/>
            <a:ext cx="6811500" cy="2551800"/>
          </a:xfrm>
          <a:prstGeom prst="rect">
            <a:avLst/>
          </a:prstGeom>
        </p:spPr>
        <p:txBody>
          <a:bodyPr spcFirstLastPara="1" wrap="square" lIns="0" tIns="0" rIns="0" bIns="0" anchor="t" anchorCtr="0">
            <a:noAutofit/>
          </a:bodyPr>
          <a:lstStyle>
            <a:lvl1pPr lvl="0" algn="r">
              <a:spcBef>
                <a:spcPts val="0"/>
              </a:spcBef>
              <a:spcAft>
                <a:spcPts val="0"/>
              </a:spcAft>
              <a:buSzPts val="70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38" name="Google Shape;38;p5"/>
          <p:cNvSpPr txBox="1">
            <a:spLocks noGrp="1"/>
          </p:cNvSpPr>
          <p:nvPr>
            <p:ph type="body" idx="7"/>
          </p:nvPr>
        </p:nvSpPr>
        <p:spPr>
          <a:xfrm>
            <a:off x="11779550" y="2736850"/>
            <a:ext cx="4901100" cy="2175600"/>
          </a:xfrm>
          <a:prstGeom prst="rect">
            <a:avLst/>
          </a:prstGeom>
        </p:spPr>
        <p:txBody>
          <a:bodyPr spcFirstLastPara="1" wrap="square" lIns="0" tIns="0" rIns="0" bIns="0" anchor="t" anchorCtr="0">
            <a:noAutofit/>
          </a:bodyPr>
          <a:lstStyle>
            <a:lvl1pPr marL="457200" lvl="0" indent="-368300" algn="r">
              <a:spcBef>
                <a:spcPts val="640"/>
              </a:spcBef>
              <a:spcAft>
                <a:spcPts val="0"/>
              </a:spcAft>
              <a:buSzPts val="2200"/>
              <a:buChar char="•"/>
              <a:defRPr sz="2200" b="0"/>
            </a:lvl1pPr>
            <a:lvl2pPr marL="914400" lvl="1" indent="-368300" algn="r">
              <a:spcBef>
                <a:spcPts val="560"/>
              </a:spcBef>
              <a:spcAft>
                <a:spcPts val="0"/>
              </a:spcAft>
              <a:buSzPts val="2200"/>
              <a:buChar char="–"/>
              <a:defRPr/>
            </a:lvl2pPr>
            <a:lvl3pPr marL="1371600" lvl="2" indent="-368300" algn="r">
              <a:spcBef>
                <a:spcPts val="480"/>
              </a:spcBef>
              <a:spcAft>
                <a:spcPts val="0"/>
              </a:spcAft>
              <a:buSzPts val="2200"/>
              <a:buChar char="•"/>
              <a:defRPr/>
            </a:lvl3pPr>
            <a:lvl4pPr marL="1828800" lvl="3" indent="-368300" algn="r">
              <a:spcBef>
                <a:spcPts val="400"/>
              </a:spcBef>
              <a:spcAft>
                <a:spcPts val="0"/>
              </a:spcAft>
              <a:buSzPts val="2200"/>
              <a:buChar char="–"/>
              <a:defRPr/>
            </a:lvl4pPr>
            <a:lvl5pPr marL="2286000" lvl="4" indent="-368300" algn="r">
              <a:spcBef>
                <a:spcPts val="400"/>
              </a:spcBef>
              <a:spcAft>
                <a:spcPts val="0"/>
              </a:spcAft>
              <a:buSzPts val="2200"/>
              <a:buChar char="»"/>
              <a:defRPr/>
            </a:lvl5pPr>
            <a:lvl6pPr marL="2743200" lvl="5" indent="-368300" algn="r">
              <a:spcBef>
                <a:spcPts val="400"/>
              </a:spcBef>
              <a:spcAft>
                <a:spcPts val="0"/>
              </a:spcAft>
              <a:buSzPts val="2200"/>
              <a:buChar char="•"/>
              <a:defRPr/>
            </a:lvl6pPr>
            <a:lvl7pPr marL="3200400" lvl="6" indent="-368300" algn="r">
              <a:spcBef>
                <a:spcPts val="400"/>
              </a:spcBef>
              <a:spcAft>
                <a:spcPts val="0"/>
              </a:spcAft>
              <a:buSzPts val="2200"/>
              <a:buChar char="•"/>
              <a:defRPr/>
            </a:lvl7pPr>
            <a:lvl8pPr marL="3657600" lvl="7" indent="-368300" algn="r">
              <a:spcBef>
                <a:spcPts val="400"/>
              </a:spcBef>
              <a:spcAft>
                <a:spcPts val="0"/>
              </a:spcAft>
              <a:buSzPts val="2200"/>
              <a:buChar char="•"/>
              <a:defRPr/>
            </a:lvl8pPr>
            <a:lvl9pPr marL="4114800" lvl="8" indent="-368300" algn="r">
              <a:spcBef>
                <a:spcPts val="400"/>
              </a:spcBef>
              <a:spcAft>
                <a:spcPts val="0"/>
              </a:spcAft>
              <a:buSzPts val="2200"/>
              <a:buChar char="•"/>
              <a:defRPr/>
            </a:lvl9pPr>
          </a:lstStyle>
          <a:p>
            <a:endParaRPr/>
          </a:p>
        </p:txBody>
      </p:sp>
      <p:sp>
        <p:nvSpPr>
          <p:cNvPr id="39" name="Google Shape;39;p5"/>
          <p:cNvSpPr txBox="1"/>
          <p:nvPr/>
        </p:nvSpPr>
        <p:spPr>
          <a:xfrm>
            <a:off x="14924750" y="688450"/>
            <a:ext cx="1947000" cy="728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4500">
                <a:solidFill>
                  <a:schemeClr val="dk1"/>
                </a:solidFill>
              </a:rPr>
              <a:t>008</a:t>
            </a:r>
            <a:endParaRPr sz="4500">
              <a:solidFill>
                <a:schemeClr val="dk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inimalist Grayscale Pitch Deck - Chart">
  <p:cSld name="CUSTOM_4">
    <p:spTree>
      <p:nvGrpSpPr>
        <p:cNvPr id="1" name="Shape 40"/>
        <p:cNvGrpSpPr/>
        <p:nvPr/>
      </p:nvGrpSpPr>
      <p:grpSpPr>
        <a:xfrm>
          <a:off x="0" y="0"/>
          <a:ext cx="0" cy="0"/>
          <a:chOff x="0" y="0"/>
          <a:chExt cx="0" cy="0"/>
        </a:xfrm>
      </p:grpSpPr>
      <p:pic>
        <p:nvPicPr>
          <p:cNvPr id="41" name="Google Shape;41;p6"/>
          <p:cNvPicPr preferRelativeResize="0"/>
          <p:nvPr/>
        </p:nvPicPr>
        <p:blipFill rotWithShape="1">
          <a:blip r:embed="rId2">
            <a:alphaModFix/>
          </a:blip>
          <a:srcRect/>
          <a:stretch/>
        </p:blipFill>
        <p:spPr>
          <a:xfrm>
            <a:off x="8631329" y="2532745"/>
            <a:ext cx="8817453" cy="6567839"/>
          </a:xfrm>
          <a:prstGeom prst="rect">
            <a:avLst/>
          </a:prstGeom>
          <a:noFill/>
          <a:ln>
            <a:noFill/>
          </a:ln>
        </p:spPr>
      </p:pic>
      <p:cxnSp>
        <p:nvCxnSpPr>
          <p:cNvPr id="42" name="Google Shape;42;p6"/>
          <p:cNvCxnSpPr/>
          <p:nvPr/>
        </p:nvCxnSpPr>
        <p:spPr>
          <a:xfrm>
            <a:off x="-574880" y="1052512"/>
            <a:ext cx="15140100" cy="0"/>
          </a:xfrm>
          <a:prstGeom prst="straightConnector1">
            <a:avLst/>
          </a:prstGeom>
          <a:noFill/>
          <a:ln w="28575" cap="rnd" cmpd="sng">
            <a:solidFill>
              <a:srgbClr val="545454"/>
            </a:solidFill>
            <a:prstDash val="solid"/>
            <a:round/>
            <a:headEnd type="none" w="sm" len="sm"/>
            <a:tailEnd type="none" w="sm" len="sm"/>
          </a:ln>
        </p:spPr>
      </p:cxnSp>
      <p:sp>
        <p:nvSpPr>
          <p:cNvPr id="43" name="Google Shape;43;p6"/>
          <p:cNvSpPr txBox="1">
            <a:spLocks noGrp="1"/>
          </p:cNvSpPr>
          <p:nvPr>
            <p:ph type="title"/>
          </p:nvPr>
        </p:nvSpPr>
        <p:spPr>
          <a:xfrm>
            <a:off x="687075" y="2532750"/>
            <a:ext cx="8054100" cy="2633700"/>
          </a:xfrm>
          <a:prstGeom prst="rect">
            <a:avLst/>
          </a:prstGeom>
        </p:spPr>
        <p:txBody>
          <a:bodyPr spcFirstLastPara="1" wrap="square" lIns="0" tIns="0" rIns="0" bIns="0" anchor="t" anchorCtr="0">
            <a:noAutofit/>
          </a:bodyPr>
          <a:lstStyle>
            <a:lvl1pPr lvl="0">
              <a:spcBef>
                <a:spcPts val="0"/>
              </a:spcBef>
              <a:spcAft>
                <a:spcPts val="0"/>
              </a:spcAft>
              <a:buSzPts val="7000"/>
              <a:buNone/>
              <a:defRPr/>
            </a:lvl1pPr>
            <a:lvl2pPr lvl="1">
              <a:spcBef>
                <a:spcPts val="0"/>
              </a:spcBef>
              <a:spcAft>
                <a:spcPts val="0"/>
              </a:spcAft>
              <a:buSzPts val="7000"/>
              <a:buFont typeface="Ledger"/>
              <a:buNone/>
              <a:defRPr sz="7000">
                <a:latin typeface="Ledger"/>
                <a:ea typeface="Ledger"/>
                <a:cs typeface="Ledger"/>
                <a:sym typeface="Ledger"/>
              </a:defRPr>
            </a:lvl2pPr>
            <a:lvl3pPr lvl="2">
              <a:spcBef>
                <a:spcPts val="0"/>
              </a:spcBef>
              <a:spcAft>
                <a:spcPts val="0"/>
              </a:spcAft>
              <a:buSzPts val="7000"/>
              <a:buFont typeface="Ledger"/>
              <a:buNone/>
              <a:defRPr sz="7000">
                <a:latin typeface="Ledger"/>
                <a:ea typeface="Ledger"/>
                <a:cs typeface="Ledger"/>
                <a:sym typeface="Ledger"/>
              </a:defRPr>
            </a:lvl3pPr>
            <a:lvl4pPr lvl="3">
              <a:spcBef>
                <a:spcPts val="0"/>
              </a:spcBef>
              <a:spcAft>
                <a:spcPts val="0"/>
              </a:spcAft>
              <a:buSzPts val="7000"/>
              <a:buFont typeface="Ledger"/>
              <a:buNone/>
              <a:defRPr sz="7000">
                <a:latin typeface="Ledger"/>
                <a:ea typeface="Ledger"/>
                <a:cs typeface="Ledger"/>
                <a:sym typeface="Ledger"/>
              </a:defRPr>
            </a:lvl4pPr>
            <a:lvl5pPr lvl="4">
              <a:spcBef>
                <a:spcPts val="0"/>
              </a:spcBef>
              <a:spcAft>
                <a:spcPts val="0"/>
              </a:spcAft>
              <a:buSzPts val="7000"/>
              <a:buFont typeface="Ledger"/>
              <a:buNone/>
              <a:defRPr sz="7000">
                <a:latin typeface="Ledger"/>
                <a:ea typeface="Ledger"/>
                <a:cs typeface="Ledger"/>
                <a:sym typeface="Ledger"/>
              </a:defRPr>
            </a:lvl5pPr>
            <a:lvl6pPr lvl="5">
              <a:spcBef>
                <a:spcPts val="0"/>
              </a:spcBef>
              <a:spcAft>
                <a:spcPts val="0"/>
              </a:spcAft>
              <a:buSzPts val="7000"/>
              <a:buFont typeface="Ledger"/>
              <a:buNone/>
              <a:defRPr sz="7000">
                <a:latin typeface="Ledger"/>
                <a:ea typeface="Ledger"/>
                <a:cs typeface="Ledger"/>
                <a:sym typeface="Ledger"/>
              </a:defRPr>
            </a:lvl6pPr>
            <a:lvl7pPr lvl="6">
              <a:spcBef>
                <a:spcPts val="0"/>
              </a:spcBef>
              <a:spcAft>
                <a:spcPts val="0"/>
              </a:spcAft>
              <a:buSzPts val="7000"/>
              <a:buFont typeface="Ledger"/>
              <a:buNone/>
              <a:defRPr sz="7000">
                <a:latin typeface="Ledger"/>
                <a:ea typeface="Ledger"/>
                <a:cs typeface="Ledger"/>
                <a:sym typeface="Ledger"/>
              </a:defRPr>
            </a:lvl7pPr>
            <a:lvl8pPr lvl="7">
              <a:spcBef>
                <a:spcPts val="0"/>
              </a:spcBef>
              <a:spcAft>
                <a:spcPts val="0"/>
              </a:spcAft>
              <a:buSzPts val="7000"/>
              <a:buFont typeface="Ledger"/>
              <a:buNone/>
              <a:defRPr sz="7000">
                <a:latin typeface="Ledger"/>
                <a:ea typeface="Ledger"/>
                <a:cs typeface="Ledger"/>
                <a:sym typeface="Ledger"/>
              </a:defRPr>
            </a:lvl8pPr>
            <a:lvl9pPr lvl="8">
              <a:spcBef>
                <a:spcPts val="0"/>
              </a:spcBef>
              <a:spcAft>
                <a:spcPts val="0"/>
              </a:spcAft>
              <a:buSzPts val="7000"/>
              <a:buFont typeface="Ledger"/>
              <a:buNone/>
              <a:defRPr sz="7000">
                <a:latin typeface="Ledger"/>
                <a:ea typeface="Ledger"/>
                <a:cs typeface="Ledger"/>
                <a:sym typeface="Ledger"/>
              </a:defRPr>
            </a:lvl9pPr>
          </a:lstStyle>
          <a:p>
            <a:endParaRPr/>
          </a:p>
        </p:txBody>
      </p:sp>
      <p:sp>
        <p:nvSpPr>
          <p:cNvPr id="44" name="Google Shape;44;p6"/>
          <p:cNvSpPr txBox="1">
            <a:spLocks noGrp="1"/>
          </p:cNvSpPr>
          <p:nvPr>
            <p:ph type="body" idx="1"/>
          </p:nvPr>
        </p:nvSpPr>
        <p:spPr>
          <a:xfrm>
            <a:off x="725250" y="4931650"/>
            <a:ext cx="7906200" cy="3473400"/>
          </a:xfrm>
          <a:prstGeom prst="rect">
            <a:avLst/>
          </a:prstGeom>
        </p:spPr>
        <p:txBody>
          <a:bodyPr spcFirstLastPara="1" wrap="square" lIns="0" tIns="0" rIns="0" bIns="0" anchor="t" anchorCtr="0">
            <a:noAutofit/>
          </a:bodyPr>
          <a:lstStyle>
            <a:lvl1pPr marL="457200" lvl="0" indent="-368300">
              <a:spcBef>
                <a:spcPts val="640"/>
              </a:spcBef>
              <a:spcAft>
                <a:spcPts val="0"/>
              </a:spcAft>
              <a:buSzPts val="2200"/>
              <a:buChar char="•"/>
              <a:defRPr sz="2200" b="0"/>
            </a:lvl1pPr>
            <a:lvl2pPr marL="914400" lvl="1" indent="-368300">
              <a:spcBef>
                <a:spcPts val="560"/>
              </a:spcBef>
              <a:spcAft>
                <a:spcPts val="0"/>
              </a:spcAft>
              <a:buSzPts val="2200"/>
              <a:buChar char="–"/>
              <a:defRPr/>
            </a:lvl2pPr>
            <a:lvl3pPr marL="1371600" lvl="2" indent="-368300">
              <a:spcBef>
                <a:spcPts val="480"/>
              </a:spcBef>
              <a:spcAft>
                <a:spcPts val="0"/>
              </a:spcAft>
              <a:buSzPts val="2200"/>
              <a:buChar char="•"/>
              <a:defRPr/>
            </a:lvl3pPr>
            <a:lvl4pPr marL="1828800" lvl="3" indent="-368300">
              <a:spcBef>
                <a:spcPts val="400"/>
              </a:spcBef>
              <a:spcAft>
                <a:spcPts val="0"/>
              </a:spcAft>
              <a:buSzPts val="2200"/>
              <a:buChar char="–"/>
              <a:defRPr/>
            </a:lvl4pPr>
            <a:lvl5pPr marL="2286000" lvl="4" indent="-368300">
              <a:spcBef>
                <a:spcPts val="400"/>
              </a:spcBef>
              <a:spcAft>
                <a:spcPts val="0"/>
              </a:spcAft>
              <a:buSzPts val="2200"/>
              <a:buChar char="»"/>
              <a:defRPr/>
            </a:lvl5pPr>
            <a:lvl6pPr marL="2743200" lvl="5" indent="-368300">
              <a:spcBef>
                <a:spcPts val="400"/>
              </a:spcBef>
              <a:spcAft>
                <a:spcPts val="0"/>
              </a:spcAft>
              <a:buSzPts val="2200"/>
              <a:buChar char="•"/>
              <a:defRPr/>
            </a:lvl6pPr>
            <a:lvl7pPr marL="3200400" lvl="6" indent="-368300">
              <a:spcBef>
                <a:spcPts val="400"/>
              </a:spcBef>
              <a:spcAft>
                <a:spcPts val="0"/>
              </a:spcAft>
              <a:buSzPts val="2200"/>
              <a:buChar char="•"/>
              <a:defRPr/>
            </a:lvl7pPr>
            <a:lvl8pPr marL="3657600" lvl="7" indent="-368300">
              <a:spcBef>
                <a:spcPts val="400"/>
              </a:spcBef>
              <a:spcAft>
                <a:spcPts val="0"/>
              </a:spcAft>
              <a:buSzPts val="2200"/>
              <a:buChar char="•"/>
              <a:defRPr/>
            </a:lvl8pPr>
            <a:lvl9pPr marL="4114800" lvl="8" indent="-368300">
              <a:spcBef>
                <a:spcPts val="400"/>
              </a:spcBef>
              <a:spcAft>
                <a:spcPts val="0"/>
              </a:spcAft>
              <a:buSzPts val="2200"/>
              <a:buChar char="•"/>
              <a:defRPr/>
            </a:lvl9pPr>
          </a:lstStyle>
          <a:p>
            <a:endParaRPr/>
          </a:p>
        </p:txBody>
      </p:sp>
      <p:sp>
        <p:nvSpPr>
          <p:cNvPr id="45" name="Google Shape;45;p6"/>
          <p:cNvSpPr txBox="1"/>
          <p:nvPr/>
        </p:nvSpPr>
        <p:spPr>
          <a:xfrm>
            <a:off x="14924750" y="688450"/>
            <a:ext cx="1947000" cy="728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4500">
                <a:solidFill>
                  <a:schemeClr val="dk1"/>
                </a:solidFill>
              </a:rPr>
              <a:t>007</a:t>
            </a:r>
            <a:endParaRPr sz="4500">
              <a:solidFill>
                <a:schemeClr val="dk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inimalist Grayscale Pitch Deck - Features">
  <p:cSld name="CUSTOM_3">
    <p:spTree>
      <p:nvGrpSpPr>
        <p:cNvPr id="1" name="Shape 46"/>
        <p:cNvGrpSpPr/>
        <p:nvPr/>
      </p:nvGrpSpPr>
      <p:grpSpPr>
        <a:xfrm>
          <a:off x="0" y="0"/>
          <a:ext cx="0" cy="0"/>
          <a:chOff x="0" y="0"/>
          <a:chExt cx="0" cy="0"/>
        </a:xfrm>
      </p:grpSpPr>
      <p:sp>
        <p:nvSpPr>
          <p:cNvPr id="47" name="Google Shape;47;p7"/>
          <p:cNvSpPr>
            <a:spLocks noGrp="1"/>
          </p:cNvSpPr>
          <p:nvPr>
            <p:ph type="pic" idx="2"/>
          </p:nvPr>
        </p:nvSpPr>
        <p:spPr>
          <a:xfrm>
            <a:off x="1335975" y="1763475"/>
            <a:ext cx="4739100" cy="7496400"/>
          </a:xfrm>
          <a:prstGeom prst="rect">
            <a:avLst/>
          </a:prstGeom>
          <a:noFill/>
          <a:ln>
            <a:noFill/>
          </a:ln>
        </p:spPr>
      </p:sp>
      <p:cxnSp>
        <p:nvCxnSpPr>
          <p:cNvPr id="48" name="Google Shape;48;p7"/>
          <p:cNvCxnSpPr/>
          <p:nvPr/>
        </p:nvCxnSpPr>
        <p:spPr>
          <a:xfrm>
            <a:off x="-574880" y="1052512"/>
            <a:ext cx="15140100" cy="0"/>
          </a:xfrm>
          <a:prstGeom prst="straightConnector1">
            <a:avLst/>
          </a:prstGeom>
          <a:noFill/>
          <a:ln w="28575" cap="rnd" cmpd="sng">
            <a:solidFill>
              <a:srgbClr val="545454"/>
            </a:solidFill>
            <a:prstDash val="solid"/>
            <a:round/>
            <a:headEnd type="none" w="sm" len="sm"/>
            <a:tailEnd type="none" w="sm" len="sm"/>
          </a:ln>
        </p:spPr>
      </p:cxnSp>
      <p:sp>
        <p:nvSpPr>
          <p:cNvPr id="49" name="Google Shape;49;p7"/>
          <p:cNvSpPr txBox="1"/>
          <p:nvPr/>
        </p:nvSpPr>
        <p:spPr>
          <a:xfrm>
            <a:off x="14924750" y="688450"/>
            <a:ext cx="1947000" cy="728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4500">
                <a:solidFill>
                  <a:schemeClr val="dk1"/>
                </a:solidFill>
              </a:rPr>
              <a:t>007</a:t>
            </a:r>
            <a:endParaRPr sz="4500">
              <a:solidFill>
                <a:schemeClr val="dk1"/>
              </a:solidFill>
            </a:endParaRPr>
          </a:p>
        </p:txBody>
      </p:sp>
      <p:sp>
        <p:nvSpPr>
          <p:cNvPr id="50" name="Google Shape;50;p7"/>
          <p:cNvSpPr txBox="1">
            <a:spLocks noGrp="1"/>
          </p:cNvSpPr>
          <p:nvPr>
            <p:ph type="subTitle" idx="1"/>
          </p:nvPr>
        </p:nvSpPr>
        <p:spPr>
          <a:xfrm>
            <a:off x="7137925" y="7069200"/>
            <a:ext cx="2526600" cy="692700"/>
          </a:xfrm>
          <a:prstGeom prst="rect">
            <a:avLst/>
          </a:prstGeom>
        </p:spPr>
        <p:txBody>
          <a:bodyPr spcFirstLastPara="1" wrap="square" lIns="0" tIns="0" rIns="0" bIns="0" anchor="t" anchorCtr="0">
            <a:noAutofit/>
          </a:bodyPr>
          <a:lstStyle>
            <a:lvl1pPr lvl="0">
              <a:spcBef>
                <a:spcPts val="640"/>
              </a:spcBef>
              <a:spcAft>
                <a:spcPts val="0"/>
              </a:spcAft>
              <a:buSzPts val="4500"/>
              <a:buNone/>
              <a:defRPr sz="4500"/>
            </a:lvl1pPr>
            <a:lvl2pPr lvl="1">
              <a:spcBef>
                <a:spcPts val="560"/>
              </a:spcBef>
              <a:spcAft>
                <a:spcPts val="0"/>
              </a:spcAft>
              <a:buSzPts val="2200"/>
              <a:buNone/>
              <a:defRPr/>
            </a:lvl2pPr>
            <a:lvl3pPr lvl="2">
              <a:spcBef>
                <a:spcPts val="480"/>
              </a:spcBef>
              <a:spcAft>
                <a:spcPts val="0"/>
              </a:spcAft>
              <a:buSzPts val="2200"/>
              <a:buNone/>
              <a:defRPr/>
            </a:lvl3pPr>
            <a:lvl4pPr lvl="3">
              <a:spcBef>
                <a:spcPts val="400"/>
              </a:spcBef>
              <a:spcAft>
                <a:spcPts val="0"/>
              </a:spcAft>
              <a:buSzPts val="2200"/>
              <a:buNone/>
              <a:defRPr/>
            </a:lvl4pPr>
            <a:lvl5pPr lvl="4">
              <a:spcBef>
                <a:spcPts val="400"/>
              </a:spcBef>
              <a:spcAft>
                <a:spcPts val="0"/>
              </a:spcAft>
              <a:buSzPts val="2200"/>
              <a:buNone/>
              <a:defRPr/>
            </a:lvl5pPr>
            <a:lvl6pPr lvl="5">
              <a:spcBef>
                <a:spcPts val="400"/>
              </a:spcBef>
              <a:spcAft>
                <a:spcPts val="0"/>
              </a:spcAft>
              <a:buSzPts val="2200"/>
              <a:buNone/>
              <a:defRPr/>
            </a:lvl6pPr>
            <a:lvl7pPr lvl="6">
              <a:spcBef>
                <a:spcPts val="400"/>
              </a:spcBef>
              <a:spcAft>
                <a:spcPts val="0"/>
              </a:spcAft>
              <a:buSzPts val="2200"/>
              <a:buNone/>
              <a:defRPr/>
            </a:lvl7pPr>
            <a:lvl8pPr lvl="7">
              <a:spcBef>
                <a:spcPts val="400"/>
              </a:spcBef>
              <a:spcAft>
                <a:spcPts val="0"/>
              </a:spcAft>
              <a:buSzPts val="2200"/>
              <a:buNone/>
              <a:defRPr/>
            </a:lvl8pPr>
            <a:lvl9pPr lvl="8">
              <a:spcBef>
                <a:spcPts val="400"/>
              </a:spcBef>
              <a:spcAft>
                <a:spcPts val="0"/>
              </a:spcAft>
              <a:buSzPts val="2200"/>
              <a:buNone/>
              <a:defRPr/>
            </a:lvl9pPr>
          </a:lstStyle>
          <a:p>
            <a:endParaRPr/>
          </a:p>
        </p:txBody>
      </p:sp>
      <p:sp>
        <p:nvSpPr>
          <p:cNvPr id="51" name="Google Shape;51;p7"/>
          <p:cNvSpPr txBox="1">
            <a:spLocks noGrp="1"/>
          </p:cNvSpPr>
          <p:nvPr>
            <p:ph type="subTitle" idx="3"/>
          </p:nvPr>
        </p:nvSpPr>
        <p:spPr>
          <a:xfrm>
            <a:off x="7179175" y="7761900"/>
            <a:ext cx="2444100" cy="728100"/>
          </a:xfrm>
          <a:prstGeom prst="rect">
            <a:avLst/>
          </a:prstGeom>
        </p:spPr>
        <p:txBody>
          <a:bodyPr spcFirstLastPara="1" wrap="square" lIns="0" tIns="0" rIns="0" bIns="0" anchor="t" anchorCtr="0">
            <a:noAutofit/>
          </a:bodyPr>
          <a:lstStyle>
            <a:lvl1pPr lvl="0">
              <a:spcBef>
                <a:spcPts val="640"/>
              </a:spcBef>
              <a:spcAft>
                <a:spcPts val="0"/>
              </a:spcAft>
              <a:buSzPts val="3200"/>
              <a:buFont typeface="Ledger"/>
              <a:buNone/>
              <a:defRPr b="0">
                <a:latin typeface="Ledger"/>
                <a:ea typeface="Ledger"/>
                <a:cs typeface="Ledger"/>
                <a:sym typeface="Ledger"/>
              </a:defRPr>
            </a:lvl1pPr>
            <a:lvl2pPr lvl="1">
              <a:spcBef>
                <a:spcPts val="560"/>
              </a:spcBef>
              <a:spcAft>
                <a:spcPts val="0"/>
              </a:spcAft>
              <a:buSzPts val="2200"/>
              <a:buNone/>
              <a:defRPr/>
            </a:lvl2pPr>
            <a:lvl3pPr lvl="2">
              <a:spcBef>
                <a:spcPts val="480"/>
              </a:spcBef>
              <a:spcAft>
                <a:spcPts val="0"/>
              </a:spcAft>
              <a:buSzPts val="2200"/>
              <a:buNone/>
              <a:defRPr/>
            </a:lvl3pPr>
            <a:lvl4pPr lvl="3">
              <a:spcBef>
                <a:spcPts val="400"/>
              </a:spcBef>
              <a:spcAft>
                <a:spcPts val="0"/>
              </a:spcAft>
              <a:buSzPts val="2200"/>
              <a:buNone/>
              <a:defRPr/>
            </a:lvl4pPr>
            <a:lvl5pPr lvl="4">
              <a:spcBef>
                <a:spcPts val="400"/>
              </a:spcBef>
              <a:spcAft>
                <a:spcPts val="0"/>
              </a:spcAft>
              <a:buSzPts val="2200"/>
              <a:buNone/>
              <a:defRPr/>
            </a:lvl5pPr>
            <a:lvl6pPr lvl="5">
              <a:spcBef>
                <a:spcPts val="400"/>
              </a:spcBef>
              <a:spcAft>
                <a:spcPts val="0"/>
              </a:spcAft>
              <a:buSzPts val="2200"/>
              <a:buNone/>
              <a:defRPr/>
            </a:lvl6pPr>
            <a:lvl7pPr lvl="6">
              <a:spcBef>
                <a:spcPts val="400"/>
              </a:spcBef>
              <a:spcAft>
                <a:spcPts val="0"/>
              </a:spcAft>
              <a:buSzPts val="2200"/>
              <a:buNone/>
              <a:defRPr/>
            </a:lvl7pPr>
            <a:lvl8pPr lvl="7">
              <a:spcBef>
                <a:spcPts val="400"/>
              </a:spcBef>
              <a:spcAft>
                <a:spcPts val="0"/>
              </a:spcAft>
              <a:buSzPts val="2200"/>
              <a:buNone/>
              <a:defRPr/>
            </a:lvl8pPr>
            <a:lvl9pPr lvl="8">
              <a:spcBef>
                <a:spcPts val="400"/>
              </a:spcBef>
              <a:spcAft>
                <a:spcPts val="0"/>
              </a:spcAft>
              <a:buSzPts val="2200"/>
              <a:buNone/>
              <a:defRPr/>
            </a:lvl9pPr>
          </a:lstStyle>
          <a:p>
            <a:endParaRPr/>
          </a:p>
        </p:txBody>
      </p:sp>
      <p:sp>
        <p:nvSpPr>
          <p:cNvPr id="52" name="Google Shape;52;p7"/>
          <p:cNvSpPr txBox="1">
            <a:spLocks noGrp="1"/>
          </p:cNvSpPr>
          <p:nvPr>
            <p:ph type="body" idx="4"/>
          </p:nvPr>
        </p:nvSpPr>
        <p:spPr>
          <a:xfrm>
            <a:off x="7204675" y="8488925"/>
            <a:ext cx="2393100" cy="771000"/>
          </a:xfrm>
          <a:prstGeom prst="rect">
            <a:avLst/>
          </a:prstGeom>
        </p:spPr>
        <p:txBody>
          <a:bodyPr spcFirstLastPara="1" wrap="square" lIns="0" tIns="0" rIns="0" bIns="0" anchor="t" anchorCtr="0">
            <a:noAutofit/>
          </a:bodyPr>
          <a:lstStyle>
            <a:lvl1pPr marL="457200" lvl="0" indent="-368300">
              <a:spcBef>
                <a:spcPts val="640"/>
              </a:spcBef>
              <a:spcAft>
                <a:spcPts val="0"/>
              </a:spcAft>
              <a:buSzPts val="2200"/>
              <a:buChar char="•"/>
              <a:defRPr sz="2200" b="0"/>
            </a:lvl1pPr>
            <a:lvl2pPr marL="914400" lvl="1" indent="-368300">
              <a:spcBef>
                <a:spcPts val="560"/>
              </a:spcBef>
              <a:spcAft>
                <a:spcPts val="0"/>
              </a:spcAft>
              <a:buSzPts val="2200"/>
              <a:buChar char="–"/>
              <a:defRPr/>
            </a:lvl2pPr>
            <a:lvl3pPr marL="1371600" lvl="2" indent="-368300">
              <a:spcBef>
                <a:spcPts val="480"/>
              </a:spcBef>
              <a:spcAft>
                <a:spcPts val="0"/>
              </a:spcAft>
              <a:buSzPts val="2200"/>
              <a:buChar char="•"/>
              <a:defRPr/>
            </a:lvl3pPr>
            <a:lvl4pPr marL="1828800" lvl="3" indent="-368300">
              <a:spcBef>
                <a:spcPts val="400"/>
              </a:spcBef>
              <a:spcAft>
                <a:spcPts val="0"/>
              </a:spcAft>
              <a:buSzPts val="2200"/>
              <a:buChar char="–"/>
              <a:defRPr/>
            </a:lvl4pPr>
            <a:lvl5pPr marL="2286000" lvl="4" indent="-368300">
              <a:spcBef>
                <a:spcPts val="400"/>
              </a:spcBef>
              <a:spcAft>
                <a:spcPts val="0"/>
              </a:spcAft>
              <a:buSzPts val="2200"/>
              <a:buChar char="»"/>
              <a:defRPr/>
            </a:lvl5pPr>
            <a:lvl6pPr marL="2743200" lvl="5" indent="-368300">
              <a:spcBef>
                <a:spcPts val="400"/>
              </a:spcBef>
              <a:spcAft>
                <a:spcPts val="0"/>
              </a:spcAft>
              <a:buSzPts val="2200"/>
              <a:buChar char="•"/>
              <a:defRPr/>
            </a:lvl6pPr>
            <a:lvl7pPr marL="3200400" lvl="6" indent="-368300">
              <a:spcBef>
                <a:spcPts val="400"/>
              </a:spcBef>
              <a:spcAft>
                <a:spcPts val="0"/>
              </a:spcAft>
              <a:buSzPts val="2200"/>
              <a:buChar char="•"/>
              <a:defRPr/>
            </a:lvl7pPr>
            <a:lvl8pPr marL="3657600" lvl="7" indent="-368300">
              <a:spcBef>
                <a:spcPts val="400"/>
              </a:spcBef>
              <a:spcAft>
                <a:spcPts val="0"/>
              </a:spcAft>
              <a:buSzPts val="2200"/>
              <a:buChar char="•"/>
              <a:defRPr/>
            </a:lvl8pPr>
            <a:lvl9pPr marL="4114800" lvl="8" indent="-368300">
              <a:spcBef>
                <a:spcPts val="400"/>
              </a:spcBef>
              <a:spcAft>
                <a:spcPts val="0"/>
              </a:spcAft>
              <a:buSzPts val="2200"/>
              <a:buChar char="•"/>
              <a:defRPr/>
            </a:lvl9pPr>
          </a:lstStyle>
          <a:p>
            <a:endParaRPr/>
          </a:p>
        </p:txBody>
      </p:sp>
      <p:sp>
        <p:nvSpPr>
          <p:cNvPr id="53" name="Google Shape;53;p7"/>
          <p:cNvSpPr txBox="1">
            <a:spLocks noGrp="1"/>
          </p:cNvSpPr>
          <p:nvPr>
            <p:ph type="subTitle" idx="5"/>
          </p:nvPr>
        </p:nvSpPr>
        <p:spPr>
          <a:xfrm>
            <a:off x="10639150" y="7069200"/>
            <a:ext cx="2526600" cy="692700"/>
          </a:xfrm>
          <a:prstGeom prst="rect">
            <a:avLst/>
          </a:prstGeom>
        </p:spPr>
        <p:txBody>
          <a:bodyPr spcFirstLastPara="1" wrap="square" lIns="0" tIns="0" rIns="0" bIns="0" anchor="t" anchorCtr="0">
            <a:noAutofit/>
          </a:bodyPr>
          <a:lstStyle>
            <a:lvl1pPr lvl="0" rtl="0">
              <a:spcBef>
                <a:spcPts val="640"/>
              </a:spcBef>
              <a:spcAft>
                <a:spcPts val="0"/>
              </a:spcAft>
              <a:buSzPts val="4500"/>
              <a:buNone/>
              <a:defRPr sz="4500"/>
            </a:lvl1pPr>
            <a:lvl2pPr lvl="1" rtl="0">
              <a:spcBef>
                <a:spcPts val="560"/>
              </a:spcBef>
              <a:spcAft>
                <a:spcPts val="0"/>
              </a:spcAft>
              <a:buSzPts val="2200"/>
              <a:buNone/>
              <a:defRPr/>
            </a:lvl2pPr>
            <a:lvl3pPr lvl="2" rtl="0">
              <a:spcBef>
                <a:spcPts val="480"/>
              </a:spcBef>
              <a:spcAft>
                <a:spcPts val="0"/>
              </a:spcAft>
              <a:buSzPts val="2200"/>
              <a:buNone/>
              <a:defRPr/>
            </a:lvl3pPr>
            <a:lvl4pPr lvl="3" rtl="0">
              <a:spcBef>
                <a:spcPts val="400"/>
              </a:spcBef>
              <a:spcAft>
                <a:spcPts val="0"/>
              </a:spcAft>
              <a:buSzPts val="2200"/>
              <a:buNone/>
              <a:defRPr/>
            </a:lvl4pPr>
            <a:lvl5pPr lvl="4" rtl="0">
              <a:spcBef>
                <a:spcPts val="400"/>
              </a:spcBef>
              <a:spcAft>
                <a:spcPts val="0"/>
              </a:spcAft>
              <a:buSzPts val="2200"/>
              <a:buNone/>
              <a:defRPr/>
            </a:lvl5pPr>
            <a:lvl6pPr lvl="5" rtl="0">
              <a:spcBef>
                <a:spcPts val="400"/>
              </a:spcBef>
              <a:spcAft>
                <a:spcPts val="0"/>
              </a:spcAft>
              <a:buSzPts val="2200"/>
              <a:buNone/>
              <a:defRPr/>
            </a:lvl6pPr>
            <a:lvl7pPr lvl="6" rtl="0">
              <a:spcBef>
                <a:spcPts val="400"/>
              </a:spcBef>
              <a:spcAft>
                <a:spcPts val="0"/>
              </a:spcAft>
              <a:buSzPts val="2200"/>
              <a:buNone/>
              <a:defRPr/>
            </a:lvl7pPr>
            <a:lvl8pPr lvl="7" rtl="0">
              <a:spcBef>
                <a:spcPts val="400"/>
              </a:spcBef>
              <a:spcAft>
                <a:spcPts val="0"/>
              </a:spcAft>
              <a:buSzPts val="2200"/>
              <a:buNone/>
              <a:defRPr/>
            </a:lvl8pPr>
            <a:lvl9pPr lvl="8" rtl="0">
              <a:spcBef>
                <a:spcPts val="400"/>
              </a:spcBef>
              <a:spcAft>
                <a:spcPts val="0"/>
              </a:spcAft>
              <a:buSzPts val="2200"/>
              <a:buNone/>
              <a:defRPr/>
            </a:lvl9pPr>
          </a:lstStyle>
          <a:p>
            <a:endParaRPr/>
          </a:p>
        </p:txBody>
      </p:sp>
      <p:sp>
        <p:nvSpPr>
          <p:cNvPr id="54" name="Google Shape;54;p7"/>
          <p:cNvSpPr txBox="1">
            <a:spLocks noGrp="1"/>
          </p:cNvSpPr>
          <p:nvPr>
            <p:ph type="subTitle" idx="6"/>
          </p:nvPr>
        </p:nvSpPr>
        <p:spPr>
          <a:xfrm>
            <a:off x="10680400" y="7761900"/>
            <a:ext cx="2444100" cy="728100"/>
          </a:xfrm>
          <a:prstGeom prst="rect">
            <a:avLst/>
          </a:prstGeom>
        </p:spPr>
        <p:txBody>
          <a:bodyPr spcFirstLastPara="1" wrap="square" lIns="0" tIns="0" rIns="0" bIns="0" anchor="t" anchorCtr="0">
            <a:noAutofit/>
          </a:bodyPr>
          <a:lstStyle>
            <a:lvl1pPr lvl="0" rtl="0">
              <a:spcBef>
                <a:spcPts val="640"/>
              </a:spcBef>
              <a:spcAft>
                <a:spcPts val="0"/>
              </a:spcAft>
              <a:buSzPts val="3200"/>
              <a:buFont typeface="Ledger"/>
              <a:buNone/>
              <a:defRPr b="0">
                <a:latin typeface="Ledger"/>
                <a:ea typeface="Ledger"/>
                <a:cs typeface="Ledger"/>
                <a:sym typeface="Ledger"/>
              </a:defRPr>
            </a:lvl1pPr>
            <a:lvl2pPr lvl="1" rtl="0">
              <a:spcBef>
                <a:spcPts val="560"/>
              </a:spcBef>
              <a:spcAft>
                <a:spcPts val="0"/>
              </a:spcAft>
              <a:buSzPts val="2200"/>
              <a:buNone/>
              <a:defRPr/>
            </a:lvl2pPr>
            <a:lvl3pPr lvl="2" rtl="0">
              <a:spcBef>
                <a:spcPts val="480"/>
              </a:spcBef>
              <a:spcAft>
                <a:spcPts val="0"/>
              </a:spcAft>
              <a:buSzPts val="2200"/>
              <a:buNone/>
              <a:defRPr/>
            </a:lvl3pPr>
            <a:lvl4pPr lvl="3" rtl="0">
              <a:spcBef>
                <a:spcPts val="400"/>
              </a:spcBef>
              <a:spcAft>
                <a:spcPts val="0"/>
              </a:spcAft>
              <a:buSzPts val="2200"/>
              <a:buNone/>
              <a:defRPr/>
            </a:lvl4pPr>
            <a:lvl5pPr lvl="4" rtl="0">
              <a:spcBef>
                <a:spcPts val="400"/>
              </a:spcBef>
              <a:spcAft>
                <a:spcPts val="0"/>
              </a:spcAft>
              <a:buSzPts val="2200"/>
              <a:buNone/>
              <a:defRPr/>
            </a:lvl5pPr>
            <a:lvl6pPr lvl="5" rtl="0">
              <a:spcBef>
                <a:spcPts val="400"/>
              </a:spcBef>
              <a:spcAft>
                <a:spcPts val="0"/>
              </a:spcAft>
              <a:buSzPts val="2200"/>
              <a:buNone/>
              <a:defRPr/>
            </a:lvl6pPr>
            <a:lvl7pPr lvl="6" rtl="0">
              <a:spcBef>
                <a:spcPts val="400"/>
              </a:spcBef>
              <a:spcAft>
                <a:spcPts val="0"/>
              </a:spcAft>
              <a:buSzPts val="2200"/>
              <a:buNone/>
              <a:defRPr/>
            </a:lvl7pPr>
            <a:lvl8pPr lvl="7" rtl="0">
              <a:spcBef>
                <a:spcPts val="400"/>
              </a:spcBef>
              <a:spcAft>
                <a:spcPts val="0"/>
              </a:spcAft>
              <a:buSzPts val="2200"/>
              <a:buNone/>
              <a:defRPr/>
            </a:lvl8pPr>
            <a:lvl9pPr lvl="8" rtl="0">
              <a:spcBef>
                <a:spcPts val="400"/>
              </a:spcBef>
              <a:spcAft>
                <a:spcPts val="0"/>
              </a:spcAft>
              <a:buSzPts val="2200"/>
              <a:buNone/>
              <a:defRPr/>
            </a:lvl9pPr>
          </a:lstStyle>
          <a:p>
            <a:endParaRPr/>
          </a:p>
        </p:txBody>
      </p:sp>
      <p:sp>
        <p:nvSpPr>
          <p:cNvPr id="55" name="Google Shape;55;p7"/>
          <p:cNvSpPr txBox="1">
            <a:spLocks noGrp="1"/>
          </p:cNvSpPr>
          <p:nvPr>
            <p:ph type="body" idx="7"/>
          </p:nvPr>
        </p:nvSpPr>
        <p:spPr>
          <a:xfrm>
            <a:off x="10705900" y="8488925"/>
            <a:ext cx="2393100" cy="771000"/>
          </a:xfrm>
          <a:prstGeom prst="rect">
            <a:avLst/>
          </a:prstGeom>
        </p:spPr>
        <p:txBody>
          <a:bodyPr spcFirstLastPara="1" wrap="square" lIns="0" tIns="0" rIns="0" bIns="0" anchor="t" anchorCtr="0">
            <a:noAutofit/>
          </a:bodyPr>
          <a:lstStyle>
            <a:lvl1pPr marL="457200" lvl="0" indent="-368300" rtl="0">
              <a:spcBef>
                <a:spcPts val="640"/>
              </a:spcBef>
              <a:spcAft>
                <a:spcPts val="0"/>
              </a:spcAft>
              <a:buSzPts val="2200"/>
              <a:buChar char="•"/>
              <a:defRPr sz="2200" b="0"/>
            </a:lvl1pPr>
            <a:lvl2pPr marL="914400" lvl="1" indent="-368300" rtl="0">
              <a:spcBef>
                <a:spcPts val="560"/>
              </a:spcBef>
              <a:spcAft>
                <a:spcPts val="0"/>
              </a:spcAft>
              <a:buSzPts val="2200"/>
              <a:buChar char="–"/>
              <a:defRPr/>
            </a:lvl2pPr>
            <a:lvl3pPr marL="1371600" lvl="2" indent="-368300" rtl="0">
              <a:spcBef>
                <a:spcPts val="480"/>
              </a:spcBef>
              <a:spcAft>
                <a:spcPts val="0"/>
              </a:spcAft>
              <a:buSzPts val="2200"/>
              <a:buChar char="•"/>
              <a:defRPr/>
            </a:lvl3pPr>
            <a:lvl4pPr marL="1828800" lvl="3" indent="-368300" rtl="0">
              <a:spcBef>
                <a:spcPts val="400"/>
              </a:spcBef>
              <a:spcAft>
                <a:spcPts val="0"/>
              </a:spcAft>
              <a:buSzPts val="2200"/>
              <a:buChar char="–"/>
              <a:defRPr/>
            </a:lvl4pPr>
            <a:lvl5pPr marL="2286000" lvl="4" indent="-368300" rtl="0">
              <a:spcBef>
                <a:spcPts val="400"/>
              </a:spcBef>
              <a:spcAft>
                <a:spcPts val="0"/>
              </a:spcAft>
              <a:buSzPts val="2200"/>
              <a:buChar char="»"/>
              <a:defRPr/>
            </a:lvl5pPr>
            <a:lvl6pPr marL="2743200" lvl="5" indent="-368300" rtl="0">
              <a:spcBef>
                <a:spcPts val="400"/>
              </a:spcBef>
              <a:spcAft>
                <a:spcPts val="0"/>
              </a:spcAft>
              <a:buSzPts val="2200"/>
              <a:buChar char="•"/>
              <a:defRPr/>
            </a:lvl6pPr>
            <a:lvl7pPr marL="3200400" lvl="6" indent="-368300" rtl="0">
              <a:spcBef>
                <a:spcPts val="400"/>
              </a:spcBef>
              <a:spcAft>
                <a:spcPts val="0"/>
              </a:spcAft>
              <a:buSzPts val="2200"/>
              <a:buChar char="•"/>
              <a:defRPr/>
            </a:lvl7pPr>
            <a:lvl8pPr marL="3657600" lvl="7" indent="-368300" rtl="0">
              <a:spcBef>
                <a:spcPts val="400"/>
              </a:spcBef>
              <a:spcAft>
                <a:spcPts val="0"/>
              </a:spcAft>
              <a:buSzPts val="2200"/>
              <a:buChar char="•"/>
              <a:defRPr/>
            </a:lvl8pPr>
            <a:lvl9pPr marL="4114800" lvl="8" indent="-368300" rtl="0">
              <a:spcBef>
                <a:spcPts val="400"/>
              </a:spcBef>
              <a:spcAft>
                <a:spcPts val="0"/>
              </a:spcAft>
              <a:buSzPts val="2200"/>
              <a:buChar char="•"/>
              <a:defRPr/>
            </a:lvl9pPr>
          </a:lstStyle>
          <a:p>
            <a:endParaRPr/>
          </a:p>
        </p:txBody>
      </p:sp>
      <p:sp>
        <p:nvSpPr>
          <p:cNvPr id="56" name="Google Shape;56;p7"/>
          <p:cNvSpPr txBox="1">
            <a:spLocks noGrp="1"/>
          </p:cNvSpPr>
          <p:nvPr>
            <p:ph type="subTitle" idx="8"/>
          </p:nvPr>
        </p:nvSpPr>
        <p:spPr>
          <a:xfrm>
            <a:off x="14140375" y="7069200"/>
            <a:ext cx="2526600" cy="692700"/>
          </a:xfrm>
          <a:prstGeom prst="rect">
            <a:avLst/>
          </a:prstGeom>
        </p:spPr>
        <p:txBody>
          <a:bodyPr spcFirstLastPara="1" wrap="square" lIns="0" tIns="0" rIns="0" bIns="0" anchor="t" anchorCtr="0">
            <a:noAutofit/>
          </a:bodyPr>
          <a:lstStyle>
            <a:lvl1pPr lvl="0" rtl="0">
              <a:spcBef>
                <a:spcPts val="640"/>
              </a:spcBef>
              <a:spcAft>
                <a:spcPts val="0"/>
              </a:spcAft>
              <a:buSzPts val="4500"/>
              <a:buNone/>
              <a:defRPr sz="4500"/>
            </a:lvl1pPr>
            <a:lvl2pPr lvl="1" rtl="0">
              <a:spcBef>
                <a:spcPts val="560"/>
              </a:spcBef>
              <a:spcAft>
                <a:spcPts val="0"/>
              </a:spcAft>
              <a:buSzPts val="2200"/>
              <a:buNone/>
              <a:defRPr/>
            </a:lvl2pPr>
            <a:lvl3pPr lvl="2" rtl="0">
              <a:spcBef>
                <a:spcPts val="480"/>
              </a:spcBef>
              <a:spcAft>
                <a:spcPts val="0"/>
              </a:spcAft>
              <a:buSzPts val="2200"/>
              <a:buNone/>
              <a:defRPr/>
            </a:lvl3pPr>
            <a:lvl4pPr lvl="3" rtl="0">
              <a:spcBef>
                <a:spcPts val="400"/>
              </a:spcBef>
              <a:spcAft>
                <a:spcPts val="0"/>
              </a:spcAft>
              <a:buSzPts val="2200"/>
              <a:buNone/>
              <a:defRPr/>
            </a:lvl4pPr>
            <a:lvl5pPr lvl="4" rtl="0">
              <a:spcBef>
                <a:spcPts val="400"/>
              </a:spcBef>
              <a:spcAft>
                <a:spcPts val="0"/>
              </a:spcAft>
              <a:buSzPts val="2200"/>
              <a:buNone/>
              <a:defRPr/>
            </a:lvl5pPr>
            <a:lvl6pPr lvl="5" rtl="0">
              <a:spcBef>
                <a:spcPts val="400"/>
              </a:spcBef>
              <a:spcAft>
                <a:spcPts val="0"/>
              </a:spcAft>
              <a:buSzPts val="2200"/>
              <a:buNone/>
              <a:defRPr/>
            </a:lvl6pPr>
            <a:lvl7pPr lvl="6" rtl="0">
              <a:spcBef>
                <a:spcPts val="400"/>
              </a:spcBef>
              <a:spcAft>
                <a:spcPts val="0"/>
              </a:spcAft>
              <a:buSzPts val="2200"/>
              <a:buNone/>
              <a:defRPr/>
            </a:lvl7pPr>
            <a:lvl8pPr lvl="7" rtl="0">
              <a:spcBef>
                <a:spcPts val="400"/>
              </a:spcBef>
              <a:spcAft>
                <a:spcPts val="0"/>
              </a:spcAft>
              <a:buSzPts val="2200"/>
              <a:buNone/>
              <a:defRPr/>
            </a:lvl8pPr>
            <a:lvl9pPr lvl="8" rtl="0">
              <a:spcBef>
                <a:spcPts val="400"/>
              </a:spcBef>
              <a:spcAft>
                <a:spcPts val="0"/>
              </a:spcAft>
              <a:buSzPts val="2200"/>
              <a:buNone/>
              <a:defRPr/>
            </a:lvl9pPr>
          </a:lstStyle>
          <a:p>
            <a:endParaRPr/>
          </a:p>
        </p:txBody>
      </p:sp>
      <p:sp>
        <p:nvSpPr>
          <p:cNvPr id="57" name="Google Shape;57;p7"/>
          <p:cNvSpPr txBox="1">
            <a:spLocks noGrp="1"/>
          </p:cNvSpPr>
          <p:nvPr>
            <p:ph type="subTitle" idx="9"/>
          </p:nvPr>
        </p:nvSpPr>
        <p:spPr>
          <a:xfrm>
            <a:off x="14181625" y="7761900"/>
            <a:ext cx="2444100" cy="728100"/>
          </a:xfrm>
          <a:prstGeom prst="rect">
            <a:avLst/>
          </a:prstGeom>
        </p:spPr>
        <p:txBody>
          <a:bodyPr spcFirstLastPara="1" wrap="square" lIns="0" tIns="0" rIns="0" bIns="0" anchor="t" anchorCtr="0">
            <a:noAutofit/>
          </a:bodyPr>
          <a:lstStyle>
            <a:lvl1pPr lvl="0" rtl="0">
              <a:spcBef>
                <a:spcPts val="640"/>
              </a:spcBef>
              <a:spcAft>
                <a:spcPts val="0"/>
              </a:spcAft>
              <a:buSzPts val="3200"/>
              <a:buFont typeface="Ledger"/>
              <a:buNone/>
              <a:defRPr b="0">
                <a:latin typeface="Ledger"/>
                <a:ea typeface="Ledger"/>
                <a:cs typeface="Ledger"/>
                <a:sym typeface="Ledger"/>
              </a:defRPr>
            </a:lvl1pPr>
            <a:lvl2pPr lvl="1" rtl="0">
              <a:spcBef>
                <a:spcPts val="560"/>
              </a:spcBef>
              <a:spcAft>
                <a:spcPts val="0"/>
              </a:spcAft>
              <a:buSzPts val="2200"/>
              <a:buNone/>
              <a:defRPr/>
            </a:lvl2pPr>
            <a:lvl3pPr lvl="2" rtl="0">
              <a:spcBef>
                <a:spcPts val="480"/>
              </a:spcBef>
              <a:spcAft>
                <a:spcPts val="0"/>
              </a:spcAft>
              <a:buSzPts val="2200"/>
              <a:buNone/>
              <a:defRPr/>
            </a:lvl3pPr>
            <a:lvl4pPr lvl="3" rtl="0">
              <a:spcBef>
                <a:spcPts val="400"/>
              </a:spcBef>
              <a:spcAft>
                <a:spcPts val="0"/>
              </a:spcAft>
              <a:buSzPts val="2200"/>
              <a:buNone/>
              <a:defRPr/>
            </a:lvl4pPr>
            <a:lvl5pPr lvl="4" rtl="0">
              <a:spcBef>
                <a:spcPts val="400"/>
              </a:spcBef>
              <a:spcAft>
                <a:spcPts val="0"/>
              </a:spcAft>
              <a:buSzPts val="2200"/>
              <a:buNone/>
              <a:defRPr/>
            </a:lvl5pPr>
            <a:lvl6pPr lvl="5" rtl="0">
              <a:spcBef>
                <a:spcPts val="400"/>
              </a:spcBef>
              <a:spcAft>
                <a:spcPts val="0"/>
              </a:spcAft>
              <a:buSzPts val="2200"/>
              <a:buNone/>
              <a:defRPr/>
            </a:lvl6pPr>
            <a:lvl7pPr lvl="6" rtl="0">
              <a:spcBef>
                <a:spcPts val="400"/>
              </a:spcBef>
              <a:spcAft>
                <a:spcPts val="0"/>
              </a:spcAft>
              <a:buSzPts val="2200"/>
              <a:buNone/>
              <a:defRPr/>
            </a:lvl7pPr>
            <a:lvl8pPr lvl="7" rtl="0">
              <a:spcBef>
                <a:spcPts val="400"/>
              </a:spcBef>
              <a:spcAft>
                <a:spcPts val="0"/>
              </a:spcAft>
              <a:buSzPts val="2200"/>
              <a:buNone/>
              <a:defRPr/>
            </a:lvl8pPr>
            <a:lvl9pPr lvl="8" rtl="0">
              <a:spcBef>
                <a:spcPts val="400"/>
              </a:spcBef>
              <a:spcAft>
                <a:spcPts val="0"/>
              </a:spcAft>
              <a:buSzPts val="2200"/>
              <a:buNone/>
              <a:defRPr/>
            </a:lvl9pPr>
          </a:lstStyle>
          <a:p>
            <a:endParaRPr/>
          </a:p>
        </p:txBody>
      </p:sp>
      <p:sp>
        <p:nvSpPr>
          <p:cNvPr id="58" name="Google Shape;58;p7"/>
          <p:cNvSpPr txBox="1">
            <a:spLocks noGrp="1"/>
          </p:cNvSpPr>
          <p:nvPr>
            <p:ph type="body" idx="13"/>
          </p:nvPr>
        </p:nvSpPr>
        <p:spPr>
          <a:xfrm>
            <a:off x="14207125" y="8488925"/>
            <a:ext cx="2393100" cy="771000"/>
          </a:xfrm>
          <a:prstGeom prst="rect">
            <a:avLst/>
          </a:prstGeom>
        </p:spPr>
        <p:txBody>
          <a:bodyPr spcFirstLastPara="1" wrap="square" lIns="0" tIns="0" rIns="0" bIns="0" anchor="t" anchorCtr="0">
            <a:noAutofit/>
          </a:bodyPr>
          <a:lstStyle>
            <a:lvl1pPr marL="457200" lvl="0" indent="-368300" rtl="0">
              <a:spcBef>
                <a:spcPts val="640"/>
              </a:spcBef>
              <a:spcAft>
                <a:spcPts val="0"/>
              </a:spcAft>
              <a:buSzPts val="2200"/>
              <a:buChar char="•"/>
              <a:defRPr sz="2200" b="0"/>
            </a:lvl1pPr>
            <a:lvl2pPr marL="914400" lvl="1" indent="-368300" rtl="0">
              <a:spcBef>
                <a:spcPts val="560"/>
              </a:spcBef>
              <a:spcAft>
                <a:spcPts val="0"/>
              </a:spcAft>
              <a:buSzPts val="2200"/>
              <a:buChar char="–"/>
              <a:defRPr/>
            </a:lvl2pPr>
            <a:lvl3pPr marL="1371600" lvl="2" indent="-368300" rtl="0">
              <a:spcBef>
                <a:spcPts val="480"/>
              </a:spcBef>
              <a:spcAft>
                <a:spcPts val="0"/>
              </a:spcAft>
              <a:buSzPts val="2200"/>
              <a:buChar char="•"/>
              <a:defRPr/>
            </a:lvl3pPr>
            <a:lvl4pPr marL="1828800" lvl="3" indent="-368300" rtl="0">
              <a:spcBef>
                <a:spcPts val="400"/>
              </a:spcBef>
              <a:spcAft>
                <a:spcPts val="0"/>
              </a:spcAft>
              <a:buSzPts val="2200"/>
              <a:buChar char="–"/>
              <a:defRPr/>
            </a:lvl4pPr>
            <a:lvl5pPr marL="2286000" lvl="4" indent="-368300" rtl="0">
              <a:spcBef>
                <a:spcPts val="400"/>
              </a:spcBef>
              <a:spcAft>
                <a:spcPts val="0"/>
              </a:spcAft>
              <a:buSzPts val="2200"/>
              <a:buChar char="»"/>
              <a:defRPr/>
            </a:lvl5pPr>
            <a:lvl6pPr marL="2743200" lvl="5" indent="-368300" rtl="0">
              <a:spcBef>
                <a:spcPts val="400"/>
              </a:spcBef>
              <a:spcAft>
                <a:spcPts val="0"/>
              </a:spcAft>
              <a:buSzPts val="2200"/>
              <a:buChar char="•"/>
              <a:defRPr/>
            </a:lvl6pPr>
            <a:lvl7pPr marL="3200400" lvl="6" indent="-368300" rtl="0">
              <a:spcBef>
                <a:spcPts val="400"/>
              </a:spcBef>
              <a:spcAft>
                <a:spcPts val="0"/>
              </a:spcAft>
              <a:buSzPts val="2200"/>
              <a:buChar char="•"/>
              <a:defRPr/>
            </a:lvl7pPr>
            <a:lvl8pPr marL="3657600" lvl="7" indent="-368300" rtl="0">
              <a:spcBef>
                <a:spcPts val="400"/>
              </a:spcBef>
              <a:spcAft>
                <a:spcPts val="0"/>
              </a:spcAft>
              <a:buSzPts val="2200"/>
              <a:buChar char="•"/>
              <a:defRPr/>
            </a:lvl8pPr>
            <a:lvl9pPr marL="4114800" lvl="8" indent="-368300" rtl="0">
              <a:spcBef>
                <a:spcPts val="400"/>
              </a:spcBef>
              <a:spcAft>
                <a:spcPts val="0"/>
              </a:spcAft>
              <a:buSzPts val="2200"/>
              <a:buChar char="•"/>
              <a:defRPr/>
            </a:lvl9pPr>
          </a:lstStyle>
          <a:p>
            <a:endParaRPr/>
          </a:p>
        </p:txBody>
      </p:sp>
      <p:sp>
        <p:nvSpPr>
          <p:cNvPr id="59" name="Google Shape;59;p7"/>
          <p:cNvSpPr txBox="1">
            <a:spLocks noGrp="1"/>
          </p:cNvSpPr>
          <p:nvPr>
            <p:ph type="subTitle" idx="14"/>
          </p:nvPr>
        </p:nvSpPr>
        <p:spPr>
          <a:xfrm>
            <a:off x="7204675" y="4151450"/>
            <a:ext cx="2526600" cy="692700"/>
          </a:xfrm>
          <a:prstGeom prst="rect">
            <a:avLst/>
          </a:prstGeom>
        </p:spPr>
        <p:txBody>
          <a:bodyPr spcFirstLastPara="1" wrap="square" lIns="0" tIns="0" rIns="0" bIns="0" anchor="t" anchorCtr="0">
            <a:noAutofit/>
          </a:bodyPr>
          <a:lstStyle>
            <a:lvl1pPr lvl="0" rtl="0">
              <a:spcBef>
                <a:spcPts val="640"/>
              </a:spcBef>
              <a:spcAft>
                <a:spcPts val="0"/>
              </a:spcAft>
              <a:buSzPts val="4500"/>
              <a:buNone/>
              <a:defRPr sz="4500"/>
            </a:lvl1pPr>
            <a:lvl2pPr lvl="1" rtl="0">
              <a:spcBef>
                <a:spcPts val="560"/>
              </a:spcBef>
              <a:spcAft>
                <a:spcPts val="0"/>
              </a:spcAft>
              <a:buSzPts val="2200"/>
              <a:buNone/>
              <a:defRPr/>
            </a:lvl2pPr>
            <a:lvl3pPr lvl="2" rtl="0">
              <a:spcBef>
                <a:spcPts val="480"/>
              </a:spcBef>
              <a:spcAft>
                <a:spcPts val="0"/>
              </a:spcAft>
              <a:buSzPts val="2200"/>
              <a:buNone/>
              <a:defRPr/>
            </a:lvl3pPr>
            <a:lvl4pPr lvl="3" rtl="0">
              <a:spcBef>
                <a:spcPts val="400"/>
              </a:spcBef>
              <a:spcAft>
                <a:spcPts val="0"/>
              </a:spcAft>
              <a:buSzPts val="2200"/>
              <a:buNone/>
              <a:defRPr/>
            </a:lvl4pPr>
            <a:lvl5pPr lvl="4" rtl="0">
              <a:spcBef>
                <a:spcPts val="400"/>
              </a:spcBef>
              <a:spcAft>
                <a:spcPts val="0"/>
              </a:spcAft>
              <a:buSzPts val="2200"/>
              <a:buNone/>
              <a:defRPr/>
            </a:lvl5pPr>
            <a:lvl6pPr lvl="5" rtl="0">
              <a:spcBef>
                <a:spcPts val="400"/>
              </a:spcBef>
              <a:spcAft>
                <a:spcPts val="0"/>
              </a:spcAft>
              <a:buSzPts val="2200"/>
              <a:buNone/>
              <a:defRPr/>
            </a:lvl6pPr>
            <a:lvl7pPr lvl="6" rtl="0">
              <a:spcBef>
                <a:spcPts val="400"/>
              </a:spcBef>
              <a:spcAft>
                <a:spcPts val="0"/>
              </a:spcAft>
              <a:buSzPts val="2200"/>
              <a:buNone/>
              <a:defRPr/>
            </a:lvl7pPr>
            <a:lvl8pPr lvl="7" rtl="0">
              <a:spcBef>
                <a:spcPts val="400"/>
              </a:spcBef>
              <a:spcAft>
                <a:spcPts val="0"/>
              </a:spcAft>
              <a:buSzPts val="2200"/>
              <a:buNone/>
              <a:defRPr/>
            </a:lvl8pPr>
            <a:lvl9pPr lvl="8" rtl="0">
              <a:spcBef>
                <a:spcPts val="400"/>
              </a:spcBef>
              <a:spcAft>
                <a:spcPts val="0"/>
              </a:spcAft>
              <a:buSzPts val="2200"/>
              <a:buNone/>
              <a:defRPr/>
            </a:lvl9pPr>
          </a:lstStyle>
          <a:p>
            <a:endParaRPr/>
          </a:p>
        </p:txBody>
      </p:sp>
      <p:sp>
        <p:nvSpPr>
          <p:cNvPr id="60" name="Google Shape;60;p7"/>
          <p:cNvSpPr txBox="1">
            <a:spLocks noGrp="1"/>
          </p:cNvSpPr>
          <p:nvPr>
            <p:ph type="subTitle" idx="15"/>
          </p:nvPr>
        </p:nvSpPr>
        <p:spPr>
          <a:xfrm>
            <a:off x="7245925" y="4844150"/>
            <a:ext cx="2444100" cy="728100"/>
          </a:xfrm>
          <a:prstGeom prst="rect">
            <a:avLst/>
          </a:prstGeom>
        </p:spPr>
        <p:txBody>
          <a:bodyPr spcFirstLastPara="1" wrap="square" lIns="0" tIns="0" rIns="0" bIns="0" anchor="t" anchorCtr="0">
            <a:noAutofit/>
          </a:bodyPr>
          <a:lstStyle>
            <a:lvl1pPr lvl="0" rtl="0">
              <a:spcBef>
                <a:spcPts val="640"/>
              </a:spcBef>
              <a:spcAft>
                <a:spcPts val="0"/>
              </a:spcAft>
              <a:buSzPts val="3200"/>
              <a:buFont typeface="Ledger"/>
              <a:buNone/>
              <a:defRPr b="0">
                <a:latin typeface="Ledger"/>
                <a:ea typeface="Ledger"/>
                <a:cs typeface="Ledger"/>
                <a:sym typeface="Ledger"/>
              </a:defRPr>
            </a:lvl1pPr>
            <a:lvl2pPr lvl="1" rtl="0">
              <a:spcBef>
                <a:spcPts val="560"/>
              </a:spcBef>
              <a:spcAft>
                <a:spcPts val="0"/>
              </a:spcAft>
              <a:buSzPts val="2200"/>
              <a:buNone/>
              <a:defRPr/>
            </a:lvl2pPr>
            <a:lvl3pPr lvl="2" rtl="0">
              <a:spcBef>
                <a:spcPts val="480"/>
              </a:spcBef>
              <a:spcAft>
                <a:spcPts val="0"/>
              </a:spcAft>
              <a:buSzPts val="2200"/>
              <a:buNone/>
              <a:defRPr/>
            </a:lvl3pPr>
            <a:lvl4pPr lvl="3" rtl="0">
              <a:spcBef>
                <a:spcPts val="400"/>
              </a:spcBef>
              <a:spcAft>
                <a:spcPts val="0"/>
              </a:spcAft>
              <a:buSzPts val="2200"/>
              <a:buNone/>
              <a:defRPr/>
            </a:lvl4pPr>
            <a:lvl5pPr lvl="4" rtl="0">
              <a:spcBef>
                <a:spcPts val="400"/>
              </a:spcBef>
              <a:spcAft>
                <a:spcPts val="0"/>
              </a:spcAft>
              <a:buSzPts val="2200"/>
              <a:buNone/>
              <a:defRPr/>
            </a:lvl5pPr>
            <a:lvl6pPr lvl="5" rtl="0">
              <a:spcBef>
                <a:spcPts val="400"/>
              </a:spcBef>
              <a:spcAft>
                <a:spcPts val="0"/>
              </a:spcAft>
              <a:buSzPts val="2200"/>
              <a:buNone/>
              <a:defRPr/>
            </a:lvl6pPr>
            <a:lvl7pPr lvl="6" rtl="0">
              <a:spcBef>
                <a:spcPts val="400"/>
              </a:spcBef>
              <a:spcAft>
                <a:spcPts val="0"/>
              </a:spcAft>
              <a:buSzPts val="2200"/>
              <a:buNone/>
              <a:defRPr/>
            </a:lvl7pPr>
            <a:lvl8pPr lvl="7" rtl="0">
              <a:spcBef>
                <a:spcPts val="400"/>
              </a:spcBef>
              <a:spcAft>
                <a:spcPts val="0"/>
              </a:spcAft>
              <a:buSzPts val="2200"/>
              <a:buNone/>
              <a:defRPr/>
            </a:lvl8pPr>
            <a:lvl9pPr lvl="8" rtl="0">
              <a:spcBef>
                <a:spcPts val="400"/>
              </a:spcBef>
              <a:spcAft>
                <a:spcPts val="0"/>
              </a:spcAft>
              <a:buSzPts val="2200"/>
              <a:buNone/>
              <a:defRPr/>
            </a:lvl9pPr>
          </a:lstStyle>
          <a:p>
            <a:endParaRPr/>
          </a:p>
        </p:txBody>
      </p:sp>
      <p:sp>
        <p:nvSpPr>
          <p:cNvPr id="61" name="Google Shape;61;p7"/>
          <p:cNvSpPr txBox="1">
            <a:spLocks noGrp="1"/>
          </p:cNvSpPr>
          <p:nvPr>
            <p:ph type="body" idx="16"/>
          </p:nvPr>
        </p:nvSpPr>
        <p:spPr>
          <a:xfrm>
            <a:off x="7271425" y="5571175"/>
            <a:ext cx="2393100" cy="771000"/>
          </a:xfrm>
          <a:prstGeom prst="rect">
            <a:avLst/>
          </a:prstGeom>
        </p:spPr>
        <p:txBody>
          <a:bodyPr spcFirstLastPara="1" wrap="square" lIns="0" tIns="0" rIns="0" bIns="0" anchor="t" anchorCtr="0">
            <a:noAutofit/>
          </a:bodyPr>
          <a:lstStyle>
            <a:lvl1pPr marL="457200" lvl="0" indent="-368300" rtl="0">
              <a:spcBef>
                <a:spcPts val="640"/>
              </a:spcBef>
              <a:spcAft>
                <a:spcPts val="0"/>
              </a:spcAft>
              <a:buSzPts val="2200"/>
              <a:buChar char="•"/>
              <a:defRPr sz="2200" b="0"/>
            </a:lvl1pPr>
            <a:lvl2pPr marL="914400" lvl="1" indent="-368300" rtl="0">
              <a:spcBef>
                <a:spcPts val="560"/>
              </a:spcBef>
              <a:spcAft>
                <a:spcPts val="0"/>
              </a:spcAft>
              <a:buSzPts val="2200"/>
              <a:buChar char="–"/>
              <a:defRPr/>
            </a:lvl2pPr>
            <a:lvl3pPr marL="1371600" lvl="2" indent="-368300" rtl="0">
              <a:spcBef>
                <a:spcPts val="480"/>
              </a:spcBef>
              <a:spcAft>
                <a:spcPts val="0"/>
              </a:spcAft>
              <a:buSzPts val="2200"/>
              <a:buChar char="•"/>
              <a:defRPr/>
            </a:lvl3pPr>
            <a:lvl4pPr marL="1828800" lvl="3" indent="-368300" rtl="0">
              <a:spcBef>
                <a:spcPts val="400"/>
              </a:spcBef>
              <a:spcAft>
                <a:spcPts val="0"/>
              </a:spcAft>
              <a:buSzPts val="2200"/>
              <a:buChar char="–"/>
              <a:defRPr/>
            </a:lvl4pPr>
            <a:lvl5pPr marL="2286000" lvl="4" indent="-368300" rtl="0">
              <a:spcBef>
                <a:spcPts val="400"/>
              </a:spcBef>
              <a:spcAft>
                <a:spcPts val="0"/>
              </a:spcAft>
              <a:buSzPts val="2200"/>
              <a:buChar char="»"/>
              <a:defRPr/>
            </a:lvl5pPr>
            <a:lvl6pPr marL="2743200" lvl="5" indent="-368300" rtl="0">
              <a:spcBef>
                <a:spcPts val="400"/>
              </a:spcBef>
              <a:spcAft>
                <a:spcPts val="0"/>
              </a:spcAft>
              <a:buSzPts val="2200"/>
              <a:buChar char="•"/>
              <a:defRPr/>
            </a:lvl6pPr>
            <a:lvl7pPr marL="3200400" lvl="6" indent="-368300" rtl="0">
              <a:spcBef>
                <a:spcPts val="400"/>
              </a:spcBef>
              <a:spcAft>
                <a:spcPts val="0"/>
              </a:spcAft>
              <a:buSzPts val="2200"/>
              <a:buChar char="•"/>
              <a:defRPr/>
            </a:lvl7pPr>
            <a:lvl8pPr marL="3657600" lvl="7" indent="-368300" rtl="0">
              <a:spcBef>
                <a:spcPts val="400"/>
              </a:spcBef>
              <a:spcAft>
                <a:spcPts val="0"/>
              </a:spcAft>
              <a:buSzPts val="2200"/>
              <a:buChar char="•"/>
              <a:defRPr/>
            </a:lvl8pPr>
            <a:lvl9pPr marL="4114800" lvl="8" indent="-368300" rtl="0">
              <a:spcBef>
                <a:spcPts val="400"/>
              </a:spcBef>
              <a:spcAft>
                <a:spcPts val="0"/>
              </a:spcAft>
              <a:buSzPts val="2200"/>
              <a:buChar char="•"/>
              <a:defRPr/>
            </a:lvl9pPr>
          </a:lstStyle>
          <a:p>
            <a:endParaRPr/>
          </a:p>
        </p:txBody>
      </p:sp>
      <p:sp>
        <p:nvSpPr>
          <p:cNvPr id="62" name="Google Shape;62;p7"/>
          <p:cNvSpPr txBox="1">
            <a:spLocks noGrp="1"/>
          </p:cNvSpPr>
          <p:nvPr>
            <p:ph type="subTitle" idx="17"/>
          </p:nvPr>
        </p:nvSpPr>
        <p:spPr>
          <a:xfrm>
            <a:off x="10705900" y="4151450"/>
            <a:ext cx="2526600" cy="692700"/>
          </a:xfrm>
          <a:prstGeom prst="rect">
            <a:avLst/>
          </a:prstGeom>
        </p:spPr>
        <p:txBody>
          <a:bodyPr spcFirstLastPara="1" wrap="square" lIns="0" tIns="0" rIns="0" bIns="0" anchor="t" anchorCtr="0">
            <a:noAutofit/>
          </a:bodyPr>
          <a:lstStyle>
            <a:lvl1pPr lvl="0" rtl="0">
              <a:spcBef>
                <a:spcPts val="640"/>
              </a:spcBef>
              <a:spcAft>
                <a:spcPts val="0"/>
              </a:spcAft>
              <a:buSzPts val="4500"/>
              <a:buNone/>
              <a:defRPr sz="4500"/>
            </a:lvl1pPr>
            <a:lvl2pPr lvl="1" rtl="0">
              <a:spcBef>
                <a:spcPts val="560"/>
              </a:spcBef>
              <a:spcAft>
                <a:spcPts val="0"/>
              </a:spcAft>
              <a:buSzPts val="2200"/>
              <a:buNone/>
              <a:defRPr/>
            </a:lvl2pPr>
            <a:lvl3pPr lvl="2" rtl="0">
              <a:spcBef>
                <a:spcPts val="480"/>
              </a:spcBef>
              <a:spcAft>
                <a:spcPts val="0"/>
              </a:spcAft>
              <a:buSzPts val="2200"/>
              <a:buNone/>
              <a:defRPr/>
            </a:lvl3pPr>
            <a:lvl4pPr lvl="3" rtl="0">
              <a:spcBef>
                <a:spcPts val="400"/>
              </a:spcBef>
              <a:spcAft>
                <a:spcPts val="0"/>
              </a:spcAft>
              <a:buSzPts val="2200"/>
              <a:buNone/>
              <a:defRPr/>
            </a:lvl4pPr>
            <a:lvl5pPr lvl="4" rtl="0">
              <a:spcBef>
                <a:spcPts val="400"/>
              </a:spcBef>
              <a:spcAft>
                <a:spcPts val="0"/>
              </a:spcAft>
              <a:buSzPts val="2200"/>
              <a:buNone/>
              <a:defRPr/>
            </a:lvl5pPr>
            <a:lvl6pPr lvl="5" rtl="0">
              <a:spcBef>
                <a:spcPts val="400"/>
              </a:spcBef>
              <a:spcAft>
                <a:spcPts val="0"/>
              </a:spcAft>
              <a:buSzPts val="2200"/>
              <a:buNone/>
              <a:defRPr/>
            </a:lvl6pPr>
            <a:lvl7pPr lvl="6" rtl="0">
              <a:spcBef>
                <a:spcPts val="400"/>
              </a:spcBef>
              <a:spcAft>
                <a:spcPts val="0"/>
              </a:spcAft>
              <a:buSzPts val="2200"/>
              <a:buNone/>
              <a:defRPr/>
            </a:lvl7pPr>
            <a:lvl8pPr lvl="7" rtl="0">
              <a:spcBef>
                <a:spcPts val="400"/>
              </a:spcBef>
              <a:spcAft>
                <a:spcPts val="0"/>
              </a:spcAft>
              <a:buSzPts val="2200"/>
              <a:buNone/>
              <a:defRPr/>
            </a:lvl8pPr>
            <a:lvl9pPr lvl="8" rtl="0">
              <a:spcBef>
                <a:spcPts val="400"/>
              </a:spcBef>
              <a:spcAft>
                <a:spcPts val="0"/>
              </a:spcAft>
              <a:buSzPts val="2200"/>
              <a:buNone/>
              <a:defRPr/>
            </a:lvl9pPr>
          </a:lstStyle>
          <a:p>
            <a:endParaRPr/>
          </a:p>
        </p:txBody>
      </p:sp>
      <p:sp>
        <p:nvSpPr>
          <p:cNvPr id="63" name="Google Shape;63;p7"/>
          <p:cNvSpPr txBox="1">
            <a:spLocks noGrp="1"/>
          </p:cNvSpPr>
          <p:nvPr>
            <p:ph type="subTitle" idx="18"/>
          </p:nvPr>
        </p:nvSpPr>
        <p:spPr>
          <a:xfrm>
            <a:off x="10747150" y="4844150"/>
            <a:ext cx="2444100" cy="728100"/>
          </a:xfrm>
          <a:prstGeom prst="rect">
            <a:avLst/>
          </a:prstGeom>
        </p:spPr>
        <p:txBody>
          <a:bodyPr spcFirstLastPara="1" wrap="square" lIns="0" tIns="0" rIns="0" bIns="0" anchor="t" anchorCtr="0">
            <a:noAutofit/>
          </a:bodyPr>
          <a:lstStyle>
            <a:lvl1pPr lvl="0" rtl="0">
              <a:spcBef>
                <a:spcPts val="640"/>
              </a:spcBef>
              <a:spcAft>
                <a:spcPts val="0"/>
              </a:spcAft>
              <a:buSzPts val="3200"/>
              <a:buFont typeface="Ledger"/>
              <a:buNone/>
              <a:defRPr b="0">
                <a:latin typeface="Ledger"/>
                <a:ea typeface="Ledger"/>
                <a:cs typeface="Ledger"/>
                <a:sym typeface="Ledger"/>
              </a:defRPr>
            </a:lvl1pPr>
            <a:lvl2pPr lvl="1" rtl="0">
              <a:spcBef>
                <a:spcPts val="560"/>
              </a:spcBef>
              <a:spcAft>
                <a:spcPts val="0"/>
              </a:spcAft>
              <a:buSzPts val="2200"/>
              <a:buNone/>
              <a:defRPr/>
            </a:lvl2pPr>
            <a:lvl3pPr lvl="2" rtl="0">
              <a:spcBef>
                <a:spcPts val="480"/>
              </a:spcBef>
              <a:spcAft>
                <a:spcPts val="0"/>
              </a:spcAft>
              <a:buSzPts val="2200"/>
              <a:buNone/>
              <a:defRPr/>
            </a:lvl3pPr>
            <a:lvl4pPr lvl="3" rtl="0">
              <a:spcBef>
                <a:spcPts val="400"/>
              </a:spcBef>
              <a:spcAft>
                <a:spcPts val="0"/>
              </a:spcAft>
              <a:buSzPts val="2200"/>
              <a:buNone/>
              <a:defRPr/>
            </a:lvl4pPr>
            <a:lvl5pPr lvl="4" rtl="0">
              <a:spcBef>
                <a:spcPts val="400"/>
              </a:spcBef>
              <a:spcAft>
                <a:spcPts val="0"/>
              </a:spcAft>
              <a:buSzPts val="2200"/>
              <a:buNone/>
              <a:defRPr/>
            </a:lvl5pPr>
            <a:lvl6pPr lvl="5" rtl="0">
              <a:spcBef>
                <a:spcPts val="400"/>
              </a:spcBef>
              <a:spcAft>
                <a:spcPts val="0"/>
              </a:spcAft>
              <a:buSzPts val="2200"/>
              <a:buNone/>
              <a:defRPr/>
            </a:lvl6pPr>
            <a:lvl7pPr lvl="6" rtl="0">
              <a:spcBef>
                <a:spcPts val="400"/>
              </a:spcBef>
              <a:spcAft>
                <a:spcPts val="0"/>
              </a:spcAft>
              <a:buSzPts val="2200"/>
              <a:buNone/>
              <a:defRPr/>
            </a:lvl7pPr>
            <a:lvl8pPr lvl="7" rtl="0">
              <a:spcBef>
                <a:spcPts val="400"/>
              </a:spcBef>
              <a:spcAft>
                <a:spcPts val="0"/>
              </a:spcAft>
              <a:buSzPts val="2200"/>
              <a:buNone/>
              <a:defRPr/>
            </a:lvl8pPr>
            <a:lvl9pPr lvl="8" rtl="0">
              <a:spcBef>
                <a:spcPts val="400"/>
              </a:spcBef>
              <a:spcAft>
                <a:spcPts val="0"/>
              </a:spcAft>
              <a:buSzPts val="2200"/>
              <a:buNone/>
              <a:defRPr/>
            </a:lvl9pPr>
          </a:lstStyle>
          <a:p>
            <a:endParaRPr/>
          </a:p>
        </p:txBody>
      </p:sp>
      <p:sp>
        <p:nvSpPr>
          <p:cNvPr id="64" name="Google Shape;64;p7"/>
          <p:cNvSpPr txBox="1">
            <a:spLocks noGrp="1"/>
          </p:cNvSpPr>
          <p:nvPr>
            <p:ph type="body" idx="19"/>
          </p:nvPr>
        </p:nvSpPr>
        <p:spPr>
          <a:xfrm>
            <a:off x="10772650" y="5571175"/>
            <a:ext cx="2393100" cy="771000"/>
          </a:xfrm>
          <a:prstGeom prst="rect">
            <a:avLst/>
          </a:prstGeom>
        </p:spPr>
        <p:txBody>
          <a:bodyPr spcFirstLastPara="1" wrap="square" lIns="0" tIns="0" rIns="0" bIns="0" anchor="t" anchorCtr="0">
            <a:noAutofit/>
          </a:bodyPr>
          <a:lstStyle>
            <a:lvl1pPr marL="457200" lvl="0" indent="-368300" rtl="0">
              <a:spcBef>
                <a:spcPts val="640"/>
              </a:spcBef>
              <a:spcAft>
                <a:spcPts val="0"/>
              </a:spcAft>
              <a:buSzPts val="2200"/>
              <a:buChar char="•"/>
              <a:defRPr sz="2200" b="0"/>
            </a:lvl1pPr>
            <a:lvl2pPr marL="914400" lvl="1" indent="-368300" rtl="0">
              <a:spcBef>
                <a:spcPts val="560"/>
              </a:spcBef>
              <a:spcAft>
                <a:spcPts val="0"/>
              </a:spcAft>
              <a:buSzPts val="2200"/>
              <a:buChar char="–"/>
              <a:defRPr/>
            </a:lvl2pPr>
            <a:lvl3pPr marL="1371600" lvl="2" indent="-368300" rtl="0">
              <a:spcBef>
                <a:spcPts val="480"/>
              </a:spcBef>
              <a:spcAft>
                <a:spcPts val="0"/>
              </a:spcAft>
              <a:buSzPts val="2200"/>
              <a:buChar char="•"/>
              <a:defRPr/>
            </a:lvl3pPr>
            <a:lvl4pPr marL="1828800" lvl="3" indent="-368300" rtl="0">
              <a:spcBef>
                <a:spcPts val="400"/>
              </a:spcBef>
              <a:spcAft>
                <a:spcPts val="0"/>
              </a:spcAft>
              <a:buSzPts val="2200"/>
              <a:buChar char="–"/>
              <a:defRPr/>
            </a:lvl4pPr>
            <a:lvl5pPr marL="2286000" lvl="4" indent="-368300" rtl="0">
              <a:spcBef>
                <a:spcPts val="400"/>
              </a:spcBef>
              <a:spcAft>
                <a:spcPts val="0"/>
              </a:spcAft>
              <a:buSzPts val="2200"/>
              <a:buChar char="»"/>
              <a:defRPr/>
            </a:lvl5pPr>
            <a:lvl6pPr marL="2743200" lvl="5" indent="-368300" rtl="0">
              <a:spcBef>
                <a:spcPts val="400"/>
              </a:spcBef>
              <a:spcAft>
                <a:spcPts val="0"/>
              </a:spcAft>
              <a:buSzPts val="2200"/>
              <a:buChar char="•"/>
              <a:defRPr/>
            </a:lvl6pPr>
            <a:lvl7pPr marL="3200400" lvl="6" indent="-368300" rtl="0">
              <a:spcBef>
                <a:spcPts val="400"/>
              </a:spcBef>
              <a:spcAft>
                <a:spcPts val="0"/>
              </a:spcAft>
              <a:buSzPts val="2200"/>
              <a:buChar char="•"/>
              <a:defRPr/>
            </a:lvl7pPr>
            <a:lvl8pPr marL="3657600" lvl="7" indent="-368300" rtl="0">
              <a:spcBef>
                <a:spcPts val="400"/>
              </a:spcBef>
              <a:spcAft>
                <a:spcPts val="0"/>
              </a:spcAft>
              <a:buSzPts val="2200"/>
              <a:buChar char="•"/>
              <a:defRPr/>
            </a:lvl8pPr>
            <a:lvl9pPr marL="4114800" lvl="8" indent="-368300" rtl="0">
              <a:spcBef>
                <a:spcPts val="400"/>
              </a:spcBef>
              <a:spcAft>
                <a:spcPts val="0"/>
              </a:spcAft>
              <a:buSzPts val="2200"/>
              <a:buChar char="•"/>
              <a:defRPr/>
            </a:lvl9pPr>
          </a:lstStyle>
          <a:p>
            <a:endParaRPr/>
          </a:p>
        </p:txBody>
      </p:sp>
      <p:sp>
        <p:nvSpPr>
          <p:cNvPr id="65" name="Google Shape;65;p7"/>
          <p:cNvSpPr txBox="1">
            <a:spLocks noGrp="1"/>
          </p:cNvSpPr>
          <p:nvPr>
            <p:ph type="subTitle" idx="20"/>
          </p:nvPr>
        </p:nvSpPr>
        <p:spPr>
          <a:xfrm>
            <a:off x="14207125" y="4151450"/>
            <a:ext cx="2526600" cy="692700"/>
          </a:xfrm>
          <a:prstGeom prst="rect">
            <a:avLst/>
          </a:prstGeom>
        </p:spPr>
        <p:txBody>
          <a:bodyPr spcFirstLastPara="1" wrap="square" lIns="0" tIns="0" rIns="0" bIns="0" anchor="t" anchorCtr="0">
            <a:noAutofit/>
          </a:bodyPr>
          <a:lstStyle>
            <a:lvl1pPr lvl="0" rtl="0">
              <a:spcBef>
                <a:spcPts val="640"/>
              </a:spcBef>
              <a:spcAft>
                <a:spcPts val="0"/>
              </a:spcAft>
              <a:buSzPts val="4500"/>
              <a:buNone/>
              <a:defRPr sz="4500"/>
            </a:lvl1pPr>
            <a:lvl2pPr lvl="1" rtl="0">
              <a:spcBef>
                <a:spcPts val="560"/>
              </a:spcBef>
              <a:spcAft>
                <a:spcPts val="0"/>
              </a:spcAft>
              <a:buSzPts val="2200"/>
              <a:buNone/>
              <a:defRPr/>
            </a:lvl2pPr>
            <a:lvl3pPr lvl="2" rtl="0">
              <a:spcBef>
                <a:spcPts val="480"/>
              </a:spcBef>
              <a:spcAft>
                <a:spcPts val="0"/>
              </a:spcAft>
              <a:buSzPts val="2200"/>
              <a:buNone/>
              <a:defRPr/>
            </a:lvl3pPr>
            <a:lvl4pPr lvl="3" rtl="0">
              <a:spcBef>
                <a:spcPts val="400"/>
              </a:spcBef>
              <a:spcAft>
                <a:spcPts val="0"/>
              </a:spcAft>
              <a:buSzPts val="2200"/>
              <a:buNone/>
              <a:defRPr/>
            </a:lvl4pPr>
            <a:lvl5pPr lvl="4" rtl="0">
              <a:spcBef>
                <a:spcPts val="400"/>
              </a:spcBef>
              <a:spcAft>
                <a:spcPts val="0"/>
              </a:spcAft>
              <a:buSzPts val="2200"/>
              <a:buNone/>
              <a:defRPr/>
            </a:lvl5pPr>
            <a:lvl6pPr lvl="5" rtl="0">
              <a:spcBef>
                <a:spcPts val="400"/>
              </a:spcBef>
              <a:spcAft>
                <a:spcPts val="0"/>
              </a:spcAft>
              <a:buSzPts val="2200"/>
              <a:buNone/>
              <a:defRPr/>
            </a:lvl6pPr>
            <a:lvl7pPr lvl="6" rtl="0">
              <a:spcBef>
                <a:spcPts val="400"/>
              </a:spcBef>
              <a:spcAft>
                <a:spcPts val="0"/>
              </a:spcAft>
              <a:buSzPts val="2200"/>
              <a:buNone/>
              <a:defRPr/>
            </a:lvl7pPr>
            <a:lvl8pPr lvl="7" rtl="0">
              <a:spcBef>
                <a:spcPts val="400"/>
              </a:spcBef>
              <a:spcAft>
                <a:spcPts val="0"/>
              </a:spcAft>
              <a:buSzPts val="2200"/>
              <a:buNone/>
              <a:defRPr/>
            </a:lvl8pPr>
            <a:lvl9pPr lvl="8" rtl="0">
              <a:spcBef>
                <a:spcPts val="400"/>
              </a:spcBef>
              <a:spcAft>
                <a:spcPts val="0"/>
              </a:spcAft>
              <a:buSzPts val="2200"/>
              <a:buNone/>
              <a:defRPr/>
            </a:lvl9pPr>
          </a:lstStyle>
          <a:p>
            <a:endParaRPr/>
          </a:p>
        </p:txBody>
      </p:sp>
      <p:sp>
        <p:nvSpPr>
          <p:cNvPr id="66" name="Google Shape;66;p7"/>
          <p:cNvSpPr txBox="1">
            <a:spLocks noGrp="1"/>
          </p:cNvSpPr>
          <p:nvPr>
            <p:ph type="subTitle" idx="21"/>
          </p:nvPr>
        </p:nvSpPr>
        <p:spPr>
          <a:xfrm>
            <a:off x="14248375" y="4844150"/>
            <a:ext cx="2444100" cy="728100"/>
          </a:xfrm>
          <a:prstGeom prst="rect">
            <a:avLst/>
          </a:prstGeom>
        </p:spPr>
        <p:txBody>
          <a:bodyPr spcFirstLastPara="1" wrap="square" lIns="0" tIns="0" rIns="0" bIns="0" anchor="t" anchorCtr="0">
            <a:noAutofit/>
          </a:bodyPr>
          <a:lstStyle>
            <a:lvl1pPr lvl="0" rtl="0">
              <a:spcBef>
                <a:spcPts val="640"/>
              </a:spcBef>
              <a:spcAft>
                <a:spcPts val="0"/>
              </a:spcAft>
              <a:buSzPts val="3200"/>
              <a:buFont typeface="Ledger"/>
              <a:buNone/>
              <a:defRPr b="0">
                <a:latin typeface="Ledger"/>
                <a:ea typeface="Ledger"/>
                <a:cs typeface="Ledger"/>
                <a:sym typeface="Ledger"/>
              </a:defRPr>
            </a:lvl1pPr>
            <a:lvl2pPr lvl="1" rtl="0">
              <a:spcBef>
                <a:spcPts val="560"/>
              </a:spcBef>
              <a:spcAft>
                <a:spcPts val="0"/>
              </a:spcAft>
              <a:buSzPts val="2200"/>
              <a:buNone/>
              <a:defRPr/>
            </a:lvl2pPr>
            <a:lvl3pPr lvl="2" rtl="0">
              <a:spcBef>
                <a:spcPts val="480"/>
              </a:spcBef>
              <a:spcAft>
                <a:spcPts val="0"/>
              </a:spcAft>
              <a:buSzPts val="2200"/>
              <a:buNone/>
              <a:defRPr/>
            </a:lvl3pPr>
            <a:lvl4pPr lvl="3" rtl="0">
              <a:spcBef>
                <a:spcPts val="400"/>
              </a:spcBef>
              <a:spcAft>
                <a:spcPts val="0"/>
              </a:spcAft>
              <a:buSzPts val="2200"/>
              <a:buNone/>
              <a:defRPr/>
            </a:lvl4pPr>
            <a:lvl5pPr lvl="4" rtl="0">
              <a:spcBef>
                <a:spcPts val="400"/>
              </a:spcBef>
              <a:spcAft>
                <a:spcPts val="0"/>
              </a:spcAft>
              <a:buSzPts val="2200"/>
              <a:buNone/>
              <a:defRPr/>
            </a:lvl5pPr>
            <a:lvl6pPr lvl="5" rtl="0">
              <a:spcBef>
                <a:spcPts val="400"/>
              </a:spcBef>
              <a:spcAft>
                <a:spcPts val="0"/>
              </a:spcAft>
              <a:buSzPts val="2200"/>
              <a:buNone/>
              <a:defRPr/>
            </a:lvl6pPr>
            <a:lvl7pPr lvl="6" rtl="0">
              <a:spcBef>
                <a:spcPts val="400"/>
              </a:spcBef>
              <a:spcAft>
                <a:spcPts val="0"/>
              </a:spcAft>
              <a:buSzPts val="2200"/>
              <a:buNone/>
              <a:defRPr/>
            </a:lvl7pPr>
            <a:lvl8pPr lvl="7" rtl="0">
              <a:spcBef>
                <a:spcPts val="400"/>
              </a:spcBef>
              <a:spcAft>
                <a:spcPts val="0"/>
              </a:spcAft>
              <a:buSzPts val="2200"/>
              <a:buNone/>
              <a:defRPr/>
            </a:lvl8pPr>
            <a:lvl9pPr lvl="8" rtl="0">
              <a:spcBef>
                <a:spcPts val="400"/>
              </a:spcBef>
              <a:spcAft>
                <a:spcPts val="0"/>
              </a:spcAft>
              <a:buSzPts val="2200"/>
              <a:buNone/>
              <a:defRPr/>
            </a:lvl9pPr>
          </a:lstStyle>
          <a:p>
            <a:endParaRPr/>
          </a:p>
        </p:txBody>
      </p:sp>
      <p:sp>
        <p:nvSpPr>
          <p:cNvPr id="67" name="Google Shape;67;p7"/>
          <p:cNvSpPr txBox="1">
            <a:spLocks noGrp="1"/>
          </p:cNvSpPr>
          <p:nvPr>
            <p:ph type="body" idx="22"/>
          </p:nvPr>
        </p:nvSpPr>
        <p:spPr>
          <a:xfrm>
            <a:off x="14273875" y="5571175"/>
            <a:ext cx="2393100" cy="771000"/>
          </a:xfrm>
          <a:prstGeom prst="rect">
            <a:avLst/>
          </a:prstGeom>
        </p:spPr>
        <p:txBody>
          <a:bodyPr spcFirstLastPara="1" wrap="square" lIns="0" tIns="0" rIns="0" bIns="0" anchor="t" anchorCtr="0">
            <a:noAutofit/>
          </a:bodyPr>
          <a:lstStyle>
            <a:lvl1pPr marL="457200" lvl="0" indent="-368300" rtl="0">
              <a:spcBef>
                <a:spcPts val="640"/>
              </a:spcBef>
              <a:spcAft>
                <a:spcPts val="0"/>
              </a:spcAft>
              <a:buSzPts val="2200"/>
              <a:buChar char="•"/>
              <a:defRPr sz="2200" b="0"/>
            </a:lvl1pPr>
            <a:lvl2pPr marL="914400" lvl="1" indent="-368300" rtl="0">
              <a:spcBef>
                <a:spcPts val="560"/>
              </a:spcBef>
              <a:spcAft>
                <a:spcPts val="0"/>
              </a:spcAft>
              <a:buSzPts val="2200"/>
              <a:buChar char="–"/>
              <a:defRPr/>
            </a:lvl2pPr>
            <a:lvl3pPr marL="1371600" lvl="2" indent="-368300" rtl="0">
              <a:spcBef>
                <a:spcPts val="480"/>
              </a:spcBef>
              <a:spcAft>
                <a:spcPts val="0"/>
              </a:spcAft>
              <a:buSzPts val="2200"/>
              <a:buChar char="•"/>
              <a:defRPr/>
            </a:lvl3pPr>
            <a:lvl4pPr marL="1828800" lvl="3" indent="-368300" rtl="0">
              <a:spcBef>
                <a:spcPts val="400"/>
              </a:spcBef>
              <a:spcAft>
                <a:spcPts val="0"/>
              </a:spcAft>
              <a:buSzPts val="2200"/>
              <a:buChar char="–"/>
              <a:defRPr/>
            </a:lvl4pPr>
            <a:lvl5pPr marL="2286000" lvl="4" indent="-368300" rtl="0">
              <a:spcBef>
                <a:spcPts val="400"/>
              </a:spcBef>
              <a:spcAft>
                <a:spcPts val="0"/>
              </a:spcAft>
              <a:buSzPts val="2200"/>
              <a:buChar char="»"/>
              <a:defRPr/>
            </a:lvl5pPr>
            <a:lvl6pPr marL="2743200" lvl="5" indent="-368300" rtl="0">
              <a:spcBef>
                <a:spcPts val="400"/>
              </a:spcBef>
              <a:spcAft>
                <a:spcPts val="0"/>
              </a:spcAft>
              <a:buSzPts val="2200"/>
              <a:buChar char="•"/>
              <a:defRPr/>
            </a:lvl6pPr>
            <a:lvl7pPr marL="3200400" lvl="6" indent="-368300" rtl="0">
              <a:spcBef>
                <a:spcPts val="400"/>
              </a:spcBef>
              <a:spcAft>
                <a:spcPts val="0"/>
              </a:spcAft>
              <a:buSzPts val="2200"/>
              <a:buChar char="•"/>
              <a:defRPr/>
            </a:lvl7pPr>
            <a:lvl8pPr marL="3657600" lvl="7" indent="-368300" rtl="0">
              <a:spcBef>
                <a:spcPts val="400"/>
              </a:spcBef>
              <a:spcAft>
                <a:spcPts val="0"/>
              </a:spcAft>
              <a:buSzPts val="2200"/>
              <a:buChar char="•"/>
              <a:defRPr/>
            </a:lvl8pPr>
            <a:lvl9pPr marL="4114800" lvl="8" indent="-368300" rtl="0">
              <a:spcBef>
                <a:spcPts val="400"/>
              </a:spcBef>
              <a:spcAft>
                <a:spcPts val="0"/>
              </a:spcAft>
              <a:buSzPts val="2200"/>
              <a:buChar char="•"/>
              <a:defRPr/>
            </a:lvl9pPr>
          </a:lstStyle>
          <a:p>
            <a:endParaRPr/>
          </a:p>
        </p:txBody>
      </p:sp>
      <p:sp>
        <p:nvSpPr>
          <p:cNvPr id="68" name="Google Shape;68;p7"/>
          <p:cNvSpPr txBox="1">
            <a:spLocks noGrp="1"/>
          </p:cNvSpPr>
          <p:nvPr>
            <p:ph type="title"/>
          </p:nvPr>
        </p:nvSpPr>
        <p:spPr>
          <a:xfrm>
            <a:off x="7233350" y="1763475"/>
            <a:ext cx="9638400" cy="2214000"/>
          </a:xfrm>
          <a:prstGeom prst="rect">
            <a:avLst/>
          </a:prstGeom>
        </p:spPr>
        <p:txBody>
          <a:bodyPr spcFirstLastPara="1" wrap="square" lIns="0" tIns="0" rIns="0" bIns="0" anchor="t" anchorCtr="0">
            <a:noAutofit/>
          </a:bodyPr>
          <a:lstStyle>
            <a:lvl1pPr lvl="0">
              <a:spcBef>
                <a:spcPts val="0"/>
              </a:spcBef>
              <a:spcAft>
                <a:spcPts val="0"/>
              </a:spcAft>
              <a:buSzPts val="7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inimalist Grayscale Pitch Deck - Text + Photo">
  <p:cSld name="CUSTOM_2">
    <p:spTree>
      <p:nvGrpSpPr>
        <p:cNvPr id="1" name="Shape 69"/>
        <p:cNvGrpSpPr/>
        <p:nvPr/>
      </p:nvGrpSpPr>
      <p:grpSpPr>
        <a:xfrm>
          <a:off x="0" y="0"/>
          <a:ext cx="0" cy="0"/>
          <a:chOff x="0" y="0"/>
          <a:chExt cx="0" cy="0"/>
        </a:xfrm>
      </p:grpSpPr>
      <p:sp>
        <p:nvSpPr>
          <p:cNvPr id="70" name="Google Shape;70;p8"/>
          <p:cNvSpPr>
            <a:spLocks noGrp="1"/>
          </p:cNvSpPr>
          <p:nvPr>
            <p:ph type="pic" idx="2"/>
          </p:nvPr>
        </p:nvSpPr>
        <p:spPr>
          <a:xfrm>
            <a:off x="9148000" y="3194875"/>
            <a:ext cx="7570500" cy="4809600"/>
          </a:xfrm>
          <a:prstGeom prst="rect">
            <a:avLst/>
          </a:prstGeom>
          <a:noFill/>
          <a:ln>
            <a:noFill/>
          </a:ln>
        </p:spPr>
      </p:sp>
      <p:cxnSp>
        <p:nvCxnSpPr>
          <p:cNvPr id="71" name="Google Shape;71;p8"/>
          <p:cNvCxnSpPr/>
          <p:nvPr/>
        </p:nvCxnSpPr>
        <p:spPr>
          <a:xfrm>
            <a:off x="-574880" y="1052512"/>
            <a:ext cx="15140100" cy="0"/>
          </a:xfrm>
          <a:prstGeom prst="straightConnector1">
            <a:avLst/>
          </a:prstGeom>
          <a:noFill/>
          <a:ln w="28575" cap="rnd" cmpd="sng">
            <a:solidFill>
              <a:srgbClr val="545454"/>
            </a:solidFill>
            <a:prstDash val="solid"/>
            <a:round/>
            <a:headEnd type="none" w="sm" len="sm"/>
            <a:tailEnd type="none" w="sm" len="sm"/>
          </a:ln>
        </p:spPr>
      </p:cxnSp>
      <p:sp>
        <p:nvSpPr>
          <p:cNvPr id="72" name="Google Shape;72;p8"/>
          <p:cNvSpPr txBox="1">
            <a:spLocks noGrp="1"/>
          </p:cNvSpPr>
          <p:nvPr>
            <p:ph type="title"/>
          </p:nvPr>
        </p:nvSpPr>
        <p:spPr>
          <a:xfrm>
            <a:off x="1259625" y="3157650"/>
            <a:ext cx="7729500" cy="2462100"/>
          </a:xfrm>
          <a:prstGeom prst="rect">
            <a:avLst/>
          </a:prstGeom>
        </p:spPr>
        <p:txBody>
          <a:bodyPr spcFirstLastPara="1" wrap="square" lIns="0" tIns="0" rIns="0" bIns="0" anchor="t" anchorCtr="0">
            <a:noAutofit/>
          </a:bodyPr>
          <a:lstStyle>
            <a:lvl1pPr lvl="0">
              <a:spcBef>
                <a:spcPts val="0"/>
              </a:spcBef>
              <a:spcAft>
                <a:spcPts val="0"/>
              </a:spcAft>
              <a:buSzPts val="7000"/>
              <a:buNone/>
              <a:defRPr/>
            </a:lvl1pPr>
            <a:lvl2pPr lvl="1">
              <a:spcBef>
                <a:spcPts val="0"/>
              </a:spcBef>
              <a:spcAft>
                <a:spcPts val="0"/>
              </a:spcAft>
              <a:buSzPts val="7000"/>
              <a:buFont typeface="Ledger"/>
              <a:buNone/>
              <a:defRPr sz="7000">
                <a:latin typeface="Ledger"/>
                <a:ea typeface="Ledger"/>
                <a:cs typeface="Ledger"/>
                <a:sym typeface="Ledger"/>
              </a:defRPr>
            </a:lvl2pPr>
            <a:lvl3pPr lvl="2">
              <a:spcBef>
                <a:spcPts val="0"/>
              </a:spcBef>
              <a:spcAft>
                <a:spcPts val="0"/>
              </a:spcAft>
              <a:buSzPts val="7000"/>
              <a:buFont typeface="Ledger"/>
              <a:buNone/>
              <a:defRPr sz="7000">
                <a:latin typeface="Ledger"/>
                <a:ea typeface="Ledger"/>
                <a:cs typeface="Ledger"/>
                <a:sym typeface="Ledger"/>
              </a:defRPr>
            </a:lvl3pPr>
            <a:lvl4pPr lvl="3">
              <a:spcBef>
                <a:spcPts val="0"/>
              </a:spcBef>
              <a:spcAft>
                <a:spcPts val="0"/>
              </a:spcAft>
              <a:buSzPts val="7000"/>
              <a:buFont typeface="Ledger"/>
              <a:buNone/>
              <a:defRPr sz="7000">
                <a:latin typeface="Ledger"/>
                <a:ea typeface="Ledger"/>
                <a:cs typeface="Ledger"/>
                <a:sym typeface="Ledger"/>
              </a:defRPr>
            </a:lvl4pPr>
            <a:lvl5pPr lvl="4">
              <a:spcBef>
                <a:spcPts val="0"/>
              </a:spcBef>
              <a:spcAft>
                <a:spcPts val="0"/>
              </a:spcAft>
              <a:buSzPts val="7000"/>
              <a:buFont typeface="Ledger"/>
              <a:buNone/>
              <a:defRPr sz="7000">
                <a:latin typeface="Ledger"/>
                <a:ea typeface="Ledger"/>
                <a:cs typeface="Ledger"/>
                <a:sym typeface="Ledger"/>
              </a:defRPr>
            </a:lvl5pPr>
            <a:lvl6pPr lvl="5">
              <a:spcBef>
                <a:spcPts val="0"/>
              </a:spcBef>
              <a:spcAft>
                <a:spcPts val="0"/>
              </a:spcAft>
              <a:buSzPts val="7000"/>
              <a:buFont typeface="Ledger"/>
              <a:buNone/>
              <a:defRPr sz="7000">
                <a:latin typeface="Ledger"/>
                <a:ea typeface="Ledger"/>
                <a:cs typeface="Ledger"/>
                <a:sym typeface="Ledger"/>
              </a:defRPr>
            </a:lvl6pPr>
            <a:lvl7pPr lvl="6">
              <a:spcBef>
                <a:spcPts val="0"/>
              </a:spcBef>
              <a:spcAft>
                <a:spcPts val="0"/>
              </a:spcAft>
              <a:buSzPts val="7000"/>
              <a:buFont typeface="Ledger"/>
              <a:buNone/>
              <a:defRPr sz="7000">
                <a:latin typeface="Ledger"/>
                <a:ea typeface="Ledger"/>
                <a:cs typeface="Ledger"/>
                <a:sym typeface="Ledger"/>
              </a:defRPr>
            </a:lvl7pPr>
            <a:lvl8pPr lvl="7">
              <a:spcBef>
                <a:spcPts val="0"/>
              </a:spcBef>
              <a:spcAft>
                <a:spcPts val="0"/>
              </a:spcAft>
              <a:buSzPts val="7000"/>
              <a:buFont typeface="Ledger"/>
              <a:buNone/>
              <a:defRPr sz="7000">
                <a:latin typeface="Ledger"/>
                <a:ea typeface="Ledger"/>
                <a:cs typeface="Ledger"/>
                <a:sym typeface="Ledger"/>
              </a:defRPr>
            </a:lvl8pPr>
            <a:lvl9pPr lvl="8">
              <a:spcBef>
                <a:spcPts val="0"/>
              </a:spcBef>
              <a:spcAft>
                <a:spcPts val="0"/>
              </a:spcAft>
              <a:buSzPts val="7000"/>
              <a:buFont typeface="Ledger"/>
              <a:buNone/>
              <a:defRPr sz="7000">
                <a:latin typeface="Ledger"/>
                <a:ea typeface="Ledger"/>
                <a:cs typeface="Ledger"/>
                <a:sym typeface="Ledger"/>
              </a:defRPr>
            </a:lvl9pPr>
          </a:lstStyle>
          <a:p>
            <a:endParaRPr/>
          </a:p>
        </p:txBody>
      </p:sp>
      <p:sp>
        <p:nvSpPr>
          <p:cNvPr id="73" name="Google Shape;73;p8"/>
          <p:cNvSpPr txBox="1">
            <a:spLocks noGrp="1"/>
          </p:cNvSpPr>
          <p:nvPr>
            <p:ph type="body" idx="1"/>
          </p:nvPr>
        </p:nvSpPr>
        <p:spPr>
          <a:xfrm>
            <a:off x="1259625" y="5179750"/>
            <a:ext cx="6355500" cy="2817900"/>
          </a:xfrm>
          <a:prstGeom prst="rect">
            <a:avLst/>
          </a:prstGeom>
        </p:spPr>
        <p:txBody>
          <a:bodyPr spcFirstLastPara="1" wrap="square" lIns="0" tIns="0" rIns="0" bIns="0" anchor="t" anchorCtr="0">
            <a:noAutofit/>
          </a:bodyPr>
          <a:lstStyle>
            <a:lvl1pPr marL="457200" lvl="0" indent="-431800">
              <a:spcBef>
                <a:spcPts val="640"/>
              </a:spcBef>
              <a:spcAft>
                <a:spcPts val="0"/>
              </a:spcAft>
              <a:buSzPts val="3200"/>
              <a:buFont typeface="Arial"/>
              <a:buChar char="•"/>
              <a:defRPr b="0">
                <a:latin typeface="Arial"/>
                <a:ea typeface="Arial"/>
                <a:cs typeface="Arial"/>
                <a:sym typeface="Arial"/>
              </a:defRPr>
            </a:lvl1pPr>
            <a:lvl2pPr marL="914400" lvl="1" indent="-368300">
              <a:spcBef>
                <a:spcPts val="560"/>
              </a:spcBef>
              <a:spcAft>
                <a:spcPts val="0"/>
              </a:spcAft>
              <a:buSzPts val="2200"/>
              <a:buChar char="–"/>
              <a:defRPr/>
            </a:lvl2pPr>
            <a:lvl3pPr marL="1371600" lvl="2" indent="-368300">
              <a:spcBef>
                <a:spcPts val="480"/>
              </a:spcBef>
              <a:spcAft>
                <a:spcPts val="0"/>
              </a:spcAft>
              <a:buSzPts val="2200"/>
              <a:buChar char="•"/>
              <a:defRPr/>
            </a:lvl3pPr>
            <a:lvl4pPr marL="1828800" lvl="3" indent="-368300">
              <a:spcBef>
                <a:spcPts val="400"/>
              </a:spcBef>
              <a:spcAft>
                <a:spcPts val="0"/>
              </a:spcAft>
              <a:buSzPts val="2200"/>
              <a:buChar char="–"/>
              <a:defRPr/>
            </a:lvl4pPr>
            <a:lvl5pPr marL="2286000" lvl="4" indent="-368300">
              <a:spcBef>
                <a:spcPts val="400"/>
              </a:spcBef>
              <a:spcAft>
                <a:spcPts val="0"/>
              </a:spcAft>
              <a:buSzPts val="2200"/>
              <a:buChar char="»"/>
              <a:defRPr/>
            </a:lvl5pPr>
            <a:lvl6pPr marL="2743200" lvl="5" indent="-368300">
              <a:spcBef>
                <a:spcPts val="400"/>
              </a:spcBef>
              <a:spcAft>
                <a:spcPts val="0"/>
              </a:spcAft>
              <a:buSzPts val="2200"/>
              <a:buChar char="•"/>
              <a:defRPr/>
            </a:lvl6pPr>
            <a:lvl7pPr marL="3200400" lvl="6" indent="-368300">
              <a:spcBef>
                <a:spcPts val="400"/>
              </a:spcBef>
              <a:spcAft>
                <a:spcPts val="0"/>
              </a:spcAft>
              <a:buSzPts val="2200"/>
              <a:buChar char="•"/>
              <a:defRPr/>
            </a:lvl7pPr>
            <a:lvl8pPr marL="3657600" lvl="7" indent="-368300">
              <a:spcBef>
                <a:spcPts val="400"/>
              </a:spcBef>
              <a:spcAft>
                <a:spcPts val="0"/>
              </a:spcAft>
              <a:buSzPts val="2200"/>
              <a:buChar char="•"/>
              <a:defRPr/>
            </a:lvl8pPr>
            <a:lvl9pPr marL="4114800" lvl="8" indent="-368300">
              <a:spcBef>
                <a:spcPts val="400"/>
              </a:spcBef>
              <a:spcAft>
                <a:spcPts val="0"/>
              </a:spcAft>
              <a:buSzPts val="2200"/>
              <a:buChar char="•"/>
              <a:defRPr/>
            </a:lvl9pPr>
          </a:lstStyle>
          <a:p>
            <a:endParaRPr/>
          </a:p>
        </p:txBody>
      </p:sp>
      <p:sp>
        <p:nvSpPr>
          <p:cNvPr id="74" name="Google Shape;74;p8"/>
          <p:cNvSpPr txBox="1"/>
          <p:nvPr/>
        </p:nvSpPr>
        <p:spPr>
          <a:xfrm>
            <a:off x="15039125" y="737650"/>
            <a:ext cx="1675500" cy="62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4500">
                <a:solidFill>
                  <a:schemeClr val="dk1"/>
                </a:solidFill>
              </a:rPr>
              <a:t>003</a:t>
            </a:r>
            <a:endParaRPr sz="4500">
              <a:solidFill>
                <a:schemeClr val="dk1"/>
              </a:solidFill>
            </a:endParaRPr>
          </a:p>
        </p:txBody>
      </p:sp>
      <p:sp>
        <p:nvSpPr>
          <p:cNvPr id="75" name="Google Shape;75;p8"/>
          <p:cNvSpPr txBox="1">
            <a:spLocks noGrp="1"/>
          </p:cNvSpPr>
          <p:nvPr>
            <p:ph type="subTitle" idx="3"/>
          </p:nvPr>
        </p:nvSpPr>
        <p:spPr>
          <a:xfrm>
            <a:off x="9167225" y="8328850"/>
            <a:ext cx="7570500" cy="629700"/>
          </a:xfrm>
          <a:prstGeom prst="rect">
            <a:avLst/>
          </a:prstGeom>
        </p:spPr>
        <p:txBody>
          <a:bodyPr spcFirstLastPara="1" wrap="square" lIns="0" tIns="0" rIns="0" bIns="0" anchor="t" anchorCtr="0">
            <a:noAutofit/>
          </a:bodyPr>
          <a:lstStyle>
            <a:lvl1pPr lvl="0" algn="r">
              <a:spcBef>
                <a:spcPts val="640"/>
              </a:spcBef>
              <a:spcAft>
                <a:spcPts val="0"/>
              </a:spcAft>
              <a:buSzPts val="3200"/>
              <a:buFont typeface="Arial"/>
              <a:buNone/>
              <a:defRPr>
                <a:latin typeface="Arial"/>
                <a:ea typeface="Arial"/>
                <a:cs typeface="Arial"/>
                <a:sym typeface="Arial"/>
              </a:defRPr>
            </a:lvl1pPr>
            <a:lvl2pPr lvl="1">
              <a:spcBef>
                <a:spcPts val="560"/>
              </a:spcBef>
              <a:spcAft>
                <a:spcPts val="0"/>
              </a:spcAft>
              <a:buSzPts val="2200"/>
              <a:buNone/>
              <a:defRPr/>
            </a:lvl2pPr>
            <a:lvl3pPr lvl="2">
              <a:spcBef>
                <a:spcPts val="480"/>
              </a:spcBef>
              <a:spcAft>
                <a:spcPts val="0"/>
              </a:spcAft>
              <a:buSzPts val="2200"/>
              <a:buNone/>
              <a:defRPr/>
            </a:lvl3pPr>
            <a:lvl4pPr lvl="3">
              <a:spcBef>
                <a:spcPts val="400"/>
              </a:spcBef>
              <a:spcAft>
                <a:spcPts val="0"/>
              </a:spcAft>
              <a:buSzPts val="2200"/>
              <a:buNone/>
              <a:defRPr/>
            </a:lvl4pPr>
            <a:lvl5pPr lvl="4">
              <a:spcBef>
                <a:spcPts val="400"/>
              </a:spcBef>
              <a:spcAft>
                <a:spcPts val="0"/>
              </a:spcAft>
              <a:buSzPts val="2200"/>
              <a:buNone/>
              <a:defRPr/>
            </a:lvl5pPr>
            <a:lvl6pPr lvl="5">
              <a:spcBef>
                <a:spcPts val="400"/>
              </a:spcBef>
              <a:spcAft>
                <a:spcPts val="0"/>
              </a:spcAft>
              <a:buSzPts val="2200"/>
              <a:buNone/>
              <a:defRPr/>
            </a:lvl6pPr>
            <a:lvl7pPr lvl="6">
              <a:spcBef>
                <a:spcPts val="400"/>
              </a:spcBef>
              <a:spcAft>
                <a:spcPts val="0"/>
              </a:spcAft>
              <a:buSzPts val="2200"/>
              <a:buNone/>
              <a:defRPr/>
            </a:lvl7pPr>
            <a:lvl8pPr lvl="7">
              <a:spcBef>
                <a:spcPts val="400"/>
              </a:spcBef>
              <a:spcAft>
                <a:spcPts val="0"/>
              </a:spcAft>
              <a:buSzPts val="2200"/>
              <a:buNone/>
              <a:defRPr/>
            </a:lvl8pPr>
            <a:lvl9pPr lvl="8">
              <a:spcBef>
                <a:spcPts val="400"/>
              </a:spcBef>
              <a:spcAft>
                <a:spcPts val="0"/>
              </a:spcAft>
              <a:buSzPts val="2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inimalist Grayscale Pitch Deck - Section Slide">
  <p:cSld name="CUSTOM_1">
    <p:spTree>
      <p:nvGrpSpPr>
        <p:cNvPr id="1" name="Shape 76"/>
        <p:cNvGrpSpPr/>
        <p:nvPr/>
      </p:nvGrpSpPr>
      <p:grpSpPr>
        <a:xfrm>
          <a:off x="0" y="0"/>
          <a:ext cx="0" cy="0"/>
          <a:chOff x="0" y="0"/>
          <a:chExt cx="0" cy="0"/>
        </a:xfrm>
      </p:grpSpPr>
      <p:cxnSp>
        <p:nvCxnSpPr>
          <p:cNvPr id="77" name="Google Shape;77;p9"/>
          <p:cNvCxnSpPr/>
          <p:nvPr/>
        </p:nvCxnSpPr>
        <p:spPr>
          <a:xfrm>
            <a:off x="1574006" y="1042988"/>
            <a:ext cx="15140100" cy="0"/>
          </a:xfrm>
          <a:prstGeom prst="straightConnector1">
            <a:avLst/>
          </a:prstGeom>
          <a:noFill/>
          <a:ln w="28575" cap="rnd" cmpd="sng">
            <a:solidFill>
              <a:srgbClr val="545454"/>
            </a:solidFill>
            <a:prstDash val="solid"/>
            <a:round/>
            <a:headEnd type="none" w="sm" len="sm"/>
            <a:tailEnd type="none" w="sm" len="sm"/>
          </a:ln>
        </p:spPr>
      </p:cxnSp>
      <p:sp>
        <p:nvSpPr>
          <p:cNvPr id="78" name="Google Shape;78;p9"/>
          <p:cNvSpPr>
            <a:spLocks noGrp="1"/>
          </p:cNvSpPr>
          <p:nvPr>
            <p:ph type="pic" idx="2"/>
          </p:nvPr>
        </p:nvSpPr>
        <p:spPr>
          <a:xfrm>
            <a:off x="0" y="1668050"/>
            <a:ext cx="18288000" cy="4795200"/>
          </a:xfrm>
          <a:prstGeom prst="rect">
            <a:avLst/>
          </a:prstGeom>
          <a:noFill/>
          <a:ln>
            <a:noFill/>
          </a:ln>
        </p:spPr>
      </p:sp>
      <p:sp>
        <p:nvSpPr>
          <p:cNvPr id="79" name="Google Shape;79;p9"/>
          <p:cNvSpPr txBox="1">
            <a:spLocks noGrp="1"/>
          </p:cNvSpPr>
          <p:nvPr>
            <p:ph type="title"/>
          </p:nvPr>
        </p:nvSpPr>
        <p:spPr>
          <a:xfrm>
            <a:off x="1813100" y="6802025"/>
            <a:ext cx="14901000" cy="1755900"/>
          </a:xfrm>
          <a:prstGeom prst="rect">
            <a:avLst/>
          </a:prstGeom>
        </p:spPr>
        <p:txBody>
          <a:bodyPr spcFirstLastPara="1" wrap="square" lIns="0" tIns="0" rIns="0" bIns="0" anchor="t" anchorCtr="0">
            <a:noAutofit/>
          </a:bodyPr>
          <a:lstStyle>
            <a:lvl1pPr lvl="0" algn="ctr">
              <a:spcBef>
                <a:spcPts val="0"/>
              </a:spcBef>
              <a:spcAft>
                <a:spcPts val="0"/>
              </a:spcAft>
              <a:buSzPts val="11500"/>
              <a:buNone/>
              <a:defRPr sz="1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9"/>
          <p:cNvSpPr txBox="1">
            <a:spLocks noGrp="1"/>
          </p:cNvSpPr>
          <p:nvPr>
            <p:ph type="body" idx="1"/>
          </p:nvPr>
        </p:nvSpPr>
        <p:spPr>
          <a:xfrm>
            <a:off x="3378100" y="8844150"/>
            <a:ext cx="12081000" cy="744300"/>
          </a:xfrm>
          <a:prstGeom prst="rect">
            <a:avLst/>
          </a:prstGeom>
        </p:spPr>
        <p:txBody>
          <a:bodyPr spcFirstLastPara="1" wrap="square" lIns="0" tIns="0" rIns="0" bIns="0" anchor="t" anchorCtr="0">
            <a:noAutofit/>
          </a:bodyPr>
          <a:lstStyle>
            <a:lvl1pPr marL="457200" lvl="0" indent="-431800" algn="ctr">
              <a:spcBef>
                <a:spcPts val="640"/>
              </a:spcBef>
              <a:spcAft>
                <a:spcPts val="0"/>
              </a:spcAft>
              <a:buSzPts val="3200"/>
              <a:buFont typeface="Arial"/>
              <a:buChar char="•"/>
              <a:defRPr b="0">
                <a:latin typeface="Arial"/>
                <a:ea typeface="Arial"/>
                <a:cs typeface="Arial"/>
                <a:sym typeface="Arial"/>
              </a:defRPr>
            </a:lvl1pPr>
            <a:lvl2pPr marL="914400" lvl="1" indent="-368300" algn="ctr">
              <a:spcBef>
                <a:spcPts val="560"/>
              </a:spcBef>
              <a:spcAft>
                <a:spcPts val="0"/>
              </a:spcAft>
              <a:buSzPts val="2200"/>
              <a:buChar char="–"/>
              <a:defRPr/>
            </a:lvl2pPr>
            <a:lvl3pPr marL="1371600" lvl="2" indent="-368300" algn="ctr">
              <a:spcBef>
                <a:spcPts val="480"/>
              </a:spcBef>
              <a:spcAft>
                <a:spcPts val="0"/>
              </a:spcAft>
              <a:buSzPts val="2200"/>
              <a:buChar char="•"/>
              <a:defRPr/>
            </a:lvl3pPr>
            <a:lvl4pPr marL="1828800" lvl="3" indent="-368300" algn="ctr">
              <a:spcBef>
                <a:spcPts val="400"/>
              </a:spcBef>
              <a:spcAft>
                <a:spcPts val="0"/>
              </a:spcAft>
              <a:buSzPts val="2200"/>
              <a:buChar char="–"/>
              <a:defRPr/>
            </a:lvl4pPr>
            <a:lvl5pPr marL="2286000" lvl="4" indent="-368300" algn="ctr">
              <a:spcBef>
                <a:spcPts val="400"/>
              </a:spcBef>
              <a:spcAft>
                <a:spcPts val="0"/>
              </a:spcAft>
              <a:buSzPts val="2200"/>
              <a:buChar char="»"/>
              <a:defRPr/>
            </a:lvl5pPr>
            <a:lvl6pPr marL="2743200" lvl="5" indent="-368300" algn="ctr">
              <a:spcBef>
                <a:spcPts val="400"/>
              </a:spcBef>
              <a:spcAft>
                <a:spcPts val="0"/>
              </a:spcAft>
              <a:buSzPts val="2200"/>
              <a:buChar char="•"/>
              <a:defRPr/>
            </a:lvl6pPr>
            <a:lvl7pPr marL="3200400" lvl="6" indent="-368300" algn="ctr">
              <a:spcBef>
                <a:spcPts val="400"/>
              </a:spcBef>
              <a:spcAft>
                <a:spcPts val="0"/>
              </a:spcAft>
              <a:buSzPts val="2200"/>
              <a:buChar char="•"/>
              <a:defRPr/>
            </a:lvl7pPr>
            <a:lvl8pPr marL="3657600" lvl="7" indent="-368300" algn="ctr">
              <a:spcBef>
                <a:spcPts val="400"/>
              </a:spcBef>
              <a:spcAft>
                <a:spcPts val="0"/>
              </a:spcAft>
              <a:buSzPts val="2200"/>
              <a:buChar char="•"/>
              <a:defRPr/>
            </a:lvl8pPr>
            <a:lvl9pPr marL="4114800" lvl="8" indent="-368300" algn="ctr">
              <a:spcBef>
                <a:spcPts val="400"/>
              </a:spcBef>
              <a:spcAft>
                <a:spcPts val="0"/>
              </a:spcAft>
              <a:buSzPts val="22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inimalist Grayscale Pitch Deck - Cover Slide">
  <p:cSld name="CUSTOM">
    <p:spTree>
      <p:nvGrpSpPr>
        <p:cNvPr id="1" name="Shape 81"/>
        <p:cNvGrpSpPr/>
        <p:nvPr/>
      </p:nvGrpSpPr>
      <p:grpSpPr>
        <a:xfrm>
          <a:off x="0" y="0"/>
          <a:ext cx="0" cy="0"/>
          <a:chOff x="0" y="0"/>
          <a:chExt cx="0" cy="0"/>
        </a:xfrm>
      </p:grpSpPr>
      <p:sp>
        <p:nvSpPr>
          <p:cNvPr id="82" name="Google Shape;82;p10"/>
          <p:cNvSpPr>
            <a:spLocks noGrp="1"/>
          </p:cNvSpPr>
          <p:nvPr>
            <p:ph type="pic" idx="2"/>
          </p:nvPr>
        </p:nvSpPr>
        <p:spPr>
          <a:xfrm>
            <a:off x="0" y="-31875"/>
            <a:ext cx="9237300" cy="10287000"/>
          </a:xfrm>
          <a:prstGeom prst="rect">
            <a:avLst/>
          </a:prstGeom>
          <a:noFill/>
          <a:ln>
            <a:noFill/>
          </a:ln>
        </p:spPr>
      </p:sp>
      <p:grpSp>
        <p:nvGrpSpPr>
          <p:cNvPr id="83" name="Google Shape;83;p10"/>
          <p:cNvGrpSpPr/>
          <p:nvPr/>
        </p:nvGrpSpPr>
        <p:grpSpPr>
          <a:xfrm>
            <a:off x="1793725" y="1397676"/>
            <a:ext cx="9997653" cy="7283214"/>
            <a:chOff x="0" y="-95250"/>
            <a:chExt cx="2622129" cy="1918200"/>
          </a:xfrm>
        </p:grpSpPr>
        <p:sp>
          <p:nvSpPr>
            <p:cNvPr id="84" name="Google Shape;84;p10"/>
            <p:cNvSpPr/>
            <p:nvPr/>
          </p:nvSpPr>
          <p:spPr>
            <a:xfrm>
              <a:off x="0" y="0"/>
              <a:ext cx="2622129" cy="1822861"/>
            </a:xfrm>
            <a:custGeom>
              <a:avLst/>
              <a:gdLst/>
              <a:ahLst/>
              <a:cxnLst/>
              <a:rect l="l" t="t" r="r" b="b"/>
              <a:pathLst>
                <a:path w="2622129" h="1822861" extrusionOk="0">
                  <a:moveTo>
                    <a:pt x="0" y="0"/>
                  </a:moveTo>
                  <a:lnTo>
                    <a:pt x="2622129" y="0"/>
                  </a:lnTo>
                  <a:lnTo>
                    <a:pt x="2622129" y="1822861"/>
                  </a:lnTo>
                  <a:lnTo>
                    <a:pt x="0" y="1822861"/>
                  </a:lnTo>
                  <a:close/>
                </a:path>
              </a:pathLst>
            </a:custGeom>
            <a:solidFill>
              <a:srgbClr val="FAFAFA"/>
            </a:solidFill>
            <a:ln>
              <a:noFill/>
            </a:ln>
          </p:spPr>
        </p:sp>
        <p:sp>
          <p:nvSpPr>
            <p:cNvPr id="85" name="Google Shape;85;p10"/>
            <p:cNvSpPr txBox="1"/>
            <p:nvPr/>
          </p:nvSpPr>
          <p:spPr>
            <a:xfrm>
              <a:off x="0" y="-95250"/>
              <a:ext cx="2622000" cy="1918200"/>
            </a:xfrm>
            <a:prstGeom prst="rect">
              <a:avLst/>
            </a:prstGeom>
            <a:noFill/>
            <a:ln>
              <a:noFill/>
            </a:ln>
          </p:spPr>
          <p:txBody>
            <a:bodyPr spcFirstLastPara="1" wrap="square" lIns="50800" tIns="50800" rIns="50800" bIns="50800" anchor="ctr" anchorCtr="0">
              <a:noAutofit/>
            </a:bodyPr>
            <a:lstStyle/>
            <a:p>
              <a:pPr marL="0" marR="0" lvl="0" indent="0" algn="l" rtl="0">
                <a:lnSpc>
                  <a:spcPct val="349944"/>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6" name="Google Shape;86;p10"/>
          <p:cNvGrpSpPr/>
          <p:nvPr/>
        </p:nvGrpSpPr>
        <p:grpSpPr>
          <a:xfrm>
            <a:off x="15508309" y="1542349"/>
            <a:ext cx="1105092" cy="7138552"/>
            <a:chOff x="0" y="-57150"/>
            <a:chExt cx="291051" cy="1880100"/>
          </a:xfrm>
        </p:grpSpPr>
        <p:sp>
          <p:nvSpPr>
            <p:cNvPr id="87" name="Google Shape;87;p10"/>
            <p:cNvSpPr/>
            <p:nvPr/>
          </p:nvSpPr>
          <p:spPr>
            <a:xfrm>
              <a:off x="0" y="0"/>
              <a:ext cx="291051" cy="1822861"/>
            </a:xfrm>
            <a:custGeom>
              <a:avLst/>
              <a:gdLst/>
              <a:ahLst/>
              <a:cxnLst/>
              <a:rect l="l" t="t" r="r" b="b"/>
              <a:pathLst>
                <a:path w="291051" h="1822861" extrusionOk="0">
                  <a:moveTo>
                    <a:pt x="0" y="0"/>
                  </a:moveTo>
                  <a:lnTo>
                    <a:pt x="291051" y="0"/>
                  </a:lnTo>
                  <a:lnTo>
                    <a:pt x="291051" y="1822861"/>
                  </a:lnTo>
                  <a:lnTo>
                    <a:pt x="0" y="1822861"/>
                  </a:lnTo>
                  <a:close/>
                </a:path>
              </a:pathLst>
            </a:custGeom>
            <a:solidFill>
              <a:srgbClr val="222222"/>
            </a:solidFill>
            <a:ln>
              <a:noFill/>
            </a:ln>
          </p:spPr>
        </p:sp>
        <p:sp>
          <p:nvSpPr>
            <p:cNvPr id="88" name="Google Shape;88;p10"/>
            <p:cNvSpPr txBox="1"/>
            <p:nvPr/>
          </p:nvSpPr>
          <p:spPr>
            <a:xfrm>
              <a:off x="0" y="-57150"/>
              <a:ext cx="291000" cy="1880100"/>
            </a:xfrm>
            <a:prstGeom prst="rect">
              <a:avLst/>
            </a:prstGeom>
            <a:noFill/>
            <a:ln>
              <a:noFill/>
            </a:ln>
          </p:spPr>
          <p:txBody>
            <a:bodyPr spcFirstLastPara="1" wrap="square" lIns="50800" tIns="50800" rIns="50800" bIns="50800" anchor="ctr" anchorCtr="0">
              <a:noAutofit/>
            </a:bodyPr>
            <a:lstStyle/>
            <a:p>
              <a:pPr marL="0" marR="0" lvl="0" indent="0" algn="ctr" rtl="0">
                <a:lnSpc>
                  <a:spcPct val="171055"/>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89" name="Google Shape;89;p10"/>
          <p:cNvSpPr>
            <a:spLocks noGrp="1"/>
          </p:cNvSpPr>
          <p:nvPr>
            <p:ph type="pic" idx="3"/>
          </p:nvPr>
        </p:nvSpPr>
        <p:spPr>
          <a:xfrm>
            <a:off x="11791375" y="1759675"/>
            <a:ext cx="3744000" cy="6921300"/>
          </a:xfrm>
          <a:prstGeom prst="rect">
            <a:avLst/>
          </a:prstGeom>
          <a:noFill/>
          <a:ln>
            <a:noFill/>
          </a:ln>
        </p:spPr>
      </p:sp>
      <p:sp>
        <p:nvSpPr>
          <p:cNvPr id="90" name="Google Shape;90;p10"/>
          <p:cNvSpPr txBox="1">
            <a:spLocks noGrp="1"/>
          </p:cNvSpPr>
          <p:nvPr>
            <p:ph type="title"/>
          </p:nvPr>
        </p:nvSpPr>
        <p:spPr>
          <a:xfrm>
            <a:off x="2232975" y="5824850"/>
            <a:ext cx="8779200" cy="2423700"/>
          </a:xfrm>
          <a:prstGeom prst="rect">
            <a:avLst/>
          </a:prstGeom>
        </p:spPr>
        <p:txBody>
          <a:bodyPr spcFirstLastPara="1" wrap="square" lIns="0" tIns="0" rIns="0" bIns="0" anchor="t" anchorCtr="0">
            <a:noAutofit/>
          </a:bodyPr>
          <a:lstStyle>
            <a:lvl1pPr lvl="0">
              <a:spcBef>
                <a:spcPts val="0"/>
              </a:spcBef>
              <a:spcAft>
                <a:spcPts val="0"/>
              </a:spcAft>
              <a:buSzPts val="10600"/>
              <a:buNone/>
              <a:defRPr sz="10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0"/>
          <p:cNvSpPr txBox="1">
            <a:spLocks noGrp="1"/>
          </p:cNvSpPr>
          <p:nvPr>
            <p:ph type="subTitle" idx="1"/>
          </p:nvPr>
        </p:nvSpPr>
        <p:spPr>
          <a:xfrm>
            <a:off x="2263600" y="2160500"/>
            <a:ext cx="4280700" cy="986100"/>
          </a:xfrm>
          <a:prstGeom prst="rect">
            <a:avLst/>
          </a:prstGeom>
        </p:spPr>
        <p:txBody>
          <a:bodyPr spcFirstLastPara="1" wrap="square" lIns="0" tIns="0" rIns="0" bIns="0" anchor="t" anchorCtr="0">
            <a:noAutofit/>
          </a:bodyPr>
          <a:lstStyle>
            <a:lvl1pPr lvl="0">
              <a:spcBef>
                <a:spcPts val="640"/>
              </a:spcBef>
              <a:spcAft>
                <a:spcPts val="0"/>
              </a:spcAft>
              <a:buSzPts val="3200"/>
              <a:buNone/>
              <a:defRPr/>
            </a:lvl1pPr>
            <a:lvl2pPr lvl="1">
              <a:spcBef>
                <a:spcPts val="560"/>
              </a:spcBef>
              <a:spcAft>
                <a:spcPts val="0"/>
              </a:spcAft>
              <a:buSzPts val="2200"/>
              <a:buNone/>
              <a:defRPr/>
            </a:lvl2pPr>
            <a:lvl3pPr lvl="2">
              <a:spcBef>
                <a:spcPts val="480"/>
              </a:spcBef>
              <a:spcAft>
                <a:spcPts val="0"/>
              </a:spcAft>
              <a:buSzPts val="2200"/>
              <a:buNone/>
              <a:defRPr/>
            </a:lvl3pPr>
            <a:lvl4pPr lvl="3">
              <a:spcBef>
                <a:spcPts val="400"/>
              </a:spcBef>
              <a:spcAft>
                <a:spcPts val="0"/>
              </a:spcAft>
              <a:buSzPts val="2200"/>
              <a:buNone/>
              <a:defRPr/>
            </a:lvl4pPr>
            <a:lvl5pPr lvl="4">
              <a:spcBef>
                <a:spcPts val="400"/>
              </a:spcBef>
              <a:spcAft>
                <a:spcPts val="0"/>
              </a:spcAft>
              <a:buSzPts val="2200"/>
              <a:buNone/>
              <a:defRPr/>
            </a:lvl5pPr>
            <a:lvl6pPr lvl="5">
              <a:spcBef>
                <a:spcPts val="400"/>
              </a:spcBef>
              <a:spcAft>
                <a:spcPts val="0"/>
              </a:spcAft>
              <a:buSzPts val="2200"/>
              <a:buNone/>
              <a:defRPr/>
            </a:lvl6pPr>
            <a:lvl7pPr lvl="6">
              <a:spcBef>
                <a:spcPts val="400"/>
              </a:spcBef>
              <a:spcAft>
                <a:spcPts val="0"/>
              </a:spcAft>
              <a:buSzPts val="2200"/>
              <a:buNone/>
              <a:defRPr/>
            </a:lvl7pPr>
            <a:lvl8pPr lvl="7">
              <a:spcBef>
                <a:spcPts val="400"/>
              </a:spcBef>
              <a:spcAft>
                <a:spcPts val="0"/>
              </a:spcAft>
              <a:buSzPts val="2200"/>
              <a:buNone/>
              <a:defRPr/>
            </a:lvl8pPr>
            <a:lvl9pPr lvl="8">
              <a:spcBef>
                <a:spcPts val="400"/>
              </a:spcBef>
              <a:spcAft>
                <a:spcPts val="0"/>
              </a:spcAft>
              <a:buSzPts val="2200"/>
              <a:buNone/>
              <a:defRPr/>
            </a:lvl9pPr>
          </a:lstStyle>
          <a:p>
            <a:endParaRPr/>
          </a:p>
        </p:txBody>
      </p:sp>
      <p:sp>
        <p:nvSpPr>
          <p:cNvPr id="92" name="Google Shape;92;p10"/>
          <p:cNvSpPr txBox="1">
            <a:spLocks noGrp="1"/>
          </p:cNvSpPr>
          <p:nvPr>
            <p:ph type="subTitle" idx="4"/>
          </p:nvPr>
        </p:nvSpPr>
        <p:spPr>
          <a:xfrm>
            <a:off x="9188825" y="2205325"/>
            <a:ext cx="2487600" cy="1008600"/>
          </a:xfrm>
          <a:prstGeom prst="rect">
            <a:avLst/>
          </a:prstGeom>
        </p:spPr>
        <p:txBody>
          <a:bodyPr spcFirstLastPara="1" wrap="square" lIns="0" tIns="0" rIns="0" bIns="0" anchor="t" anchorCtr="0">
            <a:noAutofit/>
          </a:bodyPr>
          <a:lstStyle>
            <a:lvl1pPr lvl="0" algn="r">
              <a:spcBef>
                <a:spcPts val="640"/>
              </a:spcBef>
              <a:spcAft>
                <a:spcPts val="0"/>
              </a:spcAft>
              <a:buSzPts val="3200"/>
              <a:buNone/>
              <a:defRPr/>
            </a:lvl1pPr>
            <a:lvl2pPr lvl="1">
              <a:spcBef>
                <a:spcPts val="560"/>
              </a:spcBef>
              <a:spcAft>
                <a:spcPts val="0"/>
              </a:spcAft>
              <a:buSzPts val="2200"/>
              <a:buNone/>
              <a:defRPr/>
            </a:lvl2pPr>
            <a:lvl3pPr lvl="2">
              <a:spcBef>
                <a:spcPts val="480"/>
              </a:spcBef>
              <a:spcAft>
                <a:spcPts val="0"/>
              </a:spcAft>
              <a:buSzPts val="2200"/>
              <a:buNone/>
              <a:defRPr/>
            </a:lvl3pPr>
            <a:lvl4pPr lvl="3">
              <a:spcBef>
                <a:spcPts val="400"/>
              </a:spcBef>
              <a:spcAft>
                <a:spcPts val="0"/>
              </a:spcAft>
              <a:buSzPts val="2200"/>
              <a:buNone/>
              <a:defRPr/>
            </a:lvl4pPr>
            <a:lvl5pPr lvl="4">
              <a:spcBef>
                <a:spcPts val="400"/>
              </a:spcBef>
              <a:spcAft>
                <a:spcPts val="0"/>
              </a:spcAft>
              <a:buSzPts val="2200"/>
              <a:buNone/>
              <a:defRPr/>
            </a:lvl5pPr>
            <a:lvl6pPr lvl="5">
              <a:spcBef>
                <a:spcPts val="400"/>
              </a:spcBef>
              <a:spcAft>
                <a:spcPts val="0"/>
              </a:spcAft>
              <a:buSzPts val="2200"/>
              <a:buNone/>
              <a:defRPr/>
            </a:lvl6pPr>
            <a:lvl7pPr lvl="6">
              <a:spcBef>
                <a:spcPts val="400"/>
              </a:spcBef>
              <a:spcAft>
                <a:spcPts val="0"/>
              </a:spcAft>
              <a:buSzPts val="2200"/>
              <a:buNone/>
              <a:defRPr/>
            </a:lvl7pPr>
            <a:lvl8pPr lvl="7">
              <a:spcBef>
                <a:spcPts val="400"/>
              </a:spcBef>
              <a:spcAft>
                <a:spcPts val="0"/>
              </a:spcAft>
              <a:buSzPts val="2200"/>
              <a:buNone/>
              <a:defRPr/>
            </a:lvl8pPr>
            <a:lvl9pPr lvl="8">
              <a:spcBef>
                <a:spcPts val="400"/>
              </a:spcBef>
              <a:spcAft>
                <a:spcPts val="0"/>
              </a:spcAft>
              <a:buSzPts val="2200"/>
              <a:buNone/>
              <a:defRPr/>
            </a:lvl9pPr>
          </a:lstStyle>
          <a:p>
            <a:endParaRPr/>
          </a:p>
        </p:txBody>
      </p:sp>
      <p:sp>
        <p:nvSpPr>
          <p:cNvPr id="93" name="Google Shape;93;p10"/>
          <p:cNvSpPr txBox="1">
            <a:spLocks noGrp="1"/>
          </p:cNvSpPr>
          <p:nvPr>
            <p:ph type="subTitle" idx="5"/>
          </p:nvPr>
        </p:nvSpPr>
        <p:spPr>
          <a:xfrm rot="-5400000">
            <a:off x="12599000" y="4676500"/>
            <a:ext cx="6923700" cy="1085100"/>
          </a:xfrm>
          <a:prstGeom prst="rect">
            <a:avLst/>
          </a:prstGeom>
        </p:spPr>
        <p:txBody>
          <a:bodyPr spcFirstLastPara="1" wrap="square" lIns="0" tIns="0" rIns="0" bIns="0" anchor="t" anchorCtr="0">
            <a:noAutofit/>
          </a:bodyPr>
          <a:lstStyle>
            <a:lvl1pPr lvl="0" algn="ctr">
              <a:spcBef>
                <a:spcPts val="640"/>
              </a:spcBef>
              <a:spcAft>
                <a:spcPts val="0"/>
              </a:spcAft>
              <a:buClr>
                <a:srgbClr val="FAFAFA"/>
              </a:buClr>
              <a:buSzPts val="3200"/>
              <a:buNone/>
              <a:defRPr>
                <a:solidFill>
                  <a:srgbClr val="FAFAFA"/>
                </a:solidFill>
              </a:defRPr>
            </a:lvl1pPr>
            <a:lvl2pPr lvl="1">
              <a:spcBef>
                <a:spcPts val="560"/>
              </a:spcBef>
              <a:spcAft>
                <a:spcPts val="0"/>
              </a:spcAft>
              <a:buClr>
                <a:srgbClr val="FAFAFA"/>
              </a:buClr>
              <a:buSzPts val="2200"/>
              <a:buNone/>
              <a:defRPr>
                <a:solidFill>
                  <a:srgbClr val="FAFAFA"/>
                </a:solidFill>
              </a:defRPr>
            </a:lvl2pPr>
            <a:lvl3pPr lvl="2">
              <a:spcBef>
                <a:spcPts val="480"/>
              </a:spcBef>
              <a:spcAft>
                <a:spcPts val="0"/>
              </a:spcAft>
              <a:buClr>
                <a:srgbClr val="FAFAFA"/>
              </a:buClr>
              <a:buSzPts val="2200"/>
              <a:buNone/>
              <a:defRPr>
                <a:solidFill>
                  <a:srgbClr val="FAFAFA"/>
                </a:solidFill>
              </a:defRPr>
            </a:lvl3pPr>
            <a:lvl4pPr lvl="3">
              <a:spcBef>
                <a:spcPts val="400"/>
              </a:spcBef>
              <a:spcAft>
                <a:spcPts val="0"/>
              </a:spcAft>
              <a:buClr>
                <a:srgbClr val="FAFAFA"/>
              </a:buClr>
              <a:buSzPts val="2200"/>
              <a:buNone/>
              <a:defRPr>
                <a:solidFill>
                  <a:srgbClr val="FAFAFA"/>
                </a:solidFill>
              </a:defRPr>
            </a:lvl4pPr>
            <a:lvl5pPr lvl="4">
              <a:spcBef>
                <a:spcPts val="400"/>
              </a:spcBef>
              <a:spcAft>
                <a:spcPts val="0"/>
              </a:spcAft>
              <a:buClr>
                <a:srgbClr val="FAFAFA"/>
              </a:buClr>
              <a:buSzPts val="2200"/>
              <a:buNone/>
              <a:defRPr>
                <a:solidFill>
                  <a:srgbClr val="FAFAFA"/>
                </a:solidFill>
              </a:defRPr>
            </a:lvl5pPr>
            <a:lvl6pPr lvl="5">
              <a:spcBef>
                <a:spcPts val="400"/>
              </a:spcBef>
              <a:spcAft>
                <a:spcPts val="0"/>
              </a:spcAft>
              <a:buClr>
                <a:srgbClr val="FAFAFA"/>
              </a:buClr>
              <a:buSzPts val="2200"/>
              <a:buNone/>
              <a:defRPr>
                <a:solidFill>
                  <a:srgbClr val="FAFAFA"/>
                </a:solidFill>
              </a:defRPr>
            </a:lvl6pPr>
            <a:lvl7pPr lvl="6">
              <a:spcBef>
                <a:spcPts val="400"/>
              </a:spcBef>
              <a:spcAft>
                <a:spcPts val="0"/>
              </a:spcAft>
              <a:buClr>
                <a:srgbClr val="FAFAFA"/>
              </a:buClr>
              <a:buSzPts val="2200"/>
              <a:buNone/>
              <a:defRPr>
                <a:solidFill>
                  <a:srgbClr val="FAFAFA"/>
                </a:solidFill>
              </a:defRPr>
            </a:lvl7pPr>
            <a:lvl8pPr lvl="7">
              <a:spcBef>
                <a:spcPts val="400"/>
              </a:spcBef>
              <a:spcAft>
                <a:spcPts val="0"/>
              </a:spcAft>
              <a:buClr>
                <a:srgbClr val="FAFAFA"/>
              </a:buClr>
              <a:buSzPts val="2200"/>
              <a:buNone/>
              <a:defRPr>
                <a:solidFill>
                  <a:srgbClr val="FAFAFA"/>
                </a:solidFill>
              </a:defRPr>
            </a:lvl8pPr>
            <a:lvl9pPr lvl="8">
              <a:spcBef>
                <a:spcPts val="400"/>
              </a:spcBef>
              <a:spcAft>
                <a:spcPts val="0"/>
              </a:spcAft>
              <a:buClr>
                <a:srgbClr val="FAFAFA"/>
              </a:buClr>
              <a:buSzPts val="2200"/>
              <a:buNone/>
              <a:defRPr>
                <a:solidFill>
                  <a:srgbClr val="FAFAFA"/>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0" tIns="0" rIns="0" bIns="0" anchor="ctr" anchorCtr="0">
            <a:noAutofit/>
          </a:bodyPr>
          <a:lstStyle>
            <a:lvl1pPr marR="0" lvl="0" rtl="0">
              <a:spcBef>
                <a:spcPts val="0"/>
              </a:spcBef>
              <a:spcAft>
                <a:spcPts val="0"/>
              </a:spcAft>
              <a:buClr>
                <a:schemeClr val="dk1"/>
              </a:buClr>
              <a:buSzPts val="7000"/>
              <a:buFont typeface="Ledger"/>
              <a:buNone/>
              <a:defRPr sz="7000" i="0" u="none" strike="noStrike" cap="none">
                <a:solidFill>
                  <a:schemeClr val="dk1"/>
                </a:solidFill>
                <a:latin typeface="Ledger"/>
                <a:ea typeface="Ledger"/>
                <a:cs typeface="Ledger"/>
                <a:sym typeface="Ledge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marR="0" lvl="0" indent="-431800" algn="l" rtl="0">
              <a:spcBef>
                <a:spcPts val="640"/>
              </a:spcBef>
              <a:spcAft>
                <a:spcPts val="0"/>
              </a:spcAft>
              <a:buClr>
                <a:schemeClr val="dk1"/>
              </a:buClr>
              <a:buSzPts val="3200"/>
              <a:buChar char="•"/>
              <a:defRPr sz="3200" b="1" i="0" u="none" strike="noStrike" cap="none">
                <a:solidFill>
                  <a:schemeClr val="dk1"/>
                </a:solidFill>
              </a:defRPr>
            </a:lvl1pPr>
            <a:lvl2pPr marL="914400" marR="0" lvl="1" indent="-368300" algn="l" rtl="0">
              <a:spcBef>
                <a:spcPts val="560"/>
              </a:spcBef>
              <a:spcAft>
                <a:spcPts val="0"/>
              </a:spcAft>
              <a:buClr>
                <a:schemeClr val="dk1"/>
              </a:buClr>
              <a:buSzPts val="2200"/>
              <a:buChar char="–"/>
              <a:defRPr sz="2200" i="0" u="none" strike="noStrike" cap="none">
                <a:solidFill>
                  <a:schemeClr val="dk1"/>
                </a:solidFill>
              </a:defRPr>
            </a:lvl2pPr>
            <a:lvl3pPr marL="1371600" marR="0" lvl="2" indent="-368300" algn="l" rtl="0">
              <a:spcBef>
                <a:spcPts val="480"/>
              </a:spcBef>
              <a:spcAft>
                <a:spcPts val="0"/>
              </a:spcAft>
              <a:buClr>
                <a:schemeClr val="dk1"/>
              </a:buClr>
              <a:buSzPts val="2200"/>
              <a:buChar char="•"/>
              <a:defRPr sz="2200" i="0" u="none" strike="noStrike" cap="none">
                <a:solidFill>
                  <a:schemeClr val="dk1"/>
                </a:solidFill>
              </a:defRPr>
            </a:lvl3pPr>
            <a:lvl4pPr marL="1828800" marR="0" lvl="3" indent="-368300" algn="l" rtl="0">
              <a:spcBef>
                <a:spcPts val="400"/>
              </a:spcBef>
              <a:spcAft>
                <a:spcPts val="0"/>
              </a:spcAft>
              <a:buClr>
                <a:schemeClr val="dk1"/>
              </a:buClr>
              <a:buSzPts val="2200"/>
              <a:buChar char="–"/>
              <a:defRPr sz="2200" i="0" u="none" strike="noStrike" cap="none">
                <a:solidFill>
                  <a:schemeClr val="dk1"/>
                </a:solidFill>
              </a:defRPr>
            </a:lvl4pPr>
            <a:lvl5pPr marL="2286000" marR="0" lvl="4" indent="-368300" algn="l" rtl="0">
              <a:spcBef>
                <a:spcPts val="400"/>
              </a:spcBef>
              <a:spcAft>
                <a:spcPts val="0"/>
              </a:spcAft>
              <a:buClr>
                <a:schemeClr val="dk1"/>
              </a:buClr>
              <a:buSzPts val="2200"/>
              <a:buChar char="»"/>
              <a:defRPr sz="2200" i="0" u="none" strike="noStrike" cap="none">
                <a:solidFill>
                  <a:schemeClr val="dk1"/>
                </a:solidFill>
              </a:defRPr>
            </a:lvl5pPr>
            <a:lvl6pPr marL="2743200" marR="0" lvl="5" indent="-368300" algn="l" rtl="0">
              <a:spcBef>
                <a:spcPts val="400"/>
              </a:spcBef>
              <a:spcAft>
                <a:spcPts val="0"/>
              </a:spcAft>
              <a:buClr>
                <a:schemeClr val="dk1"/>
              </a:buClr>
              <a:buSzPts val="2200"/>
              <a:buChar char="•"/>
              <a:defRPr sz="2200" i="0" u="none" strike="noStrike" cap="none">
                <a:solidFill>
                  <a:schemeClr val="dk1"/>
                </a:solidFill>
              </a:defRPr>
            </a:lvl6pPr>
            <a:lvl7pPr marL="3200400" marR="0" lvl="6" indent="-368300" algn="l" rtl="0">
              <a:spcBef>
                <a:spcPts val="400"/>
              </a:spcBef>
              <a:spcAft>
                <a:spcPts val="0"/>
              </a:spcAft>
              <a:buClr>
                <a:schemeClr val="dk1"/>
              </a:buClr>
              <a:buSzPts val="2200"/>
              <a:buChar char="•"/>
              <a:defRPr sz="2200" i="0" u="none" strike="noStrike" cap="none">
                <a:solidFill>
                  <a:schemeClr val="dk1"/>
                </a:solidFill>
              </a:defRPr>
            </a:lvl7pPr>
            <a:lvl8pPr marL="3657600" marR="0" lvl="7" indent="-368300" algn="l" rtl="0">
              <a:spcBef>
                <a:spcPts val="400"/>
              </a:spcBef>
              <a:spcAft>
                <a:spcPts val="0"/>
              </a:spcAft>
              <a:buClr>
                <a:schemeClr val="dk1"/>
              </a:buClr>
              <a:buSzPts val="2200"/>
              <a:buChar char="•"/>
              <a:defRPr sz="2200" i="0" u="none" strike="noStrike" cap="none">
                <a:solidFill>
                  <a:schemeClr val="dk1"/>
                </a:solidFill>
              </a:defRPr>
            </a:lvl8pPr>
            <a:lvl9pPr marL="4114800" marR="0" lvl="8" indent="-368300" algn="l" rtl="0">
              <a:spcBef>
                <a:spcPts val="400"/>
              </a:spcBef>
              <a:spcAft>
                <a:spcPts val="0"/>
              </a:spcAft>
              <a:buClr>
                <a:schemeClr val="dk1"/>
              </a:buClr>
              <a:buSzPts val="2200"/>
              <a:buChar char="•"/>
              <a:defRPr sz="2200" i="0" u="none" strike="noStrike" cap="none">
                <a:solidFill>
                  <a:schemeClr val="dk1"/>
                </a:solidFill>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0" tIns="0" rIns="0" bIns="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97"/>
        <p:cNvGrpSpPr/>
        <p:nvPr/>
      </p:nvGrpSpPr>
      <p:grpSpPr>
        <a:xfrm>
          <a:off x="0" y="0"/>
          <a:ext cx="0" cy="0"/>
          <a:chOff x="0" y="0"/>
          <a:chExt cx="0" cy="0"/>
        </a:xfrm>
      </p:grpSpPr>
      <p:pic>
        <p:nvPicPr>
          <p:cNvPr id="98" name="Google Shape;98;p11"/>
          <p:cNvPicPr preferRelativeResize="0"/>
          <p:nvPr/>
        </p:nvPicPr>
        <p:blipFill>
          <a:blip r:embed="rId3">
            <a:alphaModFix/>
          </a:blip>
          <a:stretch>
            <a:fillRect/>
          </a:stretch>
        </p:blipFill>
        <p:spPr>
          <a:xfrm>
            <a:off x="1354" y="0"/>
            <a:ext cx="9141293" cy="10287001"/>
          </a:xfrm>
          <a:prstGeom prst="rect">
            <a:avLst/>
          </a:prstGeom>
          <a:noFill/>
          <a:ln>
            <a:noFill/>
          </a:ln>
        </p:spPr>
      </p:pic>
      <p:grpSp>
        <p:nvGrpSpPr>
          <p:cNvPr id="99" name="Google Shape;99;p11"/>
          <p:cNvGrpSpPr/>
          <p:nvPr/>
        </p:nvGrpSpPr>
        <p:grpSpPr>
          <a:xfrm rot="10800000">
            <a:off x="0" y="4599961"/>
            <a:ext cx="18288000" cy="5904030"/>
            <a:chOff x="0" y="-57150"/>
            <a:chExt cx="4816593" cy="1554971"/>
          </a:xfrm>
        </p:grpSpPr>
        <p:sp>
          <p:nvSpPr>
            <p:cNvPr id="100" name="Google Shape;100;p11"/>
            <p:cNvSpPr/>
            <p:nvPr/>
          </p:nvSpPr>
          <p:spPr>
            <a:xfrm>
              <a:off x="0" y="0"/>
              <a:ext cx="4816592" cy="1497821"/>
            </a:xfrm>
            <a:custGeom>
              <a:avLst/>
              <a:gdLst/>
              <a:ahLst/>
              <a:cxnLst/>
              <a:rect l="l" t="t" r="r" b="b"/>
              <a:pathLst>
                <a:path w="4816592" h="1497821" extrusionOk="0">
                  <a:moveTo>
                    <a:pt x="0" y="0"/>
                  </a:moveTo>
                  <a:lnTo>
                    <a:pt x="4816592" y="0"/>
                  </a:lnTo>
                  <a:lnTo>
                    <a:pt x="4816592" y="1497821"/>
                  </a:lnTo>
                  <a:lnTo>
                    <a:pt x="0" y="1497821"/>
                  </a:lnTo>
                  <a:close/>
                </a:path>
              </a:pathLst>
            </a:custGeom>
            <a:gradFill>
              <a:gsLst>
                <a:gs pos="0">
                  <a:srgbClr val="000000">
                    <a:alpha val="14901"/>
                  </a:srgbClr>
                </a:gs>
                <a:gs pos="100000">
                  <a:srgbClr val="737373">
                    <a:alpha val="0"/>
                  </a:srgbClr>
                </a:gs>
              </a:gsLst>
              <a:lin ang="5400000" scaled="0"/>
            </a:gradFill>
            <a:ln>
              <a:noFill/>
            </a:ln>
          </p:spPr>
          <p:txBody>
            <a:bodyPr/>
            <a:lstStyle/>
            <a:p>
              <a:endParaRPr lang="en-IN"/>
            </a:p>
          </p:txBody>
        </p:sp>
        <p:sp>
          <p:nvSpPr>
            <p:cNvPr id="101" name="Google Shape;101;p11"/>
            <p:cNvSpPr txBox="1"/>
            <p:nvPr/>
          </p:nvSpPr>
          <p:spPr>
            <a:xfrm>
              <a:off x="0" y="-57150"/>
              <a:ext cx="4816593" cy="1554971"/>
            </a:xfrm>
            <a:prstGeom prst="rect">
              <a:avLst/>
            </a:prstGeom>
            <a:noFill/>
            <a:ln>
              <a:noFill/>
            </a:ln>
          </p:spPr>
          <p:txBody>
            <a:bodyPr spcFirstLastPara="1" wrap="square" lIns="50800" tIns="50800" rIns="50800" bIns="50800" anchor="ctr" anchorCtr="0">
              <a:noAutofit/>
            </a:bodyPr>
            <a:lstStyle/>
            <a:p>
              <a:pPr marL="0" marR="0" lvl="0" indent="0" algn="ctr" rtl="0">
                <a:lnSpc>
                  <a:spcPct val="171055"/>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2" name="Google Shape;102;p11"/>
          <p:cNvGrpSpPr/>
          <p:nvPr/>
        </p:nvGrpSpPr>
        <p:grpSpPr>
          <a:xfrm>
            <a:off x="170866" y="-218525"/>
            <a:ext cx="18288122" cy="6179299"/>
            <a:chOff x="0" y="-57150"/>
            <a:chExt cx="4816593" cy="1554971"/>
          </a:xfrm>
        </p:grpSpPr>
        <p:sp>
          <p:nvSpPr>
            <p:cNvPr id="103" name="Google Shape;103;p11"/>
            <p:cNvSpPr/>
            <p:nvPr/>
          </p:nvSpPr>
          <p:spPr>
            <a:xfrm>
              <a:off x="0" y="0"/>
              <a:ext cx="4816592" cy="1497821"/>
            </a:xfrm>
            <a:custGeom>
              <a:avLst/>
              <a:gdLst/>
              <a:ahLst/>
              <a:cxnLst/>
              <a:rect l="l" t="t" r="r" b="b"/>
              <a:pathLst>
                <a:path w="4816592" h="1497821" extrusionOk="0">
                  <a:moveTo>
                    <a:pt x="0" y="0"/>
                  </a:moveTo>
                  <a:lnTo>
                    <a:pt x="4816592" y="0"/>
                  </a:lnTo>
                  <a:lnTo>
                    <a:pt x="4816592" y="1497821"/>
                  </a:lnTo>
                  <a:lnTo>
                    <a:pt x="0" y="1497821"/>
                  </a:lnTo>
                  <a:close/>
                </a:path>
              </a:pathLst>
            </a:custGeom>
            <a:gradFill>
              <a:gsLst>
                <a:gs pos="0">
                  <a:srgbClr val="000000">
                    <a:alpha val="14901"/>
                  </a:srgbClr>
                </a:gs>
                <a:gs pos="100000">
                  <a:srgbClr val="737373">
                    <a:alpha val="0"/>
                  </a:srgbClr>
                </a:gs>
              </a:gsLst>
              <a:lin ang="5400000" scaled="0"/>
            </a:gradFill>
            <a:ln>
              <a:noFill/>
            </a:ln>
          </p:spPr>
          <p:txBody>
            <a:bodyPr/>
            <a:lstStyle/>
            <a:p>
              <a:endParaRPr lang="en-IN"/>
            </a:p>
          </p:txBody>
        </p:sp>
        <p:sp>
          <p:nvSpPr>
            <p:cNvPr id="104" name="Google Shape;104;p11"/>
            <p:cNvSpPr txBox="1"/>
            <p:nvPr/>
          </p:nvSpPr>
          <p:spPr>
            <a:xfrm>
              <a:off x="0" y="-57150"/>
              <a:ext cx="4816593" cy="1554971"/>
            </a:xfrm>
            <a:prstGeom prst="rect">
              <a:avLst/>
            </a:prstGeom>
            <a:noFill/>
            <a:ln>
              <a:noFill/>
            </a:ln>
          </p:spPr>
          <p:txBody>
            <a:bodyPr spcFirstLastPara="1" wrap="square" lIns="50800" tIns="50800" rIns="50800" bIns="50800" anchor="ctr" anchorCtr="0">
              <a:noAutofit/>
            </a:bodyPr>
            <a:lstStyle/>
            <a:p>
              <a:pPr marL="0" marR="0" lvl="0" indent="0" algn="ctr" rtl="0">
                <a:lnSpc>
                  <a:spcPct val="171055"/>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grpSp>
        <p:nvGrpSpPr>
          <p:cNvPr id="105" name="Google Shape;105;p11"/>
          <p:cNvGrpSpPr/>
          <p:nvPr/>
        </p:nvGrpSpPr>
        <p:grpSpPr>
          <a:xfrm>
            <a:off x="1793725" y="1397676"/>
            <a:ext cx="9997653" cy="7282876"/>
            <a:chOff x="0" y="-95250"/>
            <a:chExt cx="2622129" cy="1918111"/>
          </a:xfrm>
        </p:grpSpPr>
        <p:sp>
          <p:nvSpPr>
            <p:cNvPr id="106" name="Google Shape;106;p11"/>
            <p:cNvSpPr/>
            <p:nvPr/>
          </p:nvSpPr>
          <p:spPr>
            <a:xfrm>
              <a:off x="0" y="0"/>
              <a:ext cx="2622129" cy="1822861"/>
            </a:xfrm>
            <a:custGeom>
              <a:avLst/>
              <a:gdLst/>
              <a:ahLst/>
              <a:cxnLst/>
              <a:rect l="l" t="t" r="r" b="b"/>
              <a:pathLst>
                <a:path w="2622129" h="1822861" extrusionOk="0">
                  <a:moveTo>
                    <a:pt x="0" y="0"/>
                  </a:moveTo>
                  <a:lnTo>
                    <a:pt x="2622129" y="0"/>
                  </a:lnTo>
                  <a:lnTo>
                    <a:pt x="2622129" y="1822861"/>
                  </a:lnTo>
                  <a:lnTo>
                    <a:pt x="0" y="1822861"/>
                  </a:lnTo>
                  <a:close/>
                </a:path>
              </a:pathLst>
            </a:custGeom>
            <a:solidFill>
              <a:srgbClr val="FAFAFA"/>
            </a:solidFill>
            <a:ln>
              <a:noFill/>
            </a:ln>
          </p:spPr>
          <p:txBody>
            <a:bodyPr/>
            <a:lstStyle/>
            <a:p>
              <a:endParaRPr lang="en-IN"/>
            </a:p>
          </p:txBody>
        </p:sp>
        <p:sp>
          <p:nvSpPr>
            <p:cNvPr id="107" name="Google Shape;107;p11"/>
            <p:cNvSpPr txBox="1"/>
            <p:nvPr/>
          </p:nvSpPr>
          <p:spPr>
            <a:xfrm>
              <a:off x="0" y="-95250"/>
              <a:ext cx="2622129" cy="1918111"/>
            </a:xfrm>
            <a:prstGeom prst="rect">
              <a:avLst/>
            </a:prstGeom>
            <a:noFill/>
            <a:ln>
              <a:noFill/>
            </a:ln>
          </p:spPr>
          <p:txBody>
            <a:bodyPr spcFirstLastPara="1" wrap="square" lIns="50800" tIns="50800" rIns="50800" bIns="50800" anchor="ctr" anchorCtr="0">
              <a:noAutofit/>
            </a:bodyPr>
            <a:lstStyle/>
            <a:p>
              <a:pPr marL="0" marR="0" lvl="0" indent="0" algn="l" rtl="0">
                <a:lnSpc>
                  <a:spcPct val="349944"/>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08" name="Google Shape;108;p11"/>
          <p:cNvSpPr txBox="1"/>
          <p:nvPr/>
        </p:nvSpPr>
        <p:spPr>
          <a:xfrm>
            <a:off x="2013291" y="2006238"/>
            <a:ext cx="9879902" cy="4449551"/>
          </a:xfrm>
          <a:prstGeom prst="rect">
            <a:avLst/>
          </a:prstGeom>
          <a:noFill/>
          <a:ln>
            <a:noFill/>
          </a:ln>
        </p:spPr>
        <p:txBody>
          <a:bodyPr spcFirstLastPara="1" wrap="square" lIns="0" tIns="0" rIns="0" bIns="0" anchor="t" anchorCtr="0">
            <a:spAutoFit/>
          </a:bodyPr>
          <a:lstStyle/>
          <a:p>
            <a:pPr>
              <a:lnSpc>
                <a:spcPct val="107000"/>
              </a:lnSpc>
              <a:spcAft>
                <a:spcPts val="800"/>
              </a:spcAft>
            </a:pPr>
            <a:r>
              <a:rPr lang="en-US" sz="8800" kern="100" dirty="0">
                <a:solidFill>
                  <a:schemeClr val="accent3"/>
                </a:solidFill>
                <a:effectLst/>
                <a:latin typeface="Ledger"/>
                <a:ea typeface="Aptos" panose="020B0004020202020204" pitchFamily="34" charset="0"/>
                <a:cs typeface="Times New Roman" panose="02020603050405020304" pitchFamily="18" charset="0"/>
              </a:rPr>
              <a:t>Garment Worker Productivity Prediction</a:t>
            </a:r>
            <a:endParaRPr lang="en-IN" sz="8800" kern="100" dirty="0">
              <a:solidFill>
                <a:schemeClr val="accent3"/>
              </a:solidFill>
              <a:effectLst/>
              <a:latin typeface="Ledger"/>
              <a:ea typeface="Aptos" panose="020B0004020202020204" pitchFamily="34" charset="0"/>
              <a:cs typeface="Times New Roman" panose="02020603050405020304" pitchFamily="18" charset="0"/>
            </a:endParaRPr>
          </a:p>
        </p:txBody>
      </p:sp>
      <p:grpSp>
        <p:nvGrpSpPr>
          <p:cNvPr id="109" name="Google Shape;109;p11"/>
          <p:cNvGrpSpPr/>
          <p:nvPr/>
        </p:nvGrpSpPr>
        <p:grpSpPr>
          <a:xfrm>
            <a:off x="15508309" y="1542351"/>
            <a:ext cx="1105086" cy="7138166"/>
            <a:chOff x="0" y="-57150"/>
            <a:chExt cx="291051" cy="1880011"/>
          </a:xfrm>
        </p:grpSpPr>
        <p:sp>
          <p:nvSpPr>
            <p:cNvPr id="110" name="Google Shape;110;p11"/>
            <p:cNvSpPr/>
            <p:nvPr/>
          </p:nvSpPr>
          <p:spPr>
            <a:xfrm>
              <a:off x="0" y="0"/>
              <a:ext cx="291051" cy="1822861"/>
            </a:xfrm>
            <a:custGeom>
              <a:avLst/>
              <a:gdLst/>
              <a:ahLst/>
              <a:cxnLst/>
              <a:rect l="l" t="t" r="r" b="b"/>
              <a:pathLst>
                <a:path w="291051" h="1822861" extrusionOk="0">
                  <a:moveTo>
                    <a:pt x="0" y="0"/>
                  </a:moveTo>
                  <a:lnTo>
                    <a:pt x="291051" y="0"/>
                  </a:lnTo>
                  <a:lnTo>
                    <a:pt x="291051" y="1822861"/>
                  </a:lnTo>
                  <a:lnTo>
                    <a:pt x="0" y="1822861"/>
                  </a:lnTo>
                  <a:close/>
                </a:path>
              </a:pathLst>
            </a:custGeom>
            <a:solidFill>
              <a:srgbClr val="222222"/>
            </a:solidFill>
            <a:ln>
              <a:noFill/>
            </a:ln>
          </p:spPr>
          <p:txBody>
            <a:bodyPr/>
            <a:lstStyle/>
            <a:p>
              <a:endParaRPr lang="en-IN"/>
            </a:p>
          </p:txBody>
        </p:sp>
        <p:sp>
          <p:nvSpPr>
            <p:cNvPr id="111" name="Google Shape;111;p11"/>
            <p:cNvSpPr txBox="1"/>
            <p:nvPr/>
          </p:nvSpPr>
          <p:spPr>
            <a:xfrm>
              <a:off x="0" y="-57150"/>
              <a:ext cx="291051" cy="1880011"/>
            </a:xfrm>
            <a:prstGeom prst="rect">
              <a:avLst/>
            </a:prstGeom>
            <a:noFill/>
            <a:ln>
              <a:noFill/>
            </a:ln>
          </p:spPr>
          <p:txBody>
            <a:bodyPr spcFirstLastPara="1" wrap="square" lIns="50800" tIns="50800" rIns="50800" bIns="50800" anchor="ctr" anchorCtr="0">
              <a:noAutofit/>
            </a:bodyPr>
            <a:lstStyle/>
            <a:p>
              <a:pPr marL="0" marR="0" lvl="0" indent="0" algn="ctr" rtl="0">
                <a:lnSpc>
                  <a:spcPct val="171055"/>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12" name="Google Shape;112;p11"/>
          <p:cNvSpPr txBox="1"/>
          <p:nvPr/>
        </p:nvSpPr>
        <p:spPr>
          <a:xfrm rot="-5400000">
            <a:off x="13254164" y="4467546"/>
            <a:ext cx="6480223" cy="1557606"/>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615" b="0" i="0" u="none" strike="noStrike" cap="none" dirty="0">
                <a:solidFill>
                  <a:schemeClr val="bg1">
                    <a:lumMod val="75000"/>
                  </a:schemeClr>
                </a:solidFill>
                <a:latin typeface="Arial"/>
                <a:ea typeface="Arial"/>
                <a:cs typeface="Arial"/>
                <a:sym typeface="Arial"/>
              </a:rPr>
              <a:t>P</a:t>
            </a:r>
            <a:r>
              <a:rPr lang="en-US" sz="3615" dirty="0">
                <a:solidFill>
                  <a:schemeClr val="bg1">
                    <a:lumMod val="75000"/>
                  </a:schemeClr>
                </a:solidFill>
              </a:rPr>
              <a:t>ROJECT</a:t>
            </a:r>
          </a:p>
          <a:p>
            <a:pPr marL="0" marR="0" lvl="0" indent="0" algn="l" rtl="0">
              <a:lnSpc>
                <a:spcPct val="140000"/>
              </a:lnSpc>
              <a:spcBef>
                <a:spcPts val="0"/>
              </a:spcBef>
              <a:spcAft>
                <a:spcPts val="0"/>
              </a:spcAft>
              <a:buNone/>
            </a:pPr>
            <a:r>
              <a:rPr lang="en-US" sz="3615" b="0" i="0" u="none" strike="noStrike" cap="none" dirty="0">
                <a:solidFill>
                  <a:schemeClr val="bg2">
                    <a:lumMod val="90000"/>
                  </a:schemeClr>
                </a:solidFill>
                <a:latin typeface="Arial"/>
                <a:ea typeface="Arial"/>
                <a:cs typeface="Arial"/>
                <a:sym typeface="Arial"/>
              </a:rPr>
              <a:t>PRESENTATION</a:t>
            </a:r>
            <a:endParaRPr dirty="0">
              <a:solidFill>
                <a:schemeClr val="bg2">
                  <a:lumMod val="90000"/>
                </a:schemeClr>
              </a:solidFill>
            </a:endParaRPr>
          </a:p>
        </p:txBody>
      </p:sp>
      <p:pic>
        <p:nvPicPr>
          <p:cNvPr id="1026" name="Picture 2" descr="Bar graph Black and White Stock Photos &amp; Images - Alamy">
            <a:extLst>
              <a:ext uri="{FF2B5EF4-FFF2-40B4-BE49-F238E27FC236}">
                <a16:creationId xmlns:a16="http://schemas.microsoft.com/office/drawing/2014/main" id="{05B9CF72-807F-B380-F48B-11D5EFA55E8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 t="7310" r="169" b="11477"/>
          <a:stretch/>
        </p:blipFill>
        <p:spPr bwMode="auto">
          <a:xfrm rot="16200000">
            <a:off x="10071681" y="3344129"/>
            <a:ext cx="6921173" cy="3751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1DBFB02-3A67-E173-3B75-8A21C257ED79}"/>
              </a:ext>
            </a:extLst>
          </p:cNvPr>
          <p:cNvSpPr txBox="1"/>
          <p:nvPr/>
        </p:nvSpPr>
        <p:spPr>
          <a:xfrm>
            <a:off x="5144568" y="6358071"/>
            <a:ext cx="6229884" cy="1815882"/>
          </a:xfrm>
          <a:prstGeom prst="rect">
            <a:avLst/>
          </a:prstGeom>
          <a:noFill/>
        </p:spPr>
        <p:txBody>
          <a:bodyPr wrap="square" rtlCol="0">
            <a:spAutoFit/>
          </a:bodyPr>
          <a:lstStyle/>
          <a:p>
            <a:pPr algn="r"/>
            <a:r>
              <a:rPr lang="en-IN" sz="2600" dirty="0"/>
              <a:t>Roshni Kothapalli (22BCE3709)</a:t>
            </a:r>
          </a:p>
          <a:p>
            <a:pPr algn="r"/>
            <a:r>
              <a:rPr lang="en-IN" sz="2600" dirty="0"/>
              <a:t>Maahie Gupta (22BLC1165)</a:t>
            </a:r>
          </a:p>
          <a:p>
            <a:pPr algn="r"/>
            <a:r>
              <a:rPr lang="en-IN" sz="2800" b="0" i="0" dirty="0">
                <a:solidFill>
                  <a:srgbClr val="172B4D"/>
                </a:solidFill>
                <a:effectLst/>
                <a:latin typeface="-apple-system"/>
              </a:rPr>
              <a:t>Riddhi Bandyopadhyay (22BCE1068)</a:t>
            </a:r>
          </a:p>
          <a:p>
            <a:pPr algn="r"/>
            <a:r>
              <a:rPr lang="en-IN" sz="2800" b="0" i="0" dirty="0">
                <a:solidFill>
                  <a:srgbClr val="172B4D"/>
                </a:solidFill>
                <a:effectLst/>
                <a:latin typeface="-apple-system"/>
              </a:rPr>
              <a:t>Yuganshu </a:t>
            </a:r>
            <a:r>
              <a:rPr lang="en-IN" sz="2800" b="0" i="0">
                <a:solidFill>
                  <a:srgbClr val="172B4D"/>
                </a:solidFill>
                <a:effectLst/>
                <a:latin typeface="-apple-system"/>
              </a:rPr>
              <a:t>Kumar (22BLC1370)</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243"/>
        <p:cNvGrpSpPr/>
        <p:nvPr/>
      </p:nvGrpSpPr>
      <p:grpSpPr>
        <a:xfrm>
          <a:off x="0" y="0"/>
          <a:ext cx="0" cy="0"/>
          <a:chOff x="0" y="0"/>
          <a:chExt cx="0" cy="0"/>
        </a:xfrm>
      </p:grpSpPr>
      <p:sp>
        <p:nvSpPr>
          <p:cNvPr id="245" name="Google Shape;245;p21"/>
          <p:cNvSpPr txBox="1"/>
          <p:nvPr/>
        </p:nvSpPr>
        <p:spPr>
          <a:xfrm>
            <a:off x="4480602" y="4294036"/>
            <a:ext cx="9326796" cy="1698927"/>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9600" dirty="0">
                <a:solidFill>
                  <a:srgbClr val="545454"/>
                </a:solidFill>
                <a:latin typeface="Ledger"/>
                <a:sym typeface="Ledger"/>
              </a:rPr>
              <a:t>IMPLEMENTATION</a:t>
            </a:r>
            <a:endParaRPr sz="2400" dirty="0"/>
          </a:p>
        </p:txBody>
      </p:sp>
      <p:sp>
        <p:nvSpPr>
          <p:cNvPr id="247" name="Google Shape;247;p21"/>
          <p:cNvSpPr txBox="1"/>
          <p:nvPr/>
        </p:nvSpPr>
        <p:spPr>
          <a:xfrm>
            <a:off x="14729410" y="610552"/>
            <a:ext cx="1984584" cy="969496"/>
          </a:xfrm>
          <a:prstGeom prst="rect">
            <a:avLst/>
          </a:prstGeom>
          <a:noFill/>
          <a:ln>
            <a:noFill/>
          </a:ln>
        </p:spPr>
        <p:txBody>
          <a:bodyPr spcFirstLastPara="1" wrap="square" lIns="0" tIns="0" rIns="0" bIns="0" anchor="t" anchorCtr="0">
            <a:spAutoFit/>
          </a:bodyPr>
          <a:lstStyle/>
          <a:p>
            <a:pPr marL="0" marR="0" lvl="0" indent="0" algn="r" rtl="0">
              <a:lnSpc>
                <a:spcPct val="139977"/>
              </a:lnSpc>
              <a:spcBef>
                <a:spcPts val="0"/>
              </a:spcBef>
              <a:spcAft>
                <a:spcPts val="0"/>
              </a:spcAft>
              <a:buNone/>
            </a:pPr>
            <a:r>
              <a:rPr lang="en-US" sz="4500" b="0" i="0" u="none" strike="noStrike" cap="none" dirty="0">
                <a:solidFill>
                  <a:srgbClr val="545454"/>
                </a:solidFill>
                <a:latin typeface="Arial"/>
                <a:ea typeface="Arial"/>
                <a:cs typeface="Arial"/>
                <a:sym typeface="Arial"/>
              </a:rPr>
              <a:t>009</a:t>
            </a:r>
            <a:endParaRPr dirty="0"/>
          </a:p>
        </p:txBody>
      </p:sp>
      <p:cxnSp>
        <p:nvCxnSpPr>
          <p:cNvPr id="248" name="Google Shape;248;p21"/>
          <p:cNvCxnSpPr/>
          <p:nvPr/>
        </p:nvCxnSpPr>
        <p:spPr>
          <a:xfrm>
            <a:off x="-574880" y="1052512"/>
            <a:ext cx="15139989" cy="0"/>
          </a:xfrm>
          <a:prstGeom prst="straightConnector1">
            <a:avLst/>
          </a:prstGeom>
          <a:noFill/>
          <a:ln w="28575" cap="rnd" cmpd="sng">
            <a:solidFill>
              <a:srgbClr val="545454"/>
            </a:solidFill>
            <a:prstDash val="solid"/>
            <a:round/>
            <a:headEnd type="none" w="sm" len="sm"/>
            <a:tailEnd type="none" w="sm" len="sm"/>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243"/>
        <p:cNvGrpSpPr/>
        <p:nvPr/>
      </p:nvGrpSpPr>
      <p:grpSpPr>
        <a:xfrm>
          <a:off x="0" y="0"/>
          <a:ext cx="0" cy="0"/>
          <a:chOff x="0" y="0"/>
          <a:chExt cx="0" cy="0"/>
        </a:xfrm>
      </p:grpSpPr>
      <p:sp>
        <p:nvSpPr>
          <p:cNvPr id="245" name="Google Shape;245;p21"/>
          <p:cNvSpPr txBox="1"/>
          <p:nvPr/>
        </p:nvSpPr>
        <p:spPr>
          <a:xfrm>
            <a:off x="4480602" y="4294036"/>
            <a:ext cx="9326796" cy="1698927"/>
          </a:xfrm>
          <a:prstGeom prst="rect">
            <a:avLst/>
          </a:prstGeom>
          <a:noFill/>
          <a:ln>
            <a:noFill/>
          </a:ln>
        </p:spPr>
        <p:txBody>
          <a:bodyPr spcFirstLastPara="1" wrap="square" lIns="0" tIns="0" rIns="0" bIns="0" anchor="t" anchorCtr="0">
            <a:spAutoFit/>
          </a:bodyPr>
          <a:lstStyle/>
          <a:p>
            <a:pPr marL="0" marR="0" lvl="0" indent="0" algn="ctr" rtl="0">
              <a:lnSpc>
                <a:spcPct val="115000"/>
              </a:lnSpc>
              <a:spcBef>
                <a:spcPts val="0"/>
              </a:spcBef>
              <a:spcAft>
                <a:spcPts val="0"/>
              </a:spcAft>
              <a:buNone/>
            </a:pPr>
            <a:r>
              <a:rPr lang="en-US" sz="9600" dirty="0">
                <a:solidFill>
                  <a:srgbClr val="545454"/>
                </a:solidFill>
                <a:latin typeface="Ledger"/>
                <a:sym typeface="Ledger"/>
              </a:rPr>
              <a:t>OUTPUT</a:t>
            </a:r>
            <a:endParaRPr sz="2400" dirty="0"/>
          </a:p>
        </p:txBody>
      </p:sp>
      <p:sp>
        <p:nvSpPr>
          <p:cNvPr id="247" name="Google Shape;247;p21"/>
          <p:cNvSpPr txBox="1"/>
          <p:nvPr/>
        </p:nvSpPr>
        <p:spPr>
          <a:xfrm>
            <a:off x="14729410" y="610552"/>
            <a:ext cx="1984584" cy="781050"/>
          </a:xfrm>
          <a:prstGeom prst="rect">
            <a:avLst/>
          </a:prstGeom>
          <a:noFill/>
          <a:ln>
            <a:noFill/>
          </a:ln>
        </p:spPr>
        <p:txBody>
          <a:bodyPr spcFirstLastPara="1" wrap="square" lIns="0" tIns="0" rIns="0" bIns="0" anchor="t" anchorCtr="0">
            <a:spAutoFit/>
          </a:bodyPr>
          <a:lstStyle/>
          <a:p>
            <a:pPr marL="0" marR="0" lvl="0" indent="0" algn="r" rtl="0">
              <a:lnSpc>
                <a:spcPct val="139977"/>
              </a:lnSpc>
              <a:spcBef>
                <a:spcPts val="0"/>
              </a:spcBef>
              <a:spcAft>
                <a:spcPts val="0"/>
              </a:spcAft>
              <a:buNone/>
            </a:pPr>
            <a:r>
              <a:rPr lang="en-US" sz="4500" b="0" i="0" u="none" strike="noStrike" cap="none">
                <a:solidFill>
                  <a:srgbClr val="545454"/>
                </a:solidFill>
                <a:latin typeface="Arial"/>
                <a:ea typeface="Arial"/>
                <a:cs typeface="Arial"/>
                <a:sym typeface="Arial"/>
              </a:rPr>
              <a:t>010</a:t>
            </a:r>
            <a:endParaRPr/>
          </a:p>
        </p:txBody>
      </p:sp>
      <p:cxnSp>
        <p:nvCxnSpPr>
          <p:cNvPr id="248" name="Google Shape;248;p21"/>
          <p:cNvCxnSpPr/>
          <p:nvPr/>
        </p:nvCxnSpPr>
        <p:spPr>
          <a:xfrm>
            <a:off x="-574880" y="1052512"/>
            <a:ext cx="15139989" cy="0"/>
          </a:xfrm>
          <a:prstGeom prst="straightConnector1">
            <a:avLst/>
          </a:prstGeom>
          <a:noFill/>
          <a:ln w="28575" cap="rnd" cmpd="sng">
            <a:solidFill>
              <a:srgbClr val="545454"/>
            </a:solidFill>
            <a:prstDash val="solid"/>
            <a:round/>
            <a:headEnd type="none" w="sm" len="sm"/>
            <a:tailEnd type="none" w="sm" len="sm"/>
          </a:ln>
        </p:spPr>
      </p:cxnSp>
    </p:spTree>
    <p:extLst>
      <p:ext uri="{BB962C8B-B14F-4D97-AF65-F5344CB8AC3E}">
        <p14:creationId xmlns:p14="http://schemas.microsoft.com/office/powerpoint/2010/main" val="644518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243"/>
        <p:cNvGrpSpPr/>
        <p:nvPr/>
      </p:nvGrpSpPr>
      <p:grpSpPr>
        <a:xfrm>
          <a:off x="0" y="0"/>
          <a:ext cx="0" cy="0"/>
          <a:chOff x="0" y="0"/>
          <a:chExt cx="0" cy="0"/>
        </a:xfrm>
      </p:grpSpPr>
      <p:sp>
        <p:nvSpPr>
          <p:cNvPr id="245" name="Google Shape;245;p21"/>
          <p:cNvSpPr txBox="1"/>
          <p:nvPr/>
        </p:nvSpPr>
        <p:spPr>
          <a:xfrm>
            <a:off x="4480601" y="2132325"/>
            <a:ext cx="9326796" cy="955646"/>
          </a:xfrm>
          <a:prstGeom prst="rect">
            <a:avLst/>
          </a:prstGeom>
          <a:noFill/>
          <a:ln>
            <a:noFill/>
          </a:ln>
        </p:spPr>
        <p:txBody>
          <a:bodyPr spcFirstLastPara="1" wrap="square" lIns="0" tIns="0" rIns="0" bIns="0" anchor="t" anchorCtr="0">
            <a:spAutoFit/>
          </a:bodyPr>
          <a:lstStyle/>
          <a:p>
            <a:pPr marL="0" marR="0" lvl="0" indent="0" algn="ctr" rtl="0">
              <a:lnSpc>
                <a:spcPct val="115000"/>
              </a:lnSpc>
              <a:spcBef>
                <a:spcPts val="0"/>
              </a:spcBef>
              <a:spcAft>
                <a:spcPts val="0"/>
              </a:spcAft>
              <a:buNone/>
            </a:pPr>
            <a:r>
              <a:rPr lang="en-US" sz="5400" dirty="0">
                <a:solidFill>
                  <a:srgbClr val="545454"/>
                </a:solidFill>
                <a:latin typeface="Ledger"/>
                <a:sym typeface="Ledger"/>
              </a:rPr>
              <a:t>Advantages and Disadvantages</a:t>
            </a:r>
            <a:endParaRPr sz="1100" dirty="0"/>
          </a:p>
        </p:txBody>
      </p:sp>
      <p:sp>
        <p:nvSpPr>
          <p:cNvPr id="247" name="Google Shape;247;p21"/>
          <p:cNvSpPr txBox="1"/>
          <p:nvPr/>
        </p:nvSpPr>
        <p:spPr>
          <a:xfrm>
            <a:off x="14729410" y="610552"/>
            <a:ext cx="1984584" cy="969496"/>
          </a:xfrm>
          <a:prstGeom prst="rect">
            <a:avLst/>
          </a:prstGeom>
          <a:noFill/>
          <a:ln>
            <a:noFill/>
          </a:ln>
        </p:spPr>
        <p:txBody>
          <a:bodyPr spcFirstLastPara="1" wrap="square" lIns="0" tIns="0" rIns="0" bIns="0" anchor="t" anchorCtr="0">
            <a:spAutoFit/>
          </a:bodyPr>
          <a:lstStyle/>
          <a:p>
            <a:pPr marL="0" marR="0" lvl="0" indent="0" algn="r" rtl="0">
              <a:lnSpc>
                <a:spcPct val="139977"/>
              </a:lnSpc>
              <a:spcBef>
                <a:spcPts val="0"/>
              </a:spcBef>
              <a:spcAft>
                <a:spcPts val="0"/>
              </a:spcAft>
              <a:buNone/>
            </a:pPr>
            <a:r>
              <a:rPr lang="en-US" sz="4500" b="0" i="0" u="none" strike="noStrike" cap="none" dirty="0">
                <a:solidFill>
                  <a:srgbClr val="545454"/>
                </a:solidFill>
                <a:latin typeface="Arial"/>
                <a:ea typeface="Arial"/>
                <a:cs typeface="Arial"/>
                <a:sym typeface="Arial"/>
              </a:rPr>
              <a:t>011</a:t>
            </a:r>
            <a:endParaRPr dirty="0"/>
          </a:p>
        </p:txBody>
      </p:sp>
      <p:cxnSp>
        <p:nvCxnSpPr>
          <p:cNvPr id="248" name="Google Shape;248;p21"/>
          <p:cNvCxnSpPr/>
          <p:nvPr/>
        </p:nvCxnSpPr>
        <p:spPr>
          <a:xfrm>
            <a:off x="-574880" y="1052512"/>
            <a:ext cx="15139989" cy="0"/>
          </a:xfrm>
          <a:prstGeom prst="straightConnector1">
            <a:avLst/>
          </a:prstGeom>
          <a:noFill/>
          <a:ln w="28575" cap="rnd" cmpd="sng">
            <a:solidFill>
              <a:srgbClr val="545454"/>
            </a:solidFill>
            <a:prstDash val="solid"/>
            <a:round/>
            <a:headEnd type="none" w="sm" len="sm"/>
            <a:tailEnd type="none" w="sm" len="sm"/>
          </a:ln>
        </p:spPr>
      </p:cxnSp>
      <p:sp>
        <p:nvSpPr>
          <p:cNvPr id="2" name="TextBox 1">
            <a:extLst>
              <a:ext uri="{FF2B5EF4-FFF2-40B4-BE49-F238E27FC236}">
                <a16:creationId xmlns:a16="http://schemas.microsoft.com/office/drawing/2014/main" id="{3926E1EB-2A75-F05D-FE5C-A531351356A8}"/>
              </a:ext>
            </a:extLst>
          </p:cNvPr>
          <p:cNvSpPr txBox="1"/>
          <p:nvPr/>
        </p:nvSpPr>
        <p:spPr>
          <a:xfrm>
            <a:off x="726392" y="3828693"/>
            <a:ext cx="16835215" cy="5847755"/>
          </a:xfrm>
          <a:prstGeom prst="rect">
            <a:avLst/>
          </a:prstGeom>
          <a:noFill/>
        </p:spPr>
        <p:txBody>
          <a:bodyPr wrap="square" rtlCol="0">
            <a:spAutoFit/>
          </a:bodyPr>
          <a:lstStyle/>
          <a:p>
            <a:pPr algn="l"/>
            <a:r>
              <a:rPr lang="en-US" sz="2200" dirty="0"/>
              <a:t>The garment worker productivity prediction model has the potential to bring about a transformative impact on the lives of garment workers by fostering a fair and efficient work environment. By promoting equitable and effective workforce management practices, the model can help ensure that workers are treated with dignity and respect, and are provided with a safe and healthy work environment. This, in turn, can lead to increased job satisfaction, better morale, and improved overall well-being of garment workers.</a:t>
            </a:r>
          </a:p>
          <a:p>
            <a:pPr algn="l"/>
            <a:endParaRPr lang="en-US" sz="2200" dirty="0"/>
          </a:p>
          <a:p>
            <a:pPr algn="l"/>
            <a:r>
              <a:rPr lang="en-US" sz="2200" dirty="0"/>
              <a:t>Moreover, the model can have far-reaching implications for the garment manufacturing industry as a whole. By optimizing workforce management strategies, manufacturers can reduce idle time, increase productivity, and ultimately, boost their bottom line. This can result in higher profits, lower production costs, and improved quality of goods produced, making the industry more competitive and sustainable.</a:t>
            </a:r>
          </a:p>
          <a:p>
            <a:pPr algn="l"/>
            <a:endParaRPr lang="en-US" sz="2200" dirty="0"/>
          </a:p>
          <a:p>
            <a:pPr algn="l"/>
            <a:r>
              <a:rPr lang="en-US" sz="2200" dirty="0"/>
              <a:t>However, despite its potential, the model is not without its limitations. A significant constraint is that it has been trained and tested on a very limited dataset, due to the lack of availability of multiple datasets. This limited dataset may not be representative of the diverse range of garment manufacturing settings, worker demographics, and production processes that exist in the industry. As a result, the model's accuracy and generalizability may be compromised, and it may not be able to capture the complexity and variability of real-world garment manufacturing scenarios. Therefore, it is essential to collect and incorporate more diverse and comprehensive datasets to further develop and refine the model, and to ensure its effectiveness in real-world applications.</a:t>
            </a:r>
          </a:p>
          <a:p>
            <a:endParaRPr lang="en-IN" sz="2200" dirty="0"/>
          </a:p>
        </p:txBody>
      </p:sp>
    </p:spTree>
    <p:extLst>
      <p:ext uri="{BB962C8B-B14F-4D97-AF65-F5344CB8AC3E}">
        <p14:creationId xmlns:p14="http://schemas.microsoft.com/office/powerpoint/2010/main" val="2701098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243"/>
        <p:cNvGrpSpPr/>
        <p:nvPr/>
      </p:nvGrpSpPr>
      <p:grpSpPr>
        <a:xfrm>
          <a:off x="0" y="0"/>
          <a:ext cx="0" cy="0"/>
          <a:chOff x="0" y="0"/>
          <a:chExt cx="0" cy="0"/>
        </a:xfrm>
      </p:grpSpPr>
      <p:sp>
        <p:nvSpPr>
          <p:cNvPr id="245" name="Google Shape;245;p21"/>
          <p:cNvSpPr txBox="1"/>
          <p:nvPr/>
        </p:nvSpPr>
        <p:spPr>
          <a:xfrm>
            <a:off x="4480601" y="2132325"/>
            <a:ext cx="9326796" cy="955646"/>
          </a:xfrm>
          <a:prstGeom prst="rect">
            <a:avLst/>
          </a:prstGeom>
          <a:noFill/>
          <a:ln>
            <a:noFill/>
          </a:ln>
        </p:spPr>
        <p:txBody>
          <a:bodyPr spcFirstLastPara="1" wrap="square" lIns="0" tIns="0" rIns="0" bIns="0" anchor="t" anchorCtr="0">
            <a:spAutoFit/>
          </a:bodyPr>
          <a:lstStyle/>
          <a:p>
            <a:pPr marL="0" marR="0" lvl="0" indent="0" algn="ctr" rtl="0">
              <a:lnSpc>
                <a:spcPct val="115000"/>
              </a:lnSpc>
              <a:spcBef>
                <a:spcPts val="0"/>
              </a:spcBef>
              <a:spcAft>
                <a:spcPts val="0"/>
              </a:spcAft>
              <a:buNone/>
            </a:pPr>
            <a:r>
              <a:rPr lang="en-US" sz="5400" dirty="0">
                <a:solidFill>
                  <a:srgbClr val="545454"/>
                </a:solidFill>
                <a:latin typeface="Ledger"/>
                <a:sym typeface="Ledger"/>
              </a:rPr>
              <a:t>Future Scope</a:t>
            </a:r>
            <a:endParaRPr sz="1100" dirty="0"/>
          </a:p>
        </p:txBody>
      </p:sp>
      <p:sp>
        <p:nvSpPr>
          <p:cNvPr id="247" name="Google Shape;247;p21"/>
          <p:cNvSpPr txBox="1"/>
          <p:nvPr/>
        </p:nvSpPr>
        <p:spPr>
          <a:xfrm>
            <a:off x="14729410" y="610552"/>
            <a:ext cx="1984584" cy="969496"/>
          </a:xfrm>
          <a:prstGeom prst="rect">
            <a:avLst/>
          </a:prstGeom>
          <a:noFill/>
          <a:ln>
            <a:noFill/>
          </a:ln>
        </p:spPr>
        <p:txBody>
          <a:bodyPr spcFirstLastPara="1" wrap="square" lIns="0" tIns="0" rIns="0" bIns="0" anchor="t" anchorCtr="0">
            <a:spAutoFit/>
          </a:bodyPr>
          <a:lstStyle/>
          <a:p>
            <a:pPr marL="0" marR="0" lvl="0" indent="0" algn="r" rtl="0">
              <a:lnSpc>
                <a:spcPct val="139977"/>
              </a:lnSpc>
              <a:spcBef>
                <a:spcPts val="0"/>
              </a:spcBef>
              <a:spcAft>
                <a:spcPts val="0"/>
              </a:spcAft>
              <a:buNone/>
            </a:pPr>
            <a:r>
              <a:rPr lang="en-US" sz="4500" b="0" i="0" u="none" strike="noStrike" cap="none" dirty="0">
                <a:solidFill>
                  <a:srgbClr val="545454"/>
                </a:solidFill>
                <a:latin typeface="Arial"/>
                <a:ea typeface="Arial"/>
                <a:cs typeface="Arial"/>
                <a:sym typeface="Arial"/>
              </a:rPr>
              <a:t>012</a:t>
            </a:r>
            <a:endParaRPr dirty="0"/>
          </a:p>
        </p:txBody>
      </p:sp>
      <p:cxnSp>
        <p:nvCxnSpPr>
          <p:cNvPr id="248" name="Google Shape;248;p21"/>
          <p:cNvCxnSpPr/>
          <p:nvPr/>
        </p:nvCxnSpPr>
        <p:spPr>
          <a:xfrm>
            <a:off x="-574880" y="1052512"/>
            <a:ext cx="15139989" cy="0"/>
          </a:xfrm>
          <a:prstGeom prst="straightConnector1">
            <a:avLst/>
          </a:prstGeom>
          <a:noFill/>
          <a:ln w="28575" cap="rnd" cmpd="sng">
            <a:solidFill>
              <a:srgbClr val="545454"/>
            </a:solidFill>
            <a:prstDash val="solid"/>
            <a:round/>
            <a:headEnd type="none" w="sm" len="sm"/>
            <a:tailEnd type="none" w="sm" len="sm"/>
          </a:ln>
        </p:spPr>
      </p:cxnSp>
      <p:sp>
        <p:nvSpPr>
          <p:cNvPr id="2" name="TextBox 1">
            <a:extLst>
              <a:ext uri="{FF2B5EF4-FFF2-40B4-BE49-F238E27FC236}">
                <a16:creationId xmlns:a16="http://schemas.microsoft.com/office/drawing/2014/main" id="{3926E1EB-2A75-F05D-FE5C-A531351356A8}"/>
              </a:ext>
            </a:extLst>
          </p:cNvPr>
          <p:cNvSpPr txBox="1"/>
          <p:nvPr/>
        </p:nvSpPr>
        <p:spPr>
          <a:xfrm>
            <a:off x="726392" y="3828693"/>
            <a:ext cx="16835215" cy="4401205"/>
          </a:xfrm>
          <a:prstGeom prst="rect">
            <a:avLst/>
          </a:prstGeom>
          <a:noFill/>
        </p:spPr>
        <p:txBody>
          <a:bodyPr wrap="square" rtlCol="0">
            <a:spAutoFit/>
          </a:bodyPr>
          <a:lstStyle/>
          <a:p>
            <a:pPr algn="l"/>
            <a:r>
              <a:rPr lang="en-US" sz="2800" dirty="0"/>
              <a:t>The model can be enhanced to identify factors affecting worker productivity, such as working conditions, incentives, and training. This analysis can help manufacturers:</a:t>
            </a:r>
          </a:p>
          <a:p>
            <a:pPr algn="l"/>
            <a:endParaRPr lang="en-US" sz="2800" dirty="0"/>
          </a:p>
          <a:p>
            <a:pPr algn="l"/>
            <a:endParaRPr lang="en-US" sz="2800" dirty="0"/>
          </a:p>
          <a:p>
            <a:pPr algn="l"/>
            <a:endParaRPr lang="en-US" sz="2800" dirty="0"/>
          </a:p>
          <a:p>
            <a:pPr algn="l"/>
            <a:endParaRPr lang="en-US" sz="2800" dirty="0"/>
          </a:p>
          <a:p>
            <a:pPr algn="l"/>
            <a:endParaRPr lang="en-US" sz="2800" dirty="0"/>
          </a:p>
          <a:p>
            <a:pPr algn="l"/>
            <a:endParaRPr lang="en-US" sz="2800" dirty="0"/>
          </a:p>
          <a:p>
            <a:pPr algn="l"/>
            <a:r>
              <a:rPr lang="en-US" sz="2800" dirty="0"/>
              <a:t>By providing actionable insights, the model can help manufacturers develop a more effective workforce management strategy, reducing idle time and increasing productivity.</a:t>
            </a:r>
          </a:p>
        </p:txBody>
      </p:sp>
      <p:sp>
        <p:nvSpPr>
          <p:cNvPr id="3" name="TextBox 2">
            <a:extLst>
              <a:ext uri="{FF2B5EF4-FFF2-40B4-BE49-F238E27FC236}">
                <a16:creationId xmlns:a16="http://schemas.microsoft.com/office/drawing/2014/main" id="{03121D1B-27A4-8DFD-E7F8-8FEE37F3E7CC}"/>
              </a:ext>
            </a:extLst>
          </p:cNvPr>
          <p:cNvSpPr txBox="1"/>
          <p:nvPr/>
        </p:nvSpPr>
        <p:spPr>
          <a:xfrm>
            <a:off x="2657742" y="5331507"/>
            <a:ext cx="11083895" cy="1692771"/>
          </a:xfrm>
          <a:prstGeom prst="rect">
            <a:avLst/>
          </a:prstGeom>
          <a:noFill/>
        </p:spPr>
        <p:txBody>
          <a:bodyPr wrap="square" rtlCol="0">
            <a:spAutoFit/>
          </a:bodyPr>
          <a:lstStyle/>
          <a:p>
            <a:pPr lvl="2">
              <a:buFont typeface="Arial" panose="020B0604020202020204" pitchFamily="34" charset="0"/>
              <a:buChar char="•"/>
            </a:pPr>
            <a:r>
              <a:rPr lang="en-US" sz="2600" dirty="0"/>
              <a:t>Optimize the work environment for comfort and safety,</a:t>
            </a:r>
          </a:p>
          <a:p>
            <a:pPr lvl="2">
              <a:buFont typeface="Arial" panose="020B0604020202020204" pitchFamily="34" charset="0"/>
              <a:buChar char="•"/>
            </a:pPr>
            <a:r>
              <a:rPr lang="en-US" sz="2600" dirty="0"/>
              <a:t>Design effective incentive schemes to motivate workers,</a:t>
            </a:r>
          </a:p>
          <a:p>
            <a:pPr lvl="2">
              <a:buFont typeface="Arial" panose="020B0604020202020204" pitchFamily="34" charset="0"/>
              <a:buChar char="•"/>
            </a:pPr>
            <a:r>
              <a:rPr lang="en-US" sz="2600" dirty="0"/>
              <a:t>Identify areas for training and upskilling to improve performance, etc.</a:t>
            </a:r>
          </a:p>
          <a:p>
            <a:endParaRPr lang="en-IN" sz="2600" dirty="0"/>
          </a:p>
        </p:txBody>
      </p:sp>
    </p:spTree>
    <p:extLst>
      <p:ext uri="{BB962C8B-B14F-4D97-AF65-F5344CB8AC3E}">
        <p14:creationId xmlns:p14="http://schemas.microsoft.com/office/powerpoint/2010/main" val="3939173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61"/>
        <p:cNvGrpSpPr/>
        <p:nvPr/>
      </p:nvGrpSpPr>
      <p:grpSpPr>
        <a:xfrm>
          <a:off x="0" y="0"/>
          <a:ext cx="0" cy="0"/>
          <a:chOff x="0" y="0"/>
          <a:chExt cx="0" cy="0"/>
        </a:xfrm>
      </p:grpSpPr>
      <p:sp>
        <p:nvSpPr>
          <p:cNvPr id="462" name="Google Shape;462;p32"/>
          <p:cNvSpPr txBox="1"/>
          <p:nvPr/>
        </p:nvSpPr>
        <p:spPr>
          <a:xfrm>
            <a:off x="3377480" y="3780522"/>
            <a:ext cx="11533039" cy="3153940"/>
          </a:xfrm>
          <a:prstGeom prst="rect">
            <a:avLst/>
          </a:prstGeom>
          <a:noFill/>
          <a:ln>
            <a:noFill/>
          </a:ln>
        </p:spPr>
        <p:txBody>
          <a:bodyPr spcFirstLastPara="1" wrap="square" lIns="0" tIns="0" rIns="0" bIns="0" anchor="t" anchorCtr="0">
            <a:spAutoFit/>
          </a:bodyPr>
          <a:lstStyle/>
          <a:p>
            <a:pPr marL="0" marR="0" lvl="1" indent="0" algn="ctr" rtl="0">
              <a:lnSpc>
                <a:spcPct val="122010"/>
              </a:lnSpc>
              <a:spcBef>
                <a:spcPts val="0"/>
              </a:spcBef>
              <a:spcAft>
                <a:spcPts val="0"/>
              </a:spcAft>
              <a:buNone/>
            </a:pPr>
            <a:r>
              <a:rPr lang="en-US" sz="2800" dirty="0"/>
              <a:t>The successful implementation of the model can have a positive impact on garment workers, resulting in increased job satisfaction, fairer compensation, and safer working conditions. Additionally, the industry can benefit from increased profitability, reduced production costs, and enhanced product quality, ultimately leading to a more sustainable and successful business operation.</a:t>
            </a:r>
            <a:endParaRPr sz="2800" dirty="0"/>
          </a:p>
        </p:txBody>
      </p:sp>
      <p:sp>
        <p:nvSpPr>
          <p:cNvPr id="466" name="Google Shape;466;p32"/>
          <p:cNvSpPr txBox="1"/>
          <p:nvPr/>
        </p:nvSpPr>
        <p:spPr>
          <a:xfrm>
            <a:off x="5469971" y="1693574"/>
            <a:ext cx="7348055" cy="12926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000" b="0" i="0" u="none" strike="noStrike" cap="none" dirty="0">
                <a:solidFill>
                  <a:srgbClr val="545454"/>
                </a:solidFill>
                <a:latin typeface="Ledger"/>
                <a:ea typeface="Ledger"/>
                <a:cs typeface="Ledger"/>
                <a:sym typeface="Ledger"/>
              </a:rPr>
              <a:t>CONCLUSION</a:t>
            </a:r>
            <a:endParaRPr dirty="0"/>
          </a:p>
        </p:txBody>
      </p:sp>
      <p:cxnSp>
        <p:nvCxnSpPr>
          <p:cNvPr id="469" name="Google Shape;469;p32"/>
          <p:cNvCxnSpPr/>
          <p:nvPr/>
        </p:nvCxnSpPr>
        <p:spPr>
          <a:xfrm>
            <a:off x="1574006" y="1042988"/>
            <a:ext cx="15139989" cy="0"/>
          </a:xfrm>
          <a:prstGeom prst="straightConnector1">
            <a:avLst/>
          </a:prstGeom>
          <a:noFill/>
          <a:ln w="28575" cap="rnd" cmpd="sng">
            <a:solidFill>
              <a:srgbClr val="545454"/>
            </a:solidFill>
            <a:prstDash val="solid"/>
            <a:round/>
            <a:headEnd type="none" w="sm" len="sm"/>
            <a:tailEnd type="none" w="sm" len="sm"/>
          </a:ln>
        </p:spPr>
      </p:cxnSp>
      <p:cxnSp>
        <p:nvCxnSpPr>
          <p:cNvPr id="470" name="Google Shape;470;p32"/>
          <p:cNvCxnSpPr/>
          <p:nvPr/>
        </p:nvCxnSpPr>
        <p:spPr>
          <a:xfrm>
            <a:off x="1574006" y="9258300"/>
            <a:ext cx="15139989" cy="0"/>
          </a:xfrm>
          <a:prstGeom prst="straightConnector1">
            <a:avLst/>
          </a:prstGeom>
          <a:noFill/>
          <a:ln w="28575" cap="rnd" cmpd="sng">
            <a:solidFill>
              <a:srgbClr val="545454"/>
            </a:solidFill>
            <a:prstDash val="solid"/>
            <a:round/>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20"/>
        <p:cNvGrpSpPr/>
        <p:nvPr/>
      </p:nvGrpSpPr>
      <p:grpSpPr>
        <a:xfrm>
          <a:off x="0" y="0"/>
          <a:ext cx="0" cy="0"/>
          <a:chOff x="0" y="0"/>
          <a:chExt cx="0" cy="0"/>
        </a:xfrm>
      </p:grpSpPr>
      <p:sp>
        <p:nvSpPr>
          <p:cNvPr id="121" name="Google Shape;121;p12"/>
          <p:cNvSpPr txBox="1"/>
          <p:nvPr/>
        </p:nvSpPr>
        <p:spPr>
          <a:xfrm>
            <a:off x="890224" y="5143500"/>
            <a:ext cx="3980100" cy="5078313"/>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en-US" sz="2200" b="0" i="0" u="none" strike="noStrike" cap="none" dirty="0">
                <a:solidFill>
                  <a:srgbClr val="222222"/>
                </a:solidFill>
                <a:latin typeface="Arial"/>
                <a:ea typeface="Arial"/>
                <a:cs typeface="Arial"/>
                <a:sym typeface="Arial"/>
              </a:rPr>
              <a:t>Introduction</a:t>
            </a:r>
            <a:endParaRPr dirty="0"/>
          </a:p>
          <a:p>
            <a:pPr marL="0" marR="0" lvl="0" indent="0" algn="l" rtl="0">
              <a:lnSpc>
                <a:spcPct val="150000"/>
              </a:lnSpc>
              <a:spcBef>
                <a:spcPts val="0"/>
              </a:spcBef>
              <a:spcAft>
                <a:spcPts val="0"/>
              </a:spcAft>
              <a:buNone/>
            </a:pPr>
            <a:r>
              <a:rPr lang="en-IN" sz="2200" b="0" i="0" u="none" strike="noStrike" cap="none" dirty="0">
                <a:solidFill>
                  <a:srgbClr val="222222"/>
                </a:solidFill>
                <a:latin typeface="Arial"/>
                <a:ea typeface="Arial"/>
                <a:cs typeface="Arial"/>
                <a:sym typeface="Arial"/>
              </a:rPr>
              <a:t>Project Overview</a:t>
            </a:r>
            <a:endParaRPr dirty="0"/>
          </a:p>
          <a:p>
            <a:pPr marL="0" marR="0" lvl="0" indent="0" algn="l" rtl="0">
              <a:lnSpc>
                <a:spcPct val="150000"/>
              </a:lnSpc>
              <a:spcBef>
                <a:spcPts val="0"/>
              </a:spcBef>
              <a:spcAft>
                <a:spcPts val="0"/>
              </a:spcAft>
              <a:buNone/>
            </a:pPr>
            <a:r>
              <a:rPr lang="en-IN" sz="2200" b="0" i="0" u="none" strike="noStrike" cap="none" dirty="0">
                <a:solidFill>
                  <a:srgbClr val="222222"/>
                </a:solidFill>
                <a:latin typeface="Arial"/>
                <a:ea typeface="Arial"/>
                <a:cs typeface="Arial"/>
                <a:sym typeface="Arial"/>
              </a:rPr>
              <a:t>Objectives</a:t>
            </a:r>
            <a:endParaRPr dirty="0"/>
          </a:p>
          <a:p>
            <a:pPr marL="0" marR="0" lvl="0" indent="0" algn="l" rtl="0">
              <a:lnSpc>
                <a:spcPct val="150000"/>
              </a:lnSpc>
              <a:spcBef>
                <a:spcPts val="0"/>
              </a:spcBef>
              <a:spcAft>
                <a:spcPts val="0"/>
              </a:spcAft>
              <a:buNone/>
            </a:pPr>
            <a:r>
              <a:rPr lang="en-IN" sz="2200" b="0" i="0" u="none" strike="noStrike" cap="none" dirty="0">
                <a:solidFill>
                  <a:srgbClr val="222222"/>
                </a:solidFill>
                <a:latin typeface="Arial"/>
                <a:ea typeface="Arial"/>
                <a:cs typeface="Arial"/>
                <a:sym typeface="Arial"/>
              </a:rPr>
              <a:t>Problem Statement</a:t>
            </a:r>
            <a:endParaRPr dirty="0"/>
          </a:p>
          <a:p>
            <a:pPr marL="0" marR="0" lvl="0" indent="0" algn="l" rtl="0">
              <a:lnSpc>
                <a:spcPct val="150000"/>
              </a:lnSpc>
              <a:spcBef>
                <a:spcPts val="0"/>
              </a:spcBef>
              <a:spcAft>
                <a:spcPts val="0"/>
              </a:spcAft>
              <a:buNone/>
            </a:pPr>
            <a:r>
              <a:rPr lang="en-IN" sz="2200" b="0" i="0" u="none" strike="noStrike" cap="none" dirty="0">
                <a:solidFill>
                  <a:srgbClr val="222222"/>
                </a:solidFill>
                <a:latin typeface="Arial"/>
                <a:ea typeface="Arial"/>
                <a:cs typeface="Arial"/>
                <a:sym typeface="Arial"/>
              </a:rPr>
              <a:t>Proposed Solution</a:t>
            </a:r>
            <a:endParaRPr dirty="0"/>
          </a:p>
          <a:p>
            <a:pPr marL="0" marR="0" lvl="0" indent="0" algn="l" rtl="0">
              <a:lnSpc>
                <a:spcPct val="150000"/>
              </a:lnSpc>
              <a:spcBef>
                <a:spcPts val="0"/>
              </a:spcBef>
              <a:spcAft>
                <a:spcPts val="0"/>
              </a:spcAft>
              <a:buNone/>
            </a:pPr>
            <a:r>
              <a:rPr lang="en-IN" sz="2200" b="0" i="0" u="none" strike="noStrike" cap="none" dirty="0">
                <a:solidFill>
                  <a:srgbClr val="222222"/>
                </a:solidFill>
                <a:latin typeface="Arial"/>
                <a:ea typeface="Arial"/>
                <a:cs typeface="Arial"/>
                <a:sym typeface="Arial"/>
              </a:rPr>
              <a:t>Implementation</a:t>
            </a:r>
            <a:endParaRPr dirty="0"/>
          </a:p>
          <a:p>
            <a:pPr marL="0" marR="0" lvl="0" indent="0" algn="l" rtl="0">
              <a:lnSpc>
                <a:spcPct val="150000"/>
              </a:lnSpc>
              <a:spcBef>
                <a:spcPts val="0"/>
              </a:spcBef>
              <a:spcAft>
                <a:spcPts val="0"/>
              </a:spcAft>
              <a:buNone/>
            </a:pPr>
            <a:r>
              <a:rPr lang="en-IN" sz="2200" b="0" i="0" u="none" strike="noStrike" cap="none" dirty="0">
                <a:solidFill>
                  <a:srgbClr val="222222"/>
                </a:solidFill>
                <a:latin typeface="Arial"/>
                <a:ea typeface="Arial"/>
                <a:cs typeface="Arial"/>
                <a:sym typeface="Arial"/>
              </a:rPr>
              <a:t>Output </a:t>
            </a:r>
          </a:p>
          <a:p>
            <a:pPr marL="0" marR="0" lvl="0" indent="0" algn="l" rtl="0">
              <a:lnSpc>
                <a:spcPct val="150000"/>
              </a:lnSpc>
              <a:spcBef>
                <a:spcPts val="0"/>
              </a:spcBef>
              <a:spcAft>
                <a:spcPts val="0"/>
              </a:spcAft>
              <a:buNone/>
            </a:pPr>
            <a:r>
              <a:rPr lang="en-IN" sz="2200" dirty="0">
                <a:solidFill>
                  <a:srgbClr val="222222"/>
                </a:solidFill>
              </a:rPr>
              <a:t>Advantages and Disadvantages</a:t>
            </a:r>
          </a:p>
          <a:p>
            <a:pPr marL="0" marR="0" lvl="0" indent="0" algn="l" rtl="0">
              <a:lnSpc>
                <a:spcPct val="150000"/>
              </a:lnSpc>
              <a:spcBef>
                <a:spcPts val="0"/>
              </a:spcBef>
              <a:spcAft>
                <a:spcPts val="0"/>
              </a:spcAft>
              <a:buNone/>
            </a:pPr>
            <a:r>
              <a:rPr lang="en-IN" sz="2200" dirty="0">
                <a:solidFill>
                  <a:srgbClr val="222222"/>
                </a:solidFill>
              </a:rPr>
              <a:t>Future Scope</a:t>
            </a:r>
            <a:endParaRPr dirty="0"/>
          </a:p>
          <a:p>
            <a:pPr marL="0" marR="0" lvl="0" indent="0" algn="l" rtl="0">
              <a:lnSpc>
                <a:spcPct val="150000"/>
              </a:lnSpc>
              <a:spcBef>
                <a:spcPts val="0"/>
              </a:spcBef>
              <a:spcAft>
                <a:spcPts val="0"/>
              </a:spcAft>
              <a:buNone/>
            </a:pPr>
            <a:r>
              <a:rPr lang="en-US" sz="2200" b="0" i="0" u="none" strike="noStrike" cap="none" dirty="0">
                <a:solidFill>
                  <a:srgbClr val="222222"/>
                </a:solidFill>
                <a:latin typeface="Arial"/>
                <a:ea typeface="Arial"/>
                <a:cs typeface="Arial"/>
                <a:sym typeface="Arial"/>
              </a:rPr>
              <a:t>Conclusion</a:t>
            </a:r>
            <a:endParaRPr dirty="0"/>
          </a:p>
        </p:txBody>
      </p:sp>
      <p:sp>
        <p:nvSpPr>
          <p:cNvPr id="122" name="Google Shape;122;p12"/>
          <p:cNvSpPr txBox="1"/>
          <p:nvPr/>
        </p:nvSpPr>
        <p:spPr>
          <a:xfrm>
            <a:off x="922671" y="2171065"/>
            <a:ext cx="6782942" cy="215417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6999" b="0" i="0" u="none" strike="noStrike" cap="none" dirty="0">
                <a:solidFill>
                  <a:srgbClr val="545454"/>
                </a:solidFill>
                <a:latin typeface="Ledger"/>
                <a:ea typeface="Ledger"/>
                <a:cs typeface="Ledger"/>
                <a:sym typeface="Ledger"/>
              </a:rPr>
              <a:t>TABLE OF CONTENTS</a:t>
            </a:r>
            <a:endParaRPr dirty="0"/>
          </a:p>
        </p:txBody>
      </p:sp>
      <p:sp>
        <p:nvSpPr>
          <p:cNvPr id="123" name="Google Shape;123;p12"/>
          <p:cNvSpPr txBox="1"/>
          <p:nvPr/>
        </p:nvSpPr>
        <p:spPr>
          <a:xfrm>
            <a:off x="14729410" y="610552"/>
            <a:ext cx="1984584" cy="781050"/>
          </a:xfrm>
          <a:prstGeom prst="rect">
            <a:avLst/>
          </a:prstGeom>
          <a:noFill/>
          <a:ln>
            <a:noFill/>
          </a:ln>
        </p:spPr>
        <p:txBody>
          <a:bodyPr spcFirstLastPara="1" wrap="square" lIns="0" tIns="0" rIns="0" bIns="0" anchor="t" anchorCtr="0">
            <a:spAutoFit/>
          </a:bodyPr>
          <a:lstStyle/>
          <a:p>
            <a:pPr marL="0" marR="0" lvl="0" indent="0" algn="r" rtl="0">
              <a:lnSpc>
                <a:spcPct val="139977"/>
              </a:lnSpc>
              <a:spcBef>
                <a:spcPts val="0"/>
              </a:spcBef>
              <a:spcAft>
                <a:spcPts val="0"/>
              </a:spcAft>
              <a:buNone/>
            </a:pPr>
            <a:r>
              <a:rPr lang="en-US" sz="4500" b="0" i="0" u="none" strike="noStrike" cap="none" dirty="0">
                <a:solidFill>
                  <a:srgbClr val="545454"/>
                </a:solidFill>
                <a:latin typeface="Arial"/>
                <a:ea typeface="Arial"/>
                <a:cs typeface="Arial"/>
                <a:sym typeface="Arial"/>
              </a:rPr>
              <a:t>001</a:t>
            </a:r>
            <a:endParaRPr dirty="0"/>
          </a:p>
        </p:txBody>
      </p:sp>
      <p:cxnSp>
        <p:nvCxnSpPr>
          <p:cNvPr id="124" name="Google Shape;124;p12"/>
          <p:cNvCxnSpPr/>
          <p:nvPr/>
        </p:nvCxnSpPr>
        <p:spPr>
          <a:xfrm>
            <a:off x="-574880" y="1052512"/>
            <a:ext cx="15139989" cy="0"/>
          </a:xfrm>
          <a:prstGeom prst="straightConnector1">
            <a:avLst/>
          </a:prstGeom>
          <a:noFill/>
          <a:ln w="28575" cap="rnd" cmpd="sng">
            <a:solidFill>
              <a:srgbClr val="545454"/>
            </a:solidFill>
            <a:prstDash val="solid"/>
            <a:round/>
            <a:headEnd type="none" w="sm" len="sm"/>
            <a:tailEnd type="none" w="sm" len="sm"/>
          </a:ln>
        </p:spPr>
      </p:cxnSp>
      <p:sp>
        <p:nvSpPr>
          <p:cNvPr id="125" name="Google Shape;125;p12"/>
          <p:cNvSpPr txBox="1"/>
          <p:nvPr/>
        </p:nvSpPr>
        <p:spPr>
          <a:xfrm>
            <a:off x="6877965" y="5143500"/>
            <a:ext cx="795201" cy="391795"/>
          </a:xfrm>
          <a:prstGeom prst="rect">
            <a:avLst/>
          </a:prstGeom>
          <a:noFill/>
          <a:ln>
            <a:noFill/>
          </a:ln>
        </p:spPr>
        <p:txBody>
          <a:bodyPr spcFirstLastPara="1" wrap="square" lIns="0" tIns="0" rIns="0" bIns="0" anchor="t" anchorCtr="0">
            <a:spAutoFit/>
          </a:bodyPr>
          <a:lstStyle/>
          <a:p>
            <a:pPr marL="0" marR="0" lvl="0" indent="0" algn="r" rtl="0">
              <a:lnSpc>
                <a:spcPct val="140018"/>
              </a:lnSpc>
              <a:spcBef>
                <a:spcPts val="0"/>
              </a:spcBef>
              <a:spcAft>
                <a:spcPts val="0"/>
              </a:spcAft>
              <a:buNone/>
            </a:pPr>
            <a:r>
              <a:rPr lang="en-US" sz="2199" b="0" i="0" u="none" strike="noStrike" cap="none">
                <a:solidFill>
                  <a:srgbClr val="000000"/>
                </a:solidFill>
                <a:latin typeface="Arial"/>
                <a:ea typeface="Arial"/>
                <a:cs typeface="Arial"/>
                <a:sym typeface="Arial"/>
              </a:rPr>
              <a:t>002</a:t>
            </a:r>
            <a:endParaRPr/>
          </a:p>
        </p:txBody>
      </p:sp>
      <p:sp>
        <p:nvSpPr>
          <p:cNvPr id="126" name="Google Shape;126;p12"/>
          <p:cNvSpPr txBox="1"/>
          <p:nvPr/>
        </p:nvSpPr>
        <p:spPr>
          <a:xfrm>
            <a:off x="6877965" y="5634396"/>
            <a:ext cx="795201" cy="473784"/>
          </a:xfrm>
          <a:prstGeom prst="rect">
            <a:avLst/>
          </a:prstGeom>
          <a:noFill/>
          <a:ln>
            <a:noFill/>
          </a:ln>
        </p:spPr>
        <p:txBody>
          <a:bodyPr spcFirstLastPara="1" wrap="square" lIns="0" tIns="0" rIns="0" bIns="0" anchor="t" anchorCtr="0">
            <a:spAutoFit/>
          </a:bodyPr>
          <a:lstStyle/>
          <a:p>
            <a:pPr marL="0" marR="0" lvl="0" indent="0" algn="r" rtl="0">
              <a:lnSpc>
                <a:spcPct val="140018"/>
              </a:lnSpc>
              <a:spcBef>
                <a:spcPts val="0"/>
              </a:spcBef>
              <a:spcAft>
                <a:spcPts val="0"/>
              </a:spcAft>
              <a:buNone/>
            </a:pPr>
            <a:r>
              <a:rPr lang="en-US" sz="2199" b="0" i="0" u="none" strike="noStrike" cap="none" dirty="0">
                <a:solidFill>
                  <a:srgbClr val="000000"/>
                </a:solidFill>
                <a:latin typeface="Arial"/>
                <a:ea typeface="Arial"/>
                <a:cs typeface="Arial"/>
                <a:sym typeface="Arial"/>
              </a:rPr>
              <a:t>004</a:t>
            </a:r>
            <a:endParaRPr dirty="0"/>
          </a:p>
        </p:txBody>
      </p:sp>
      <p:sp>
        <p:nvSpPr>
          <p:cNvPr id="127" name="Google Shape;127;p12"/>
          <p:cNvSpPr txBox="1"/>
          <p:nvPr/>
        </p:nvSpPr>
        <p:spPr>
          <a:xfrm>
            <a:off x="6877965" y="6125291"/>
            <a:ext cx="795201" cy="473784"/>
          </a:xfrm>
          <a:prstGeom prst="rect">
            <a:avLst/>
          </a:prstGeom>
          <a:noFill/>
          <a:ln>
            <a:noFill/>
          </a:ln>
        </p:spPr>
        <p:txBody>
          <a:bodyPr spcFirstLastPara="1" wrap="square" lIns="0" tIns="0" rIns="0" bIns="0" anchor="t" anchorCtr="0">
            <a:spAutoFit/>
          </a:bodyPr>
          <a:lstStyle/>
          <a:p>
            <a:pPr marL="0" marR="0" lvl="0" indent="0" algn="r" rtl="0">
              <a:lnSpc>
                <a:spcPct val="140018"/>
              </a:lnSpc>
              <a:spcBef>
                <a:spcPts val="0"/>
              </a:spcBef>
              <a:spcAft>
                <a:spcPts val="0"/>
              </a:spcAft>
              <a:buNone/>
            </a:pPr>
            <a:r>
              <a:rPr lang="en-US" sz="2199" b="0" i="0" u="none" strike="noStrike" cap="none" dirty="0">
                <a:solidFill>
                  <a:srgbClr val="000000"/>
                </a:solidFill>
                <a:latin typeface="Arial"/>
                <a:ea typeface="Arial"/>
                <a:cs typeface="Arial"/>
                <a:sym typeface="Arial"/>
              </a:rPr>
              <a:t>005</a:t>
            </a:r>
            <a:endParaRPr dirty="0"/>
          </a:p>
        </p:txBody>
      </p:sp>
      <p:sp>
        <p:nvSpPr>
          <p:cNvPr id="128" name="Google Shape;128;p12"/>
          <p:cNvSpPr txBox="1"/>
          <p:nvPr/>
        </p:nvSpPr>
        <p:spPr>
          <a:xfrm>
            <a:off x="6877965" y="6616186"/>
            <a:ext cx="795201" cy="473784"/>
          </a:xfrm>
          <a:prstGeom prst="rect">
            <a:avLst/>
          </a:prstGeom>
          <a:noFill/>
          <a:ln>
            <a:noFill/>
          </a:ln>
        </p:spPr>
        <p:txBody>
          <a:bodyPr spcFirstLastPara="1" wrap="square" lIns="0" tIns="0" rIns="0" bIns="0" anchor="t" anchorCtr="0">
            <a:spAutoFit/>
          </a:bodyPr>
          <a:lstStyle/>
          <a:p>
            <a:pPr marL="0" marR="0" lvl="0" indent="0" algn="r" rtl="0">
              <a:lnSpc>
                <a:spcPct val="140018"/>
              </a:lnSpc>
              <a:spcBef>
                <a:spcPts val="0"/>
              </a:spcBef>
              <a:spcAft>
                <a:spcPts val="0"/>
              </a:spcAft>
              <a:buNone/>
            </a:pPr>
            <a:r>
              <a:rPr lang="en-US" sz="2199" b="0" i="0" u="none" strike="noStrike" cap="none" dirty="0">
                <a:solidFill>
                  <a:srgbClr val="000000"/>
                </a:solidFill>
                <a:latin typeface="Arial"/>
                <a:ea typeface="Arial"/>
                <a:cs typeface="Arial"/>
                <a:sym typeface="Arial"/>
              </a:rPr>
              <a:t>006</a:t>
            </a:r>
            <a:endParaRPr dirty="0"/>
          </a:p>
        </p:txBody>
      </p:sp>
      <p:sp>
        <p:nvSpPr>
          <p:cNvPr id="129" name="Google Shape;129;p12"/>
          <p:cNvSpPr txBox="1"/>
          <p:nvPr/>
        </p:nvSpPr>
        <p:spPr>
          <a:xfrm>
            <a:off x="6877965" y="7107082"/>
            <a:ext cx="795201" cy="473784"/>
          </a:xfrm>
          <a:prstGeom prst="rect">
            <a:avLst/>
          </a:prstGeom>
          <a:noFill/>
          <a:ln>
            <a:noFill/>
          </a:ln>
        </p:spPr>
        <p:txBody>
          <a:bodyPr spcFirstLastPara="1" wrap="square" lIns="0" tIns="0" rIns="0" bIns="0" anchor="t" anchorCtr="0">
            <a:spAutoFit/>
          </a:bodyPr>
          <a:lstStyle/>
          <a:p>
            <a:pPr marL="0" marR="0" lvl="0" indent="0" algn="r" rtl="0">
              <a:lnSpc>
                <a:spcPct val="140018"/>
              </a:lnSpc>
              <a:spcBef>
                <a:spcPts val="0"/>
              </a:spcBef>
              <a:spcAft>
                <a:spcPts val="0"/>
              </a:spcAft>
              <a:buNone/>
            </a:pPr>
            <a:r>
              <a:rPr lang="en-US" sz="2199" b="0" i="0" u="none" strike="noStrike" cap="none" dirty="0">
                <a:solidFill>
                  <a:srgbClr val="000000"/>
                </a:solidFill>
                <a:latin typeface="Arial"/>
                <a:ea typeface="Arial"/>
                <a:cs typeface="Arial"/>
                <a:sym typeface="Arial"/>
              </a:rPr>
              <a:t>008</a:t>
            </a:r>
            <a:endParaRPr dirty="0"/>
          </a:p>
        </p:txBody>
      </p:sp>
      <p:sp>
        <p:nvSpPr>
          <p:cNvPr id="130" name="Google Shape;130;p12"/>
          <p:cNvSpPr txBox="1"/>
          <p:nvPr/>
        </p:nvSpPr>
        <p:spPr>
          <a:xfrm>
            <a:off x="6877965" y="7597977"/>
            <a:ext cx="795201" cy="473784"/>
          </a:xfrm>
          <a:prstGeom prst="rect">
            <a:avLst/>
          </a:prstGeom>
          <a:noFill/>
          <a:ln>
            <a:noFill/>
          </a:ln>
        </p:spPr>
        <p:txBody>
          <a:bodyPr spcFirstLastPara="1" wrap="square" lIns="0" tIns="0" rIns="0" bIns="0" anchor="t" anchorCtr="0">
            <a:spAutoFit/>
          </a:bodyPr>
          <a:lstStyle/>
          <a:p>
            <a:pPr marL="0" marR="0" lvl="0" indent="0" algn="r" rtl="0">
              <a:lnSpc>
                <a:spcPct val="140018"/>
              </a:lnSpc>
              <a:spcBef>
                <a:spcPts val="0"/>
              </a:spcBef>
              <a:spcAft>
                <a:spcPts val="0"/>
              </a:spcAft>
              <a:buNone/>
            </a:pPr>
            <a:r>
              <a:rPr lang="en-US" sz="2199" b="0" i="0" u="none" strike="noStrike" cap="none" dirty="0">
                <a:solidFill>
                  <a:srgbClr val="000000"/>
                </a:solidFill>
                <a:latin typeface="Arial"/>
                <a:ea typeface="Arial"/>
                <a:cs typeface="Arial"/>
                <a:sym typeface="Arial"/>
              </a:rPr>
              <a:t>009</a:t>
            </a:r>
            <a:endParaRPr dirty="0"/>
          </a:p>
        </p:txBody>
      </p:sp>
      <p:sp>
        <p:nvSpPr>
          <p:cNvPr id="131" name="Google Shape;131;p12"/>
          <p:cNvSpPr txBox="1"/>
          <p:nvPr/>
        </p:nvSpPr>
        <p:spPr>
          <a:xfrm>
            <a:off x="6877965" y="8088872"/>
            <a:ext cx="795201" cy="473784"/>
          </a:xfrm>
          <a:prstGeom prst="rect">
            <a:avLst/>
          </a:prstGeom>
          <a:noFill/>
          <a:ln>
            <a:noFill/>
          </a:ln>
        </p:spPr>
        <p:txBody>
          <a:bodyPr spcFirstLastPara="1" wrap="square" lIns="0" tIns="0" rIns="0" bIns="0" anchor="t" anchorCtr="0">
            <a:spAutoFit/>
          </a:bodyPr>
          <a:lstStyle/>
          <a:p>
            <a:pPr marL="0" marR="0" lvl="0" indent="0" algn="r" rtl="0">
              <a:lnSpc>
                <a:spcPct val="140018"/>
              </a:lnSpc>
              <a:spcBef>
                <a:spcPts val="0"/>
              </a:spcBef>
              <a:spcAft>
                <a:spcPts val="0"/>
              </a:spcAft>
              <a:buNone/>
            </a:pPr>
            <a:r>
              <a:rPr lang="en-US" sz="2199" b="0" i="0" u="none" strike="noStrike" cap="none" dirty="0">
                <a:solidFill>
                  <a:srgbClr val="000000"/>
                </a:solidFill>
                <a:latin typeface="Arial"/>
                <a:ea typeface="Arial"/>
                <a:cs typeface="Arial"/>
                <a:sym typeface="Arial"/>
              </a:rPr>
              <a:t>010</a:t>
            </a:r>
            <a:endParaRPr dirty="0"/>
          </a:p>
        </p:txBody>
      </p:sp>
      <p:sp>
        <p:nvSpPr>
          <p:cNvPr id="132" name="Google Shape;132;p12"/>
          <p:cNvSpPr txBox="1"/>
          <p:nvPr/>
        </p:nvSpPr>
        <p:spPr>
          <a:xfrm>
            <a:off x="6877965" y="8579767"/>
            <a:ext cx="795201" cy="473784"/>
          </a:xfrm>
          <a:prstGeom prst="rect">
            <a:avLst/>
          </a:prstGeom>
          <a:noFill/>
          <a:ln>
            <a:noFill/>
          </a:ln>
        </p:spPr>
        <p:txBody>
          <a:bodyPr spcFirstLastPara="1" wrap="square" lIns="0" tIns="0" rIns="0" bIns="0" anchor="t" anchorCtr="0">
            <a:spAutoFit/>
          </a:bodyPr>
          <a:lstStyle/>
          <a:p>
            <a:pPr marL="0" marR="0" lvl="0" indent="0" algn="r" rtl="0">
              <a:lnSpc>
                <a:spcPct val="140018"/>
              </a:lnSpc>
              <a:spcBef>
                <a:spcPts val="0"/>
              </a:spcBef>
              <a:spcAft>
                <a:spcPts val="0"/>
              </a:spcAft>
              <a:buNone/>
            </a:pPr>
            <a:r>
              <a:rPr lang="en-US" sz="2199" b="0" i="0" u="none" strike="noStrike" cap="none" dirty="0">
                <a:solidFill>
                  <a:srgbClr val="000000"/>
                </a:solidFill>
                <a:latin typeface="Arial"/>
                <a:ea typeface="Arial"/>
                <a:cs typeface="Arial"/>
                <a:sym typeface="Arial"/>
              </a:rPr>
              <a:t>011</a:t>
            </a:r>
            <a:endParaRPr dirty="0"/>
          </a:p>
        </p:txBody>
      </p:sp>
      <p:pic>
        <p:nvPicPr>
          <p:cNvPr id="133" name="Google Shape;133;p12"/>
          <p:cNvPicPr preferRelativeResize="0"/>
          <p:nvPr/>
        </p:nvPicPr>
        <p:blipFill>
          <a:blip r:embed="rId3">
            <a:alphaModFix/>
          </a:blip>
          <a:stretch>
            <a:fillRect/>
          </a:stretch>
        </p:blipFill>
        <p:spPr>
          <a:xfrm>
            <a:off x="9315187" y="1844100"/>
            <a:ext cx="7404613" cy="3589375"/>
          </a:xfrm>
          <a:prstGeom prst="rect">
            <a:avLst/>
          </a:prstGeom>
          <a:noFill/>
          <a:ln>
            <a:noFill/>
          </a:ln>
        </p:spPr>
      </p:pic>
      <p:pic>
        <p:nvPicPr>
          <p:cNvPr id="3074" name="Picture 2" descr="Black And White Clothes Stock Photos ...">
            <a:extLst>
              <a:ext uri="{FF2B5EF4-FFF2-40B4-BE49-F238E27FC236}">
                <a16:creationId xmlns:a16="http://schemas.microsoft.com/office/drawing/2014/main" id="{0E131777-9C9D-B419-43C1-F9A7B71506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5187" y="5885973"/>
            <a:ext cx="7404612" cy="3348515"/>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32;p12">
            <a:extLst>
              <a:ext uri="{FF2B5EF4-FFF2-40B4-BE49-F238E27FC236}">
                <a16:creationId xmlns:a16="http://schemas.microsoft.com/office/drawing/2014/main" id="{DE06F8BE-1C1A-2DE6-EAD2-6D9BD28A0A5A}"/>
              </a:ext>
            </a:extLst>
          </p:cNvPr>
          <p:cNvSpPr txBox="1"/>
          <p:nvPr/>
        </p:nvSpPr>
        <p:spPr>
          <a:xfrm>
            <a:off x="6877965" y="9070662"/>
            <a:ext cx="795201" cy="473784"/>
          </a:xfrm>
          <a:prstGeom prst="rect">
            <a:avLst/>
          </a:prstGeom>
          <a:noFill/>
          <a:ln>
            <a:noFill/>
          </a:ln>
        </p:spPr>
        <p:txBody>
          <a:bodyPr spcFirstLastPara="1" wrap="square" lIns="0" tIns="0" rIns="0" bIns="0" anchor="t" anchorCtr="0">
            <a:spAutoFit/>
          </a:bodyPr>
          <a:lstStyle/>
          <a:p>
            <a:pPr marL="0" marR="0" lvl="0" indent="0" algn="r" rtl="0">
              <a:lnSpc>
                <a:spcPct val="140018"/>
              </a:lnSpc>
              <a:spcBef>
                <a:spcPts val="0"/>
              </a:spcBef>
              <a:spcAft>
                <a:spcPts val="0"/>
              </a:spcAft>
              <a:buNone/>
            </a:pPr>
            <a:r>
              <a:rPr lang="en-US" sz="2199" b="0" i="0" u="none" strike="noStrike" cap="none" dirty="0">
                <a:solidFill>
                  <a:srgbClr val="000000"/>
                </a:solidFill>
                <a:latin typeface="Arial"/>
                <a:ea typeface="Arial"/>
                <a:cs typeface="Arial"/>
                <a:sym typeface="Arial"/>
              </a:rPr>
              <a:t>012</a:t>
            </a:r>
            <a:endParaRPr dirty="0"/>
          </a:p>
        </p:txBody>
      </p:sp>
      <p:sp>
        <p:nvSpPr>
          <p:cNvPr id="3" name="Google Shape;132;p12">
            <a:extLst>
              <a:ext uri="{FF2B5EF4-FFF2-40B4-BE49-F238E27FC236}">
                <a16:creationId xmlns:a16="http://schemas.microsoft.com/office/drawing/2014/main" id="{A5A26241-BA72-C77C-23A8-07BC5822C693}"/>
              </a:ext>
            </a:extLst>
          </p:cNvPr>
          <p:cNvSpPr txBox="1"/>
          <p:nvPr/>
        </p:nvSpPr>
        <p:spPr>
          <a:xfrm>
            <a:off x="6902645" y="9561557"/>
            <a:ext cx="795201" cy="473784"/>
          </a:xfrm>
          <a:prstGeom prst="rect">
            <a:avLst/>
          </a:prstGeom>
          <a:noFill/>
          <a:ln>
            <a:noFill/>
          </a:ln>
        </p:spPr>
        <p:txBody>
          <a:bodyPr spcFirstLastPara="1" wrap="square" lIns="0" tIns="0" rIns="0" bIns="0" anchor="t" anchorCtr="0">
            <a:spAutoFit/>
          </a:bodyPr>
          <a:lstStyle/>
          <a:p>
            <a:pPr marL="0" marR="0" lvl="0" indent="0" algn="r" rtl="0">
              <a:lnSpc>
                <a:spcPct val="140018"/>
              </a:lnSpc>
              <a:spcBef>
                <a:spcPts val="0"/>
              </a:spcBef>
              <a:spcAft>
                <a:spcPts val="0"/>
              </a:spcAft>
              <a:buNone/>
            </a:pPr>
            <a:r>
              <a:rPr lang="en-US" sz="2199" b="0" i="0" u="none" strike="noStrike" cap="none" dirty="0">
                <a:solidFill>
                  <a:srgbClr val="000000"/>
                </a:solidFill>
                <a:latin typeface="Arial"/>
                <a:ea typeface="Arial"/>
                <a:cs typeface="Arial"/>
                <a:sym typeface="Arial"/>
              </a:rPr>
              <a:t>013</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38"/>
        <p:cNvGrpSpPr/>
        <p:nvPr/>
      </p:nvGrpSpPr>
      <p:grpSpPr>
        <a:xfrm>
          <a:off x="0" y="0"/>
          <a:ext cx="0" cy="0"/>
          <a:chOff x="0" y="0"/>
          <a:chExt cx="0" cy="0"/>
        </a:xfrm>
      </p:grpSpPr>
      <p:cxnSp>
        <p:nvCxnSpPr>
          <p:cNvPr id="139" name="Google Shape;139;p13"/>
          <p:cNvCxnSpPr/>
          <p:nvPr/>
        </p:nvCxnSpPr>
        <p:spPr>
          <a:xfrm>
            <a:off x="1574006" y="1042988"/>
            <a:ext cx="15139989" cy="0"/>
          </a:xfrm>
          <a:prstGeom prst="straightConnector1">
            <a:avLst/>
          </a:prstGeom>
          <a:noFill/>
          <a:ln w="28575" cap="rnd" cmpd="sng">
            <a:solidFill>
              <a:srgbClr val="545454"/>
            </a:solidFill>
            <a:prstDash val="solid"/>
            <a:round/>
            <a:headEnd type="none" w="sm" len="sm"/>
            <a:tailEnd type="none" w="sm" len="sm"/>
          </a:ln>
        </p:spPr>
      </p:cxnSp>
      <p:sp>
        <p:nvSpPr>
          <p:cNvPr id="140" name="Google Shape;140;p13"/>
          <p:cNvSpPr txBox="1"/>
          <p:nvPr/>
        </p:nvSpPr>
        <p:spPr>
          <a:xfrm>
            <a:off x="1948500" y="7471012"/>
            <a:ext cx="14391000" cy="1773000"/>
          </a:xfrm>
          <a:prstGeom prst="rect">
            <a:avLst/>
          </a:prstGeom>
          <a:noFill/>
          <a:ln>
            <a:noFill/>
          </a:ln>
        </p:spPr>
        <p:txBody>
          <a:bodyPr spcFirstLastPara="1" wrap="square" lIns="0" tIns="0" rIns="0" bIns="0" anchor="t" anchorCtr="0">
            <a:spAutoFit/>
          </a:bodyPr>
          <a:lstStyle/>
          <a:p>
            <a:pPr marL="0" marR="0" lvl="0" indent="0" algn="ctr" rtl="0">
              <a:lnSpc>
                <a:spcPct val="120001"/>
              </a:lnSpc>
              <a:spcBef>
                <a:spcPts val="0"/>
              </a:spcBef>
              <a:spcAft>
                <a:spcPts val="0"/>
              </a:spcAft>
              <a:buNone/>
            </a:pPr>
            <a:r>
              <a:rPr lang="en-US" sz="11519" b="0" i="0" u="none" strike="noStrike" cap="none" dirty="0">
                <a:solidFill>
                  <a:srgbClr val="545454"/>
                </a:solidFill>
                <a:latin typeface="Ledger"/>
                <a:ea typeface="Ledger"/>
                <a:cs typeface="Ledger"/>
                <a:sym typeface="Ledger"/>
              </a:rPr>
              <a:t>INTRODUCTION</a:t>
            </a:r>
            <a:endParaRPr dirty="0"/>
          </a:p>
        </p:txBody>
      </p:sp>
      <p:pic>
        <p:nvPicPr>
          <p:cNvPr id="2060" name="Picture 12" descr="Everyone Must Know - 12 Types Of Garment Samples">
            <a:extLst>
              <a:ext uri="{FF2B5EF4-FFF2-40B4-BE49-F238E27FC236}">
                <a16:creationId xmlns:a16="http://schemas.microsoft.com/office/drawing/2014/main" id="{476EAF05-585F-F892-6EE4-AC3EFD1354BB}"/>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0" y="1401510"/>
            <a:ext cx="18288000" cy="54436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46"/>
        <p:cNvGrpSpPr/>
        <p:nvPr/>
      </p:nvGrpSpPr>
      <p:grpSpPr>
        <a:xfrm>
          <a:off x="0" y="0"/>
          <a:ext cx="0" cy="0"/>
          <a:chOff x="0" y="0"/>
          <a:chExt cx="0" cy="0"/>
        </a:xfrm>
      </p:grpSpPr>
      <p:sp>
        <p:nvSpPr>
          <p:cNvPr id="148" name="Google Shape;148;p14"/>
          <p:cNvSpPr txBox="1"/>
          <p:nvPr/>
        </p:nvSpPr>
        <p:spPr>
          <a:xfrm>
            <a:off x="14729410" y="610552"/>
            <a:ext cx="1984584" cy="781050"/>
          </a:xfrm>
          <a:prstGeom prst="rect">
            <a:avLst/>
          </a:prstGeom>
          <a:noFill/>
          <a:ln>
            <a:noFill/>
          </a:ln>
        </p:spPr>
        <p:txBody>
          <a:bodyPr spcFirstLastPara="1" wrap="square" lIns="0" tIns="0" rIns="0" bIns="0" anchor="t" anchorCtr="0">
            <a:spAutoFit/>
          </a:bodyPr>
          <a:lstStyle/>
          <a:p>
            <a:pPr marL="0" marR="0" lvl="0" indent="0" algn="r" rtl="0">
              <a:lnSpc>
                <a:spcPct val="139977"/>
              </a:lnSpc>
              <a:spcBef>
                <a:spcPts val="0"/>
              </a:spcBef>
              <a:spcAft>
                <a:spcPts val="0"/>
              </a:spcAft>
              <a:buNone/>
            </a:pPr>
            <a:r>
              <a:rPr lang="en-US" sz="4500" b="0" i="0" u="none" strike="noStrike" cap="none">
                <a:solidFill>
                  <a:srgbClr val="545454"/>
                </a:solidFill>
                <a:latin typeface="Arial"/>
                <a:ea typeface="Arial"/>
                <a:cs typeface="Arial"/>
                <a:sym typeface="Arial"/>
              </a:rPr>
              <a:t>003</a:t>
            </a:r>
            <a:endParaRPr/>
          </a:p>
        </p:txBody>
      </p:sp>
      <p:cxnSp>
        <p:nvCxnSpPr>
          <p:cNvPr id="150" name="Google Shape;150;p14"/>
          <p:cNvCxnSpPr/>
          <p:nvPr/>
        </p:nvCxnSpPr>
        <p:spPr>
          <a:xfrm>
            <a:off x="-574880" y="1052512"/>
            <a:ext cx="15139989" cy="0"/>
          </a:xfrm>
          <a:prstGeom prst="straightConnector1">
            <a:avLst/>
          </a:prstGeom>
          <a:noFill/>
          <a:ln w="28575" cap="rnd" cmpd="sng">
            <a:solidFill>
              <a:srgbClr val="545454"/>
            </a:solidFill>
            <a:prstDash val="solid"/>
            <a:round/>
            <a:headEnd type="none" w="sm" len="sm"/>
            <a:tailEnd type="none" w="sm" len="sm"/>
          </a:ln>
        </p:spPr>
      </p:cxnSp>
      <p:sp>
        <p:nvSpPr>
          <p:cNvPr id="151" name="Google Shape;151;p14"/>
          <p:cNvSpPr txBox="1"/>
          <p:nvPr/>
        </p:nvSpPr>
        <p:spPr>
          <a:xfrm>
            <a:off x="1372568" y="3743964"/>
            <a:ext cx="6900300" cy="3397853"/>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2400" dirty="0"/>
              <a:t>The garment industry is a prime example of modern globalization, relying heavily on manual labor. Meeting global demand hinges on factory worker performance. Industry leaders want to monitor, analyze, and forecast team productivity. The created sample dataset can be used to predict productivity levels, making it a valuable tool for regression analysis.</a:t>
            </a:r>
          </a:p>
        </p:txBody>
      </p:sp>
      <p:pic>
        <p:nvPicPr>
          <p:cNvPr id="3" name="Picture 2">
            <a:extLst>
              <a:ext uri="{FF2B5EF4-FFF2-40B4-BE49-F238E27FC236}">
                <a16:creationId xmlns:a16="http://schemas.microsoft.com/office/drawing/2014/main" id="{18D7EBCA-4203-F822-7C5B-EE58148804FF}"/>
              </a:ext>
            </a:extLst>
          </p:cNvPr>
          <p:cNvPicPr>
            <a:picLocks noChangeAspect="1"/>
          </p:cNvPicPr>
          <p:nvPr/>
        </p:nvPicPr>
        <p:blipFill>
          <a:blip r:embed="rId3">
            <a:grayscl/>
          </a:blip>
          <a:stretch>
            <a:fillRect/>
          </a:stretch>
        </p:blipFill>
        <p:spPr>
          <a:xfrm>
            <a:off x="9144000" y="2990252"/>
            <a:ext cx="7771432" cy="49052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56"/>
        <p:cNvGrpSpPr/>
        <p:nvPr/>
      </p:nvGrpSpPr>
      <p:grpSpPr>
        <a:xfrm>
          <a:off x="0" y="0"/>
          <a:ext cx="0" cy="0"/>
          <a:chOff x="0" y="0"/>
          <a:chExt cx="0" cy="0"/>
        </a:xfrm>
      </p:grpSpPr>
      <p:sp>
        <p:nvSpPr>
          <p:cNvPr id="157" name="Google Shape;157;p15"/>
          <p:cNvSpPr txBox="1"/>
          <p:nvPr/>
        </p:nvSpPr>
        <p:spPr>
          <a:xfrm>
            <a:off x="841375" y="2170675"/>
            <a:ext cx="6180900" cy="997196"/>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US" sz="5400" dirty="0">
                <a:solidFill>
                  <a:srgbClr val="545454"/>
                </a:solidFill>
                <a:latin typeface="Ledger"/>
                <a:sym typeface="Ledger"/>
              </a:rPr>
              <a:t>PROJECT OVERVIEW</a:t>
            </a:r>
            <a:endParaRPr sz="1050" dirty="0"/>
          </a:p>
        </p:txBody>
      </p:sp>
      <p:pic>
        <p:nvPicPr>
          <p:cNvPr id="158" name="Google Shape;158;p15"/>
          <p:cNvPicPr preferRelativeResize="0"/>
          <p:nvPr/>
        </p:nvPicPr>
        <p:blipFill rotWithShape="1">
          <a:blip r:embed="rId3">
            <a:alphaModFix/>
          </a:blip>
          <a:srcRect t="34494" b="34494"/>
          <a:stretch/>
        </p:blipFill>
        <p:spPr>
          <a:xfrm>
            <a:off x="1207691" y="5783673"/>
            <a:ext cx="15872617" cy="3279472"/>
          </a:xfrm>
          <a:prstGeom prst="rect">
            <a:avLst/>
          </a:prstGeom>
          <a:noFill/>
          <a:ln>
            <a:noFill/>
          </a:ln>
        </p:spPr>
      </p:pic>
      <p:sp>
        <p:nvSpPr>
          <p:cNvPr id="161" name="Google Shape;161;p15"/>
          <p:cNvSpPr txBox="1"/>
          <p:nvPr/>
        </p:nvSpPr>
        <p:spPr>
          <a:xfrm>
            <a:off x="8012988" y="2456210"/>
            <a:ext cx="9178415" cy="3102388"/>
          </a:xfrm>
          <a:prstGeom prst="rect">
            <a:avLst/>
          </a:prstGeom>
          <a:noFill/>
          <a:ln>
            <a:noFill/>
          </a:ln>
        </p:spPr>
        <p:txBody>
          <a:bodyPr spcFirstLastPara="1" wrap="square" lIns="0" tIns="0" rIns="0" bIns="0" anchor="t" anchorCtr="0">
            <a:spAutoFit/>
          </a:bodyPr>
          <a:lstStyle/>
          <a:p>
            <a:pPr marL="0" marR="0" lvl="0" indent="0" algn="l" rtl="0">
              <a:lnSpc>
                <a:spcPct val="140018"/>
              </a:lnSpc>
              <a:spcBef>
                <a:spcPts val="0"/>
              </a:spcBef>
              <a:spcAft>
                <a:spcPts val="0"/>
              </a:spcAft>
              <a:buNone/>
            </a:pPr>
            <a:r>
              <a:rPr lang="en-US" sz="2400" dirty="0"/>
              <a:t>The garment industry's success hinges on worker productivity. A machine learning-based prediction model can significantly impact manufacturing, HR, and supply chain management. By identifying productivity factors, companies can take corrective actions to boost efficiency, cut costs, and gain a competitive edge. This model can be a game-changer for the industry.</a:t>
            </a:r>
            <a:endParaRPr sz="2400" dirty="0"/>
          </a:p>
        </p:txBody>
      </p:sp>
      <p:sp>
        <p:nvSpPr>
          <p:cNvPr id="163" name="Google Shape;163;p15"/>
          <p:cNvSpPr txBox="1"/>
          <p:nvPr/>
        </p:nvSpPr>
        <p:spPr>
          <a:xfrm>
            <a:off x="14729410" y="610552"/>
            <a:ext cx="1984584" cy="781050"/>
          </a:xfrm>
          <a:prstGeom prst="rect">
            <a:avLst/>
          </a:prstGeom>
          <a:noFill/>
          <a:ln>
            <a:noFill/>
          </a:ln>
        </p:spPr>
        <p:txBody>
          <a:bodyPr spcFirstLastPara="1" wrap="square" lIns="0" tIns="0" rIns="0" bIns="0" anchor="t" anchorCtr="0">
            <a:spAutoFit/>
          </a:bodyPr>
          <a:lstStyle/>
          <a:p>
            <a:pPr marL="0" marR="0" lvl="0" indent="0" algn="r" rtl="0">
              <a:lnSpc>
                <a:spcPct val="139977"/>
              </a:lnSpc>
              <a:spcBef>
                <a:spcPts val="0"/>
              </a:spcBef>
              <a:spcAft>
                <a:spcPts val="0"/>
              </a:spcAft>
              <a:buNone/>
            </a:pPr>
            <a:r>
              <a:rPr lang="en-US" sz="4500" b="0" i="0" u="none" strike="noStrike" cap="none">
                <a:solidFill>
                  <a:srgbClr val="545454"/>
                </a:solidFill>
                <a:latin typeface="Arial"/>
                <a:ea typeface="Arial"/>
                <a:cs typeface="Arial"/>
                <a:sym typeface="Arial"/>
              </a:rPr>
              <a:t>004</a:t>
            </a:r>
            <a:endParaRPr/>
          </a:p>
        </p:txBody>
      </p:sp>
      <p:cxnSp>
        <p:nvCxnSpPr>
          <p:cNvPr id="164" name="Google Shape;164;p15"/>
          <p:cNvCxnSpPr/>
          <p:nvPr/>
        </p:nvCxnSpPr>
        <p:spPr>
          <a:xfrm>
            <a:off x="-574880" y="1052512"/>
            <a:ext cx="15139989" cy="0"/>
          </a:xfrm>
          <a:prstGeom prst="straightConnector1">
            <a:avLst/>
          </a:prstGeom>
          <a:noFill/>
          <a:ln w="28575" cap="rnd" cmpd="sng">
            <a:solidFill>
              <a:srgbClr val="545454"/>
            </a:solidFill>
            <a:prstDash val="solid"/>
            <a:round/>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68"/>
        <p:cNvGrpSpPr/>
        <p:nvPr/>
      </p:nvGrpSpPr>
      <p:grpSpPr>
        <a:xfrm>
          <a:off x="0" y="0"/>
          <a:ext cx="0" cy="0"/>
          <a:chOff x="0" y="0"/>
          <a:chExt cx="0" cy="0"/>
        </a:xfrm>
      </p:grpSpPr>
      <p:pic>
        <p:nvPicPr>
          <p:cNvPr id="169" name="Google Shape;169;p16"/>
          <p:cNvPicPr preferRelativeResize="0"/>
          <p:nvPr/>
        </p:nvPicPr>
        <p:blipFill rotWithShape="1">
          <a:blip r:embed="rId3">
            <a:alphaModFix/>
          </a:blip>
          <a:srcRect t="2853" b="2854"/>
          <a:stretch/>
        </p:blipFill>
        <p:spPr>
          <a:xfrm>
            <a:off x="6489699" y="1759342"/>
            <a:ext cx="5308603" cy="7498958"/>
          </a:xfrm>
          <a:prstGeom prst="rect">
            <a:avLst/>
          </a:prstGeom>
          <a:noFill/>
          <a:ln>
            <a:noFill/>
          </a:ln>
        </p:spPr>
      </p:pic>
      <p:sp>
        <p:nvSpPr>
          <p:cNvPr id="170" name="Google Shape;170;p16"/>
          <p:cNvSpPr txBox="1"/>
          <p:nvPr/>
        </p:nvSpPr>
        <p:spPr>
          <a:xfrm>
            <a:off x="10454148" y="2314369"/>
            <a:ext cx="6393196" cy="1292533"/>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US" sz="6999" b="0" i="0" u="none" strike="noStrike" cap="none" dirty="0">
                <a:solidFill>
                  <a:srgbClr val="FAFAFA"/>
                </a:solidFill>
                <a:latin typeface="Ledger"/>
                <a:ea typeface="Ledger"/>
                <a:cs typeface="Ledger"/>
                <a:sym typeface="Ledger"/>
              </a:rPr>
              <a:t>OBJ</a:t>
            </a:r>
            <a:r>
              <a:rPr lang="en-US" sz="6999" b="0" i="0" u="none" strike="noStrike" cap="none" dirty="0">
                <a:solidFill>
                  <a:schemeClr val="tx2">
                    <a:lumMod val="75000"/>
                  </a:schemeClr>
                </a:solidFill>
                <a:latin typeface="Ledger"/>
                <a:ea typeface="Ledger"/>
                <a:cs typeface="Ledger"/>
                <a:sym typeface="Ledger"/>
              </a:rPr>
              <a:t>ECTIVES</a:t>
            </a:r>
            <a:endParaRPr dirty="0">
              <a:solidFill>
                <a:schemeClr val="tx2">
                  <a:lumMod val="75000"/>
                </a:schemeClr>
              </a:solidFill>
            </a:endParaRPr>
          </a:p>
        </p:txBody>
      </p:sp>
      <p:sp>
        <p:nvSpPr>
          <p:cNvPr id="171" name="Google Shape;171;p16"/>
          <p:cNvSpPr txBox="1"/>
          <p:nvPr/>
        </p:nvSpPr>
        <p:spPr>
          <a:xfrm>
            <a:off x="10394327" y="3892841"/>
            <a:ext cx="6393196" cy="3046988"/>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en-US" sz="2200" dirty="0">
                <a:solidFill>
                  <a:schemeClr val="accent2"/>
                </a:solidFill>
              </a:rPr>
              <a:t>Our project </a:t>
            </a:r>
            <a:r>
              <a:rPr lang="en-US" sz="2200" dirty="0"/>
              <a:t>aims to develop a machine learning </a:t>
            </a:r>
            <a:r>
              <a:rPr lang="en-US" sz="2200" dirty="0">
                <a:solidFill>
                  <a:schemeClr val="accent2"/>
                </a:solidFill>
              </a:rPr>
              <a:t>model that </a:t>
            </a:r>
            <a:r>
              <a:rPr lang="en-US" sz="2200" dirty="0"/>
              <a:t>predicts garment </a:t>
            </a:r>
            <a:r>
              <a:rPr lang="en-US" sz="2200" dirty="0">
                <a:solidFill>
                  <a:schemeClr val="accent2"/>
                </a:solidFill>
              </a:rPr>
              <a:t>worker pro</a:t>
            </a:r>
            <a:r>
              <a:rPr lang="en-US" sz="2200" dirty="0"/>
              <a:t>ductivity based on various production </a:t>
            </a:r>
            <a:r>
              <a:rPr lang="en-US" sz="2200" dirty="0">
                <a:solidFill>
                  <a:schemeClr val="accent2"/>
                </a:solidFill>
              </a:rPr>
              <a:t>attributes. </a:t>
            </a:r>
            <a:r>
              <a:rPr lang="en-US" sz="2200" dirty="0"/>
              <a:t>Our dataset includes features </a:t>
            </a:r>
            <a:r>
              <a:rPr lang="en-US" sz="2200" dirty="0">
                <a:solidFill>
                  <a:schemeClr val="accent2"/>
                </a:solidFill>
              </a:rPr>
              <a:t>like quarter</a:t>
            </a:r>
            <a:r>
              <a:rPr lang="en-US" sz="2200" dirty="0"/>
              <a:t>, department, day, team number, and </a:t>
            </a:r>
            <a:r>
              <a:rPr lang="en-US" sz="2200" dirty="0">
                <a:solidFill>
                  <a:schemeClr val="accent2"/>
                </a:solidFill>
              </a:rPr>
              <a:t>more. </a:t>
            </a:r>
            <a:endParaRPr sz="2200" dirty="0">
              <a:solidFill>
                <a:schemeClr val="accent2"/>
              </a:solidFill>
            </a:endParaRPr>
          </a:p>
        </p:txBody>
      </p:sp>
      <p:sp>
        <p:nvSpPr>
          <p:cNvPr id="173" name="Google Shape;173;p16"/>
          <p:cNvSpPr txBox="1"/>
          <p:nvPr/>
        </p:nvSpPr>
        <p:spPr>
          <a:xfrm>
            <a:off x="1958573" y="7012096"/>
            <a:ext cx="6563857" cy="2031325"/>
          </a:xfrm>
          <a:prstGeom prst="rect">
            <a:avLst/>
          </a:prstGeom>
          <a:noFill/>
          <a:ln>
            <a:noFill/>
          </a:ln>
        </p:spPr>
        <p:txBody>
          <a:bodyPr spcFirstLastPara="1" wrap="square" lIns="0" tIns="0" rIns="0" bIns="0" anchor="t" anchorCtr="0">
            <a:spAutoFit/>
          </a:bodyPr>
          <a:lstStyle/>
          <a:p>
            <a:pPr marL="0" marR="0" lvl="0" indent="0" algn="r" rtl="0">
              <a:lnSpc>
                <a:spcPct val="150000"/>
              </a:lnSpc>
              <a:spcBef>
                <a:spcPts val="0"/>
              </a:spcBef>
              <a:spcAft>
                <a:spcPts val="0"/>
              </a:spcAft>
              <a:buNone/>
            </a:pPr>
            <a:r>
              <a:rPr lang="en-US" sz="2200" dirty="0"/>
              <a:t>We'll use this data to train and eva</a:t>
            </a:r>
            <a:r>
              <a:rPr lang="en-US" sz="2200" dirty="0">
                <a:solidFill>
                  <a:schemeClr val="accent2"/>
                </a:solidFill>
              </a:rPr>
              <a:t>luate our model, </a:t>
            </a:r>
            <a:r>
              <a:rPr lang="en-US" sz="2200" dirty="0"/>
              <a:t>which will learn to predict produ</a:t>
            </a:r>
            <a:r>
              <a:rPr lang="en-US" sz="2200" dirty="0">
                <a:solidFill>
                  <a:schemeClr val="accent5">
                    <a:lumMod val="10000"/>
                  </a:schemeClr>
                </a:solidFill>
              </a:rPr>
              <a:t>c</a:t>
            </a:r>
            <a:r>
              <a:rPr lang="en-US" sz="2200" dirty="0">
                <a:solidFill>
                  <a:schemeClr val="accent2"/>
                </a:solidFill>
              </a:rPr>
              <a:t>tivity from these </a:t>
            </a:r>
            <a:r>
              <a:rPr lang="en-US" sz="2200" dirty="0"/>
              <a:t>inputs, enabling more informed </a:t>
            </a:r>
            <a:r>
              <a:rPr lang="en-US" sz="2200" dirty="0">
                <a:solidFill>
                  <a:schemeClr val="accent2"/>
                </a:solidFill>
              </a:rPr>
              <a:t>decisions in the </a:t>
            </a:r>
            <a:r>
              <a:rPr lang="en-US" sz="2200" dirty="0">
                <a:solidFill>
                  <a:schemeClr val="accent5">
                    <a:lumMod val="10000"/>
                  </a:schemeClr>
                </a:solidFill>
              </a:rPr>
              <a:t>g</a:t>
            </a:r>
            <a:r>
              <a:rPr lang="en-US" sz="2200" dirty="0">
                <a:solidFill>
                  <a:schemeClr val="accent2"/>
                </a:solidFill>
              </a:rPr>
              <a:t>arment industry.</a:t>
            </a:r>
            <a:endParaRPr sz="2200" dirty="0">
              <a:solidFill>
                <a:schemeClr val="accent2"/>
              </a:solidFill>
            </a:endParaRPr>
          </a:p>
        </p:txBody>
      </p:sp>
      <p:sp>
        <p:nvSpPr>
          <p:cNvPr id="174" name="Google Shape;174;p16"/>
          <p:cNvSpPr txBox="1"/>
          <p:nvPr/>
        </p:nvSpPr>
        <p:spPr>
          <a:xfrm>
            <a:off x="14729410" y="610552"/>
            <a:ext cx="1984584" cy="781050"/>
          </a:xfrm>
          <a:prstGeom prst="rect">
            <a:avLst/>
          </a:prstGeom>
          <a:noFill/>
          <a:ln>
            <a:noFill/>
          </a:ln>
        </p:spPr>
        <p:txBody>
          <a:bodyPr spcFirstLastPara="1" wrap="square" lIns="0" tIns="0" rIns="0" bIns="0" anchor="t" anchorCtr="0">
            <a:spAutoFit/>
          </a:bodyPr>
          <a:lstStyle/>
          <a:p>
            <a:pPr marL="0" marR="0" lvl="0" indent="0" algn="r" rtl="0">
              <a:lnSpc>
                <a:spcPct val="139977"/>
              </a:lnSpc>
              <a:spcBef>
                <a:spcPts val="0"/>
              </a:spcBef>
              <a:spcAft>
                <a:spcPts val="0"/>
              </a:spcAft>
              <a:buNone/>
            </a:pPr>
            <a:r>
              <a:rPr lang="en-US" sz="4500" b="0" i="0" u="none" strike="noStrike" cap="none">
                <a:solidFill>
                  <a:srgbClr val="545454"/>
                </a:solidFill>
                <a:latin typeface="Arial"/>
                <a:ea typeface="Arial"/>
                <a:cs typeface="Arial"/>
                <a:sym typeface="Arial"/>
              </a:rPr>
              <a:t>005</a:t>
            </a:r>
            <a:endParaRPr/>
          </a:p>
        </p:txBody>
      </p:sp>
      <p:cxnSp>
        <p:nvCxnSpPr>
          <p:cNvPr id="175" name="Google Shape;175;p16"/>
          <p:cNvCxnSpPr/>
          <p:nvPr/>
        </p:nvCxnSpPr>
        <p:spPr>
          <a:xfrm>
            <a:off x="-574880" y="1052512"/>
            <a:ext cx="15139989" cy="0"/>
          </a:xfrm>
          <a:prstGeom prst="straightConnector1">
            <a:avLst/>
          </a:prstGeom>
          <a:noFill/>
          <a:ln w="28575" cap="rnd" cmpd="sng">
            <a:solidFill>
              <a:srgbClr val="545454"/>
            </a:solidFill>
            <a:prstDash val="solid"/>
            <a:round/>
            <a:headEnd type="none" w="sm" len="sm"/>
            <a:tailEnd type="none" w="sm" len="sm"/>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79"/>
        <p:cNvGrpSpPr/>
        <p:nvPr/>
      </p:nvGrpSpPr>
      <p:grpSpPr>
        <a:xfrm>
          <a:off x="0" y="0"/>
          <a:ext cx="0" cy="0"/>
          <a:chOff x="0" y="0"/>
          <a:chExt cx="0" cy="0"/>
        </a:xfrm>
      </p:grpSpPr>
      <p:cxnSp>
        <p:nvCxnSpPr>
          <p:cNvPr id="180" name="Google Shape;180;p17"/>
          <p:cNvCxnSpPr/>
          <p:nvPr/>
        </p:nvCxnSpPr>
        <p:spPr>
          <a:xfrm>
            <a:off x="1574006" y="1042988"/>
            <a:ext cx="15139989" cy="0"/>
          </a:xfrm>
          <a:prstGeom prst="straightConnector1">
            <a:avLst/>
          </a:prstGeom>
          <a:noFill/>
          <a:ln w="28575" cap="rnd" cmpd="sng">
            <a:solidFill>
              <a:srgbClr val="545454"/>
            </a:solidFill>
            <a:prstDash val="solid"/>
            <a:round/>
            <a:headEnd type="none" w="sm" len="sm"/>
            <a:tailEnd type="none" w="sm" len="sm"/>
          </a:ln>
        </p:spPr>
      </p:cxnSp>
      <p:sp>
        <p:nvSpPr>
          <p:cNvPr id="181" name="Google Shape;181;p17"/>
          <p:cNvSpPr txBox="1"/>
          <p:nvPr/>
        </p:nvSpPr>
        <p:spPr>
          <a:xfrm>
            <a:off x="2487057" y="7370961"/>
            <a:ext cx="13313886" cy="1625060"/>
          </a:xfrm>
          <a:prstGeom prst="rect">
            <a:avLst/>
          </a:prstGeom>
          <a:noFill/>
          <a:ln>
            <a:noFill/>
          </a:ln>
        </p:spPr>
        <p:txBody>
          <a:bodyPr spcFirstLastPara="1" wrap="square" lIns="0" tIns="0" rIns="0" bIns="0" anchor="t" anchorCtr="0">
            <a:spAutoFit/>
          </a:bodyPr>
          <a:lstStyle/>
          <a:p>
            <a:pPr marL="0" marR="0" lvl="0" indent="0" algn="ctr" rtl="0">
              <a:lnSpc>
                <a:spcPct val="120001"/>
              </a:lnSpc>
              <a:spcBef>
                <a:spcPts val="0"/>
              </a:spcBef>
              <a:spcAft>
                <a:spcPts val="0"/>
              </a:spcAft>
              <a:buNone/>
            </a:pPr>
            <a:r>
              <a:rPr lang="en-US" sz="8800" b="0" i="0" u="none" strike="noStrike" cap="none" dirty="0">
                <a:solidFill>
                  <a:srgbClr val="545454"/>
                </a:solidFill>
                <a:latin typeface="Ledger"/>
                <a:ea typeface="Ledger"/>
                <a:cs typeface="Ledger"/>
                <a:sym typeface="Ledger"/>
              </a:rPr>
              <a:t>PROBLEM STATEMENT</a:t>
            </a:r>
            <a:endParaRPr sz="1100" dirty="0"/>
          </a:p>
        </p:txBody>
      </p:sp>
      <p:pic>
        <p:nvPicPr>
          <p:cNvPr id="183" name="Google Shape;183;p17"/>
          <p:cNvPicPr preferRelativeResize="0"/>
          <p:nvPr/>
        </p:nvPicPr>
        <p:blipFill>
          <a:blip r:embed="rId3">
            <a:alphaModFix/>
          </a:blip>
          <a:stretch>
            <a:fillRect/>
          </a:stretch>
        </p:blipFill>
        <p:spPr>
          <a:xfrm>
            <a:off x="0" y="1809354"/>
            <a:ext cx="18288000" cy="479524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87"/>
        <p:cNvGrpSpPr/>
        <p:nvPr/>
      </p:nvGrpSpPr>
      <p:grpSpPr>
        <a:xfrm>
          <a:off x="0" y="0"/>
          <a:ext cx="0" cy="0"/>
          <a:chOff x="0" y="0"/>
          <a:chExt cx="0" cy="0"/>
        </a:xfrm>
      </p:grpSpPr>
      <p:sp>
        <p:nvSpPr>
          <p:cNvPr id="207" name="Google Shape;207;p18"/>
          <p:cNvSpPr txBox="1"/>
          <p:nvPr/>
        </p:nvSpPr>
        <p:spPr>
          <a:xfrm>
            <a:off x="14729410" y="610552"/>
            <a:ext cx="1984584" cy="781050"/>
          </a:xfrm>
          <a:prstGeom prst="rect">
            <a:avLst/>
          </a:prstGeom>
          <a:noFill/>
          <a:ln>
            <a:noFill/>
          </a:ln>
        </p:spPr>
        <p:txBody>
          <a:bodyPr spcFirstLastPara="1" wrap="square" lIns="0" tIns="0" rIns="0" bIns="0" anchor="t" anchorCtr="0">
            <a:spAutoFit/>
          </a:bodyPr>
          <a:lstStyle/>
          <a:p>
            <a:pPr marL="0" marR="0" lvl="0" indent="0" algn="r" rtl="0">
              <a:lnSpc>
                <a:spcPct val="139977"/>
              </a:lnSpc>
              <a:spcBef>
                <a:spcPts val="0"/>
              </a:spcBef>
              <a:spcAft>
                <a:spcPts val="0"/>
              </a:spcAft>
              <a:buNone/>
            </a:pPr>
            <a:r>
              <a:rPr lang="en-US" sz="4500" b="0" i="0" u="none" strike="noStrike" cap="none">
                <a:solidFill>
                  <a:srgbClr val="545454"/>
                </a:solidFill>
                <a:latin typeface="Arial"/>
                <a:ea typeface="Arial"/>
                <a:cs typeface="Arial"/>
                <a:sym typeface="Arial"/>
              </a:rPr>
              <a:t>007</a:t>
            </a:r>
            <a:endParaRPr/>
          </a:p>
        </p:txBody>
      </p:sp>
      <p:cxnSp>
        <p:nvCxnSpPr>
          <p:cNvPr id="208" name="Google Shape;208;p18"/>
          <p:cNvCxnSpPr/>
          <p:nvPr/>
        </p:nvCxnSpPr>
        <p:spPr>
          <a:xfrm>
            <a:off x="-574880" y="1052512"/>
            <a:ext cx="15139989" cy="0"/>
          </a:xfrm>
          <a:prstGeom prst="straightConnector1">
            <a:avLst/>
          </a:prstGeom>
          <a:noFill/>
          <a:ln w="28575" cap="rnd" cmpd="sng">
            <a:solidFill>
              <a:srgbClr val="545454"/>
            </a:solidFill>
            <a:prstDash val="solid"/>
            <a:round/>
            <a:headEnd type="none" w="sm" len="sm"/>
            <a:tailEnd type="none" w="sm" len="sm"/>
          </a:ln>
        </p:spPr>
      </p:cxnSp>
      <p:pic>
        <p:nvPicPr>
          <p:cNvPr id="5" name="Graphic 4" descr="Question mark with solid fill">
            <a:extLst>
              <a:ext uri="{FF2B5EF4-FFF2-40B4-BE49-F238E27FC236}">
                <a16:creationId xmlns:a16="http://schemas.microsoft.com/office/drawing/2014/main" id="{7CD0B5D4-EA94-7576-33D1-046813918C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35262" y="2827158"/>
            <a:ext cx="914400" cy="914400"/>
          </a:xfrm>
          <a:prstGeom prst="rect">
            <a:avLst/>
          </a:prstGeom>
        </p:spPr>
      </p:pic>
      <p:pic>
        <p:nvPicPr>
          <p:cNvPr id="6" name="Graphic 5" descr="Help with solid fill">
            <a:extLst>
              <a:ext uri="{FF2B5EF4-FFF2-40B4-BE49-F238E27FC236}">
                <a16:creationId xmlns:a16="http://schemas.microsoft.com/office/drawing/2014/main" id="{8DE52765-9DFB-E077-A088-62C75596B3C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82419" y="2757937"/>
            <a:ext cx="1052843" cy="1052843"/>
          </a:xfrm>
          <a:prstGeom prst="rect">
            <a:avLst/>
          </a:prstGeom>
        </p:spPr>
      </p:pic>
      <p:pic>
        <p:nvPicPr>
          <p:cNvPr id="7" name="Graphic 6" descr="Help with solid fill">
            <a:extLst>
              <a:ext uri="{FF2B5EF4-FFF2-40B4-BE49-F238E27FC236}">
                <a16:creationId xmlns:a16="http://schemas.microsoft.com/office/drawing/2014/main" id="{DC8DD97E-5212-5710-F211-6678EDA276E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49662" y="2757937"/>
            <a:ext cx="1052843" cy="1052843"/>
          </a:xfrm>
          <a:prstGeom prst="rect">
            <a:avLst/>
          </a:prstGeom>
        </p:spPr>
      </p:pic>
      <p:cxnSp>
        <p:nvCxnSpPr>
          <p:cNvPr id="11" name="Connector: Curved 10">
            <a:extLst>
              <a:ext uri="{FF2B5EF4-FFF2-40B4-BE49-F238E27FC236}">
                <a16:creationId xmlns:a16="http://schemas.microsoft.com/office/drawing/2014/main" id="{4513F742-FA6B-FDC7-9875-526D1896DAD0}"/>
              </a:ext>
            </a:extLst>
          </p:cNvPr>
          <p:cNvCxnSpPr>
            <a:cxnSpLocks/>
          </p:cNvCxnSpPr>
          <p:nvPr/>
        </p:nvCxnSpPr>
        <p:spPr>
          <a:xfrm>
            <a:off x="4802736" y="3284358"/>
            <a:ext cx="4802737" cy="3928292"/>
          </a:xfrm>
          <a:prstGeom prst="curvedConnector3">
            <a:avLst>
              <a:gd name="adj1" fmla="val 43416"/>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Isosceles Triangle 21">
            <a:extLst>
              <a:ext uri="{FF2B5EF4-FFF2-40B4-BE49-F238E27FC236}">
                <a16:creationId xmlns:a16="http://schemas.microsoft.com/office/drawing/2014/main" id="{D491DE8E-1B36-5A65-2547-7061732AB145}"/>
              </a:ext>
            </a:extLst>
          </p:cNvPr>
          <p:cNvSpPr/>
          <p:nvPr/>
        </p:nvSpPr>
        <p:spPr>
          <a:xfrm rot="5400000">
            <a:off x="9302096" y="6947731"/>
            <a:ext cx="606752" cy="529839"/>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Google Shape;157;p15">
            <a:extLst>
              <a:ext uri="{FF2B5EF4-FFF2-40B4-BE49-F238E27FC236}">
                <a16:creationId xmlns:a16="http://schemas.microsoft.com/office/drawing/2014/main" id="{C6959BEE-9081-4A4B-0A90-E1C11ECEA8F3}"/>
              </a:ext>
            </a:extLst>
          </p:cNvPr>
          <p:cNvSpPr txBox="1"/>
          <p:nvPr/>
        </p:nvSpPr>
        <p:spPr>
          <a:xfrm>
            <a:off x="7103500" y="3149108"/>
            <a:ext cx="3322370" cy="1994392"/>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US" sz="5400" dirty="0">
                <a:solidFill>
                  <a:srgbClr val="545454"/>
                </a:solidFill>
                <a:latin typeface="Ledger"/>
                <a:sym typeface="Ledger"/>
              </a:rPr>
              <a:t>Problem Statement</a:t>
            </a:r>
            <a:endParaRPr sz="1050" dirty="0"/>
          </a:p>
        </p:txBody>
      </p:sp>
      <p:pic>
        <p:nvPicPr>
          <p:cNvPr id="25" name="Graphic 24" descr="Lightbulb with solid fill">
            <a:extLst>
              <a:ext uri="{FF2B5EF4-FFF2-40B4-BE49-F238E27FC236}">
                <a16:creationId xmlns:a16="http://schemas.microsoft.com/office/drawing/2014/main" id="{65F30094-102E-21FE-1387-E26B64EE48B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42064" y="3447159"/>
            <a:ext cx="6306440" cy="6306440"/>
          </a:xfrm>
          <a:prstGeom prst="rect">
            <a:avLst/>
          </a:prstGeom>
        </p:spPr>
      </p:pic>
      <p:sp>
        <p:nvSpPr>
          <p:cNvPr id="196" name="Google Shape;196;p18"/>
          <p:cNvSpPr txBox="1"/>
          <p:nvPr/>
        </p:nvSpPr>
        <p:spPr>
          <a:xfrm>
            <a:off x="11016821" y="5655300"/>
            <a:ext cx="5756925" cy="3114699"/>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2200" dirty="0"/>
              <a:t>A garment industry manager is struggling to boost profitability due to the complexity of predicting worker productivity, which depends on multiple factors. To overcome this challenge, they recognize the need for a machine learning model that can accurately forecast productivity by considering these various attributes.</a:t>
            </a:r>
            <a:endParaRPr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227"/>
        <p:cNvGrpSpPr/>
        <p:nvPr/>
      </p:nvGrpSpPr>
      <p:grpSpPr>
        <a:xfrm>
          <a:off x="0" y="0"/>
          <a:ext cx="0" cy="0"/>
          <a:chOff x="0" y="0"/>
          <a:chExt cx="0" cy="0"/>
        </a:xfrm>
      </p:grpSpPr>
      <p:pic>
        <p:nvPicPr>
          <p:cNvPr id="6154" name="Picture 10" descr="5 Methods to Reduce Investment Risks ...">
            <a:extLst>
              <a:ext uri="{FF2B5EF4-FFF2-40B4-BE49-F238E27FC236}">
                <a16:creationId xmlns:a16="http://schemas.microsoft.com/office/drawing/2014/main" id="{9652AA1E-D990-4FAE-51F7-99601E31D89B}"/>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10597963" y="2014507"/>
            <a:ext cx="7134516" cy="400869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What is Workforce Management: Benefits and Best Practices">
            <a:extLst>
              <a:ext uri="{FF2B5EF4-FFF2-40B4-BE49-F238E27FC236}">
                <a16:creationId xmlns:a16="http://schemas.microsoft.com/office/drawing/2014/main" id="{9AF6D6BC-18BA-9C63-0A52-4123339E3866}"/>
              </a:ext>
            </a:extLst>
          </p:cNvPr>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11597002" y="6539134"/>
            <a:ext cx="5067656" cy="2850556"/>
          </a:xfrm>
          <a:prstGeom prst="rect">
            <a:avLst/>
          </a:prstGeom>
          <a:noFill/>
          <a:extLst>
            <a:ext uri="{909E8E84-426E-40DD-AFC4-6F175D3DCCD1}">
              <a14:hiddenFill xmlns:a14="http://schemas.microsoft.com/office/drawing/2010/main">
                <a:solidFill>
                  <a:srgbClr val="FFFFFF"/>
                </a:solidFill>
              </a14:hiddenFill>
            </a:ext>
          </a:extLst>
        </p:spPr>
      </p:pic>
      <p:sp>
        <p:nvSpPr>
          <p:cNvPr id="228" name="Google Shape;228;p20"/>
          <p:cNvSpPr txBox="1"/>
          <p:nvPr/>
        </p:nvSpPr>
        <p:spPr>
          <a:xfrm>
            <a:off x="1345285" y="2295579"/>
            <a:ext cx="8319600" cy="1238672"/>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6999" b="0" i="0" u="none" strike="noStrike" cap="none" dirty="0">
                <a:solidFill>
                  <a:srgbClr val="545454"/>
                </a:solidFill>
                <a:latin typeface="Ledger"/>
                <a:ea typeface="Ledger"/>
                <a:cs typeface="Ledger"/>
                <a:sym typeface="Ledger"/>
              </a:rPr>
              <a:t>PROPOSED SOLUTION</a:t>
            </a:r>
            <a:endParaRPr dirty="0"/>
          </a:p>
        </p:txBody>
      </p:sp>
      <p:sp>
        <p:nvSpPr>
          <p:cNvPr id="235" name="Google Shape;235;p20"/>
          <p:cNvSpPr txBox="1"/>
          <p:nvPr/>
        </p:nvSpPr>
        <p:spPr>
          <a:xfrm>
            <a:off x="1062085" y="4577885"/>
            <a:ext cx="8886000" cy="3114699"/>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2200" dirty="0"/>
              <a:t>By leveraging machine learning, the garment worker productivity prediction model can enhance efficiency and accuracy, leading to fairer and more efficient workforce management. This can improve garment workers' lives, while also helping manufacturers optimize their strategies, minimize idle time, and increase productivity. Ultimately, this initiative aims to drive better decision-making, reduce risks, and boost operational efficiency, resulting in higher worker satisfaction, profitability, and overall success.</a:t>
            </a:r>
            <a:endParaRPr sz="2200" dirty="0"/>
          </a:p>
        </p:txBody>
      </p:sp>
      <p:sp>
        <p:nvSpPr>
          <p:cNvPr id="236" name="Google Shape;236;p20"/>
          <p:cNvSpPr txBox="1"/>
          <p:nvPr/>
        </p:nvSpPr>
        <p:spPr>
          <a:xfrm>
            <a:off x="14729410" y="610552"/>
            <a:ext cx="1984584" cy="969496"/>
          </a:xfrm>
          <a:prstGeom prst="rect">
            <a:avLst/>
          </a:prstGeom>
          <a:noFill/>
          <a:ln>
            <a:noFill/>
          </a:ln>
        </p:spPr>
        <p:txBody>
          <a:bodyPr spcFirstLastPara="1" wrap="square" lIns="0" tIns="0" rIns="0" bIns="0" anchor="t" anchorCtr="0">
            <a:spAutoFit/>
          </a:bodyPr>
          <a:lstStyle/>
          <a:p>
            <a:pPr marL="0" marR="0" lvl="0" indent="0" algn="r" rtl="0">
              <a:lnSpc>
                <a:spcPct val="139977"/>
              </a:lnSpc>
              <a:spcBef>
                <a:spcPts val="0"/>
              </a:spcBef>
              <a:spcAft>
                <a:spcPts val="0"/>
              </a:spcAft>
              <a:buNone/>
            </a:pPr>
            <a:r>
              <a:rPr lang="en-US" sz="4500" b="0" i="0" u="none" strike="noStrike" cap="none" dirty="0">
                <a:solidFill>
                  <a:srgbClr val="545454"/>
                </a:solidFill>
                <a:latin typeface="Arial"/>
                <a:ea typeface="Arial"/>
                <a:cs typeface="Arial"/>
                <a:sym typeface="Arial"/>
              </a:rPr>
              <a:t>008</a:t>
            </a:r>
            <a:endParaRPr dirty="0"/>
          </a:p>
        </p:txBody>
      </p:sp>
      <p:cxnSp>
        <p:nvCxnSpPr>
          <p:cNvPr id="237" name="Google Shape;237;p20"/>
          <p:cNvCxnSpPr/>
          <p:nvPr/>
        </p:nvCxnSpPr>
        <p:spPr>
          <a:xfrm>
            <a:off x="-574880" y="1052512"/>
            <a:ext cx="15139989" cy="0"/>
          </a:xfrm>
          <a:prstGeom prst="straightConnector1">
            <a:avLst/>
          </a:prstGeom>
          <a:noFill/>
          <a:ln w="28575" cap="rnd" cmpd="sng">
            <a:solidFill>
              <a:srgbClr val="545454"/>
            </a:solidFill>
            <a:prstDash val="solid"/>
            <a:round/>
            <a:headEnd type="none" w="sm" len="sm"/>
            <a:tailEnd type="none" w="sm" len="sm"/>
          </a:ln>
        </p:spPr>
      </p:cxnSp>
    </p:spTree>
  </p:cSld>
  <p:clrMapOvr>
    <a:masterClrMapping/>
  </p:clrMapOvr>
</p:sld>
</file>

<file path=ppt/theme/theme1.xml><?xml version="1.0" encoding="utf-8"?>
<a:theme xmlns:a="http://schemas.openxmlformats.org/drawingml/2006/main" name="Office Theme">
  <a:themeElements>
    <a:clrScheme name="Office">
      <a:dk1>
        <a:srgbClr val="545454"/>
      </a:dk1>
      <a:lt1>
        <a:srgbClr val="FAFAFA"/>
      </a:lt1>
      <a:dk2>
        <a:srgbClr val="F0F0F0"/>
      </a:dk2>
      <a:lt2>
        <a:srgbClr val="888888"/>
      </a:lt2>
      <a:accent1>
        <a:srgbClr val="222222"/>
      </a:accent1>
      <a:accent2>
        <a:srgbClr val="FFFFFF"/>
      </a:accent2>
      <a:accent3>
        <a:srgbClr val="545454"/>
      </a:accent3>
      <a:accent4>
        <a:srgbClr val="888888"/>
      </a:accent4>
      <a:accent5>
        <a:srgbClr val="F0F0F0"/>
      </a:accent5>
      <a:accent6>
        <a:srgbClr val="222222"/>
      </a:accent6>
      <a:hlink>
        <a:srgbClr val="222222"/>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823</Words>
  <Application>Microsoft Office PowerPoint</Application>
  <PresentationFormat>Custom</PresentationFormat>
  <Paragraphs>72</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Calibri</vt:lpstr>
      <vt:lpstr>Ledger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Roshni K</dc:creator>
  <cp:lastModifiedBy>RIDDHI BANDYOPADHYAY</cp:lastModifiedBy>
  <cp:revision>4</cp:revision>
  <dcterms:modified xsi:type="dcterms:W3CDTF">2024-07-20T05:39:09Z</dcterms:modified>
</cp:coreProperties>
</file>