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1857375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42" d="100"/>
          <a:sy n="42" d="100"/>
        </p:scale>
        <p:origin x="1152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04863" cy="16939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52082" y="0"/>
            <a:ext cx="804863" cy="16939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9199563" y="4219575"/>
            <a:ext cx="20256501" cy="11395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5738" y="16248185"/>
            <a:ext cx="1485900" cy="1329396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068481"/>
            <a:ext cx="804863" cy="16939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52082" y="32068481"/>
            <a:ext cx="804863" cy="16939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03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f-courses-data.s3.us.cloud-object-storage.appdomain.cloud/IBM-DA0321EN-SkillsNetwork/LargeData/m5_survey_data_technologies_normalised.csv?utm_medium=Exinfluencer&amp;utm_source=Exinfluencer&amp;utm_content=000026UJ&amp;utm_term=10006555&amp;utm_id=NA-SkillsNetwork-Channel-SkillsNetworkCoursesIBMDA0321ENSkillsNetwork21426264-2022-01-01" TargetMode="External"/><Relationship Id="rId2" Type="http://schemas.openxmlformats.org/officeDocument/2006/relationships/hyperlink" Target="https://cf-courses-data.s3.us.cloud-object-storage.appdomain.cloud/IBM-DA0321EN-SkillsNetwork/LargeData/m5_survey_data_demographics.csv?utm_medium=Exinfluencer&amp;utm_source=Exinfluencer&amp;utm_content=000026UJ&amp;utm_term=10006555&amp;utm_id=NA-SkillsNetwork-Channel-SkillsNetworkCoursesIBMDA0321ENSkillsNetwork21426264-2022-01-01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181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Technology Trend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 Nguyen</a:t>
            </a:r>
          </a:p>
          <a:p>
            <a:pPr marL="0" indent="0">
              <a:buNone/>
            </a:pPr>
            <a:r>
              <a:rPr lang="en-US" dirty="0"/>
              <a:t>March 10, 2023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will be replaced by PostgreSQL in future</a:t>
            </a:r>
          </a:p>
          <a:p>
            <a:r>
              <a:rPr lang="en-US" dirty="0"/>
              <a:t>The significant change in use of databases</a:t>
            </a:r>
          </a:p>
          <a:p>
            <a:r>
              <a:rPr lang="en-US" dirty="0"/>
              <a:t>MongoDB and Redis are the most favorable NoSQL 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support application features of PostgreSQL more than on MySQL</a:t>
            </a:r>
          </a:p>
          <a:p>
            <a:r>
              <a:rPr lang="en-US" dirty="0"/>
              <a:t>Developers seems to find the tool that more easier and convenient to use</a:t>
            </a:r>
          </a:p>
          <a:p>
            <a:r>
              <a:rPr lang="en-US" dirty="0"/>
              <a:t>NoSQL may make impact on rational database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&lt;The permanent link of the read-only view of the Cognos dashboard goes here.&gt;</a:t>
            </a:r>
          </a:p>
          <a:p>
            <a:pPr marL="0" indent="0">
              <a:buNone/>
            </a:pPr>
            <a:r>
              <a:rPr lang="en-US" sz="2200" dirty="0"/>
              <a:t>https://dataplatform.cloud.ibm.com/dashboards/d2564013-7ad1-4cc4-9e31-d7ce3f798510/view/5f63c5022fbd1fd312f7eae4079e2d577f61260ce0bbd70583877b4907342397f0614298c8261e0c8f470567a5ba415c9d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883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DASHBOARD – Current Technology Usage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0D3663-E7C7-8FD3-B865-A72F18C9F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175" y="1690688"/>
            <a:ext cx="8125649" cy="463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5576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-Future Technology Trend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CF8015-611A-0F5C-9CA1-8AE765072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57" y="1559844"/>
            <a:ext cx="9272886" cy="517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- Demographics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F52FB-4DC6-8021-8430-7C9A57365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413" y="1445042"/>
            <a:ext cx="9019173" cy="519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Technology Usage Now &amp; Future</a:t>
            </a:r>
          </a:p>
          <a:p>
            <a:r>
              <a:rPr lang="en-US" dirty="0"/>
              <a:t>Gender, Age, Country, and Education in IT industry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Technology is changing and developing everyday</a:t>
            </a:r>
          </a:p>
          <a:p>
            <a:r>
              <a:rPr lang="en-US" dirty="0"/>
              <a:t>USA is still the top country in tech</a:t>
            </a:r>
          </a:p>
          <a:p>
            <a:r>
              <a:rPr lang="en-US" dirty="0"/>
              <a:t>The big difference in distribution of gender in tech.</a:t>
            </a:r>
          </a:p>
          <a:p>
            <a:r>
              <a:rPr lang="en-US" dirty="0"/>
              <a:t>The peak of age in tech between 24 and 36 year old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require people who is in need to improve the skills and knowledge day by day</a:t>
            </a:r>
          </a:p>
          <a:p>
            <a:r>
              <a:rPr lang="en-US" dirty="0"/>
              <a:t>Gender should not be a big bap in between in tech. There should be more associations for women.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The analysis giving a clear points of how usage and trending in programming languages, database, platform, and </a:t>
            </a:r>
            <a:r>
              <a:rPr lang="en-US" dirty="0" err="1"/>
              <a:t>webframe</a:t>
            </a:r>
            <a:r>
              <a:rPr lang="en-US" dirty="0"/>
              <a:t>. We will have a better picture of what tools and app usage now and future usage so that student/ developer/ tech companies will have better strategies for their option insider.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9A0DA-9E01-D6F7-0A27-A6FBB2635F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31DB93-6357-6198-D332-BC91D67B24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25335" y="1708614"/>
            <a:ext cx="10334007" cy="3942378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5E572C-598D-F03A-B026-47149BB518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1130" y="1708614"/>
            <a:ext cx="10273110" cy="4200272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Current Technology Usage </a:t>
            </a:r>
          </a:p>
          <a:p>
            <a:pPr lvl="1"/>
            <a:r>
              <a:rPr lang="en-US" sz="1800" dirty="0"/>
              <a:t>Top 10 Language</a:t>
            </a:r>
          </a:p>
          <a:p>
            <a:pPr lvl="1"/>
            <a:r>
              <a:rPr lang="en-US" sz="1800" dirty="0"/>
              <a:t>Top 10 Database</a:t>
            </a:r>
          </a:p>
          <a:p>
            <a:pPr lvl="1"/>
            <a:r>
              <a:rPr lang="en-US" sz="1800" dirty="0"/>
              <a:t>Platform</a:t>
            </a:r>
          </a:p>
          <a:p>
            <a:pPr lvl="1"/>
            <a:r>
              <a:rPr lang="en-US" sz="1800" dirty="0"/>
              <a:t>Top 10 </a:t>
            </a:r>
            <a:r>
              <a:rPr lang="en-US" sz="1800" dirty="0" err="1"/>
              <a:t>Webframe</a:t>
            </a:r>
            <a:endParaRPr lang="en-US" sz="1800" dirty="0"/>
          </a:p>
          <a:p>
            <a:r>
              <a:rPr lang="en-US" sz="2200" dirty="0"/>
              <a:t>Future Technology Trend</a:t>
            </a:r>
          </a:p>
          <a:p>
            <a:pPr lvl="1"/>
            <a:r>
              <a:rPr lang="en-US" sz="1800" dirty="0"/>
              <a:t>Top 10 Language</a:t>
            </a:r>
          </a:p>
          <a:p>
            <a:pPr lvl="1"/>
            <a:r>
              <a:rPr lang="en-US" sz="1800" dirty="0"/>
              <a:t>Top 10 Database</a:t>
            </a:r>
          </a:p>
          <a:p>
            <a:pPr lvl="1"/>
            <a:r>
              <a:rPr lang="en-US" sz="1800" dirty="0"/>
              <a:t>Platform</a:t>
            </a:r>
          </a:p>
          <a:p>
            <a:pPr lvl="1"/>
            <a:r>
              <a:rPr lang="en-US" sz="1800" dirty="0"/>
              <a:t>Top 10 </a:t>
            </a:r>
            <a:r>
              <a:rPr lang="en-US" sz="1800" dirty="0" err="1"/>
              <a:t>Webframe</a:t>
            </a:r>
            <a:endParaRPr lang="en-US" sz="1800" dirty="0"/>
          </a:p>
          <a:p>
            <a:r>
              <a:rPr lang="en-US" sz="2200" dirty="0"/>
              <a:t>Demography Survey</a:t>
            </a:r>
          </a:p>
          <a:p>
            <a:pPr lvl="1"/>
            <a:r>
              <a:rPr lang="en-US" sz="1800" dirty="0"/>
              <a:t>Respondent by Gender</a:t>
            </a:r>
          </a:p>
          <a:p>
            <a:pPr lvl="1"/>
            <a:r>
              <a:rPr lang="en-US" sz="1800" dirty="0"/>
              <a:t>Respondent by Country</a:t>
            </a:r>
          </a:p>
          <a:p>
            <a:pPr lvl="1"/>
            <a:r>
              <a:rPr lang="en-US" sz="1800" dirty="0"/>
              <a:t>Respondent by Age</a:t>
            </a:r>
          </a:p>
          <a:p>
            <a:pPr lvl="1"/>
            <a:r>
              <a:rPr lang="en-US" sz="1800" dirty="0"/>
              <a:t>Respondent by Gender and Education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Analyze technology trend in language, database, platform, and </a:t>
            </a:r>
            <a:r>
              <a:rPr lang="en-US" sz="2200" dirty="0" err="1"/>
              <a:t>webframe</a:t>
            </a:r>
            <a:r>
              <a:rPr lang="en-US" sz="2200" dirty="0"/>
              <a:t>. The analysis also performs the demography of responding to technology.</a:t>
            </a:r>
          </a:p>
          <a:p>
            <a:r>
              <a:rPr lang="en-US" sz="2200" dirty="0"/>
              <a:t>Purpose of this analysis</a:t>
            </a:r>
          </a:p>
          <a:p>
            <a:pPr lvl="1"/>
            <a:r>
              <a:rPr lang="en-US" sz="1800" dirty="0"/>
              <a:t>Identify top 10 programming languages, databases, platform and </a:t>
            </a:r>
            <a:r>
              <a:rPr lang="en-US" sz="1800" dirty="0" err="1"/>
              <a:t>webframes</a:t>
            </a:r>
            <a:r>
              <a:rPr lang="en-US" sz="1800" dirty="0"/>
              <a:t> skills mostly using.</a:t>
            </a:r>
          </a:p>
          <a:p>
            <a:pPr lvl="1"/>
            <a:r>
              <a:rPr lang="en-US" sz="1800" dirty="0"/>
              <a:t>Identify top 10 programing languages, databases, platforms, and </a:t>
            </a:r>
            <a:r>
              <a:rPr lang="en-US" sz="1800" dirty="0" err="1"/>
              <a:t>webframe</a:t>
            </a:r>
            <a:r>
              <a:rPr lang="en-US" sz="1800" dirty="0"/>
              <a:t> mostly used in future.</a:t>
            </a:r>
          </a:p>
          <a:p>
            <a:pPr lvl="1"/>
            <a:r>
              <a:rPr lang="en-US" sz="1800" dirty="0"/>
              <a:t>Explore the demographics by gender, age, country, and education </a:t>
            </a:r>
          </a:p>
          <a:p>
            <a:r>
              <a:rPr lang="en-US" sz="2200" dirty="0"/>
              <a:t>Audience</a:t>
            </a:r>
          </a:p>
          <a:p>
            <a:pPr lvl="1"/>
            <a:r>
              <a:rPr lang="en-US" sz="1800" dirty="0"/>
              <a:t>IT students, developers</a:t>
            </a:r>
          </a:p>
          <a:p>
            <a:pPr lvl="1"/>
            <a:r>
              <a:rPr lang="en-US" sz="1800" dirty="0"/>
              <a:t>People who is interested in IT</a:t>
            </a:r>
          </a:p>
          <a:p>
            <a:pPr lvl="1"/>
            <a:r>
              <a:rPr lang="en-US" sz="1800" dirty="0"/>
              <a:t>Data analysts</a:t>
            </a:r>
          </a:p>
          <a:p>
            <a:pPr lvl="1"/>
            <a:r>
              <a:rPr lang="en-US" sz="1800" dirty="0"/>
              <a:t>Tech Companies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Collection</a:t>
            </a:r>
            <a:endParaRPr lang="en-US" sz="1800" dirty="0"/>
          </a:p>
          <a:p>
            <a:pPr lvl="1"/>
            <a:r>
              <a:rPr lang="en-US" sz="1800" dirty="0"/>
              <a:t>Sources from </a:t>
            </a:r>
            <a:r>
              <a:rPr lang="en-US" sz="1800" dirty="0" err="1"/>
              <a:t>Stackoverflow</a:t>
            </a:r>
            <a:endParaRPr lang="en-US" sz="1800" dirty="0"/>
          </a:p>
          <a:p>
            <a:pPr lvl="1"/>
            <a:r>
              <a:rPr lang="en-US" sz="1800" dirty="0"/>
              <a:t>Using 2 datasets:</a:t>
            </a:r>
          </a:p>
          <a:p>
            <a:pPr lvl="2"/>
            <a:r>
              <a:rPr lang="en-US" sz="1200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sz="1200" b="0" i="0" u="none" strike="noStrike" dirty="0">
                <a:solidFill>
                  <a:srgbClr val="007BFF"/>
                </a:solidFill>
                <a:effectLst/>
                <a:latin typeface="-apple-system"/>
                <a:hlinkClick r:id="rId2"/>
              </a:rPr>
              <a:t>m5_survey_data_demographics.csv</a:t>
            </a:r>
            <a:endParaRPr lang="en-US" sz="1200" b="0" i="0" u="none" strike="noStrike" dirty="0">
              <a:solidFill>
                <a:srgbClr val="007BFF"/>
              </a:solidFill>
              <a:effectLst/>
              <a:latin typeface="-apple-system"/>
            </a:endParaRPr>
          </a:p>
          <a:p>
            <a:pPr lvl="2"/>
            <a:r>
              <a:rPr lang="en-CA" sz="1200" b="0" i="0" u="none" strike="noStrike" dirty="0">
                <a:solidFill>
                  <a:srgbClr val="007BFF"/>
                </a:solidFill>
                <a:effectLst/>
                <a:latin typeface="-apple-system"/>
                <a:hlinkClick r:id="rId3"/>
              </a:rPr>
              <a:t>m5_survey_data_technologies_normalised.csv</a:t>
            </a:r>
            <a:endParaRPr lang="en-US" sz="1400" dirty="0"/>
          </a:p>
          <a:p>
            <a:r>
              <a:rPr lang="en-US" sz="2200" dirty="0"/>
              <a:t>Visualization using IBM Cognos</a:t>
            </a:r>
          </a:p>
          <a:p>
            <a:r>
              <a:rPr lang="en-US" sz="2200" dirty="0"/>
              <a:t>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794751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results may not correct deal to the uncleaned datasets. So this analysis is just for a quick view of trends.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1CF4A-E38B-8DB6-7748-4E536CF8F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98045"/>
            <a:ext cx="8914539" cy="354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TOP 10 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198E72-4364-5D1C-EA39-BE1A3A058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6709"/>
            <a:ext cx="4888057" cy="26279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C1E825-A4AD-3A9A-272E-B2CF2552F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960" y="2447469"/>
            <a:ext cx="5081504" cy="262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dirty="0" err="1"/>
              <a:t>Javascript</a:t>
            </a:r>
            <a:r>
              <a:rPr lang="en-US" dirty="0"/>
              <a:t> and HTML/CSS are in top trending of programming language.</a:t>
            </a:r>
          </a:p>
          <a:p>
            <a:r>
              <a:rPr lang="en-US" dirty="0"/>
              <a:t>Python will be a most used in future </a:t>
            </a:r>
          </a:p>
          <a:p>
            <a:r>
              <a:rPr lang="en-US" dirty="0"/>
              <a:t>C++ is using less and it may not be used popularly in future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web developments are still  in high demands</a:t>
            </a:r>
          </a:p>
          <a:p>
            <a:r>
              <a:rPr lang="en-US" dirty="0"/>
              <a:t>Potential of AI- driven development</a:t>
            </a:r>
          </a:p>
          <a:p>
            <a:r>
              <a:rPr lang="en-US" dirty="0"/>
              <a:t>Close to C, and complicate to learn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TOP 10 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F2933C-DBD4-4455-EE58-3B3A1E522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84" y="2506662"/>
            <a:ext cx="5157217" cy="34539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9BF6AF-4109-2F1D-83B4-BF06220A8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1" y="2506662"/>
            <a:ext cx="5250725" cy="353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155be751-a274-42e8-93fb-f39d3b9bccc8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f80a141d-92ca-4d3d-9308-f7e7b1d44ce8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567</Words>
  <Application>Microsoft Office PowerPoint</Application>
  <PresentationFormat>Widescreen</PresentationFormat>
  <Paragraphs>106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-apple-system</vt:lpstr>
      <vt:lpstr>Arial</vt:lpstr>
      <vt:lpstr>Calibri</vt:lpstr>
      <vt:lpstr>Helv</vt:lpstr>
      <vt:lpstr>IBM Plex Mono SemiBold</vt:lpstr>
      <vt:lpstr>IBM Plex Mono Text</vt:lpstr>
      <vt:lpstr>SLIDE_TEMPLATE_skill_network</vt:lpstr>
      <vt:lpstr>Technology Trend Analysis</vt:lpstr>
      <vt:lpstr>OUTLINE</vt:lpstr>
      <vt:lpstr>EXECUTIVE SUMMARY</vt:lpstr>
      <vt:lpstr>INTRODUCTION</vt:lpstr>
      <vt:lpstr>METHODOLOGY</vt:lpstr>
      <vt:lpstr>RESULTS</vt:lpstr>
      <vt:lpstr>TOP 10 PROGRAMMING LANGUAGE TRENDS</vt:lpstr>
      <vt:lpstr>PROGRAMMING LANGUAGE TRENDS - FINDINGS &amp; IMPLICATIONS</vt:lpstr>
      <vt:lpstr>TOP 10 DATABASE TRENDS</vt:lpstr>
      <vt:lpstr>DATABASE TRENDS - FINDINGS &amp; IMPLICATIONS</vt:lpstr>
      <vt:lpstr>DASHBOARD</vt:lpstr>
      <vt:lpstr>DASHBOARD – Current Technology Usage</vt:lpstr>
      <vt:lpstr>DASHBOARD -Future Technology Trend</vt:lpstr>
      <vt:lpstr>DASHBOARD - Demographics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Y Nguyen</cp:lastModifiedBy>
  <cp:revision>19</cp:revision>
  <cp:lastPrinted>2023-03-11T01:32:34Z</cp:lastPrinted>
  <dcterms:created xsi:type="dcterms:W3CDTF">2020-10-28T18:29:43Z</dcterms:created>
  <dcterms:modified xsi:type="dcterms:W3CDTF">2023-03-11T01:32:35Z</dcterms:modified>
</cp:coreProperties>
</file>