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47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227934"/>
            <a:ext cx="6400800" cy="50405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5526"/>
            <a:ext cx="8229600" cy="85725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30"/>
            <a:ext cx="8229600" cy="31029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52E-323F-479F-AF3E-0327E875EA3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42035"/>
            <a:ext cx="7772400" cy="68589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UI</a:t>
            </a:r>
            <a:r>
              <a:rPr lang="zh-TW" altLang="en-US" dirty="0" smtClean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設計說明</a:t>
            </a:r>
            <a:endParaRPr lang="en-US" dirty="0"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王漢宗細黑體繁" panose="02000500000000000000" pitchFamily="2" charset="-120"/>
                <a:ea typeface="王漢宗細黑體繁" panose="02000500000000000000" pitchFamily="2" charset="-120"/>
              </a:rPr>
              <a:t>數位二甲</a:t>
            </a:r>
            <a:r>
              <a:rPr lang="en-US" altLang="zh-TW" dirty="0" smtClean="0"/>
              <a:t>110419034</a:t>
            </a:r>
            <a:r>
              <a:rPr lang="zh-TW" altLang="en-US" dirty="0" smtClean="0">
                <a:latin typeface="王漢宗細黑體繁" panose="02000500000000000000" pitchFamily="2" charset="-120"/>
                <a:ea typeface="王漢宗細黑體繁" panose="02000500000000000000" pitchFamily="2" charset="-120"/>
              </a:rPr>
              <a:t>謝宜庭</a:t>
            </a:r>
            <a:endParaRPr lang="en-US" dirty="0">
              <a:latin typeface="王漢宗細黑體繁" panose="02000500000000000000" pitchFamily="2" charset="-120"/>
              <a:ea typeface="王漢宗細黑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89878"/>
            <a:ext cx="2216761" cy="39428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2216761" cy="39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設計理念</a:t>
            </a:r>
            <a:endParaRPr lang="en-US" dirty="0"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王漢宗細黑體繁" panose="02000500000000000000" pitchFamily="2" charset="-120"/>
                <a:ea typeface="王漢宗細黑體繁" panose="02000500000000000000" pitchFamily="2" charset="-120"/>
              </a:rPr>
              <a:t>以藍色、綠色等貼近大自然的色系，讓使用者在視覺上感到舒適。在長照機構的資訊卡中，上方環境圖片以滑動方式瀏覽，也可直接點選查看地圖之按鍵了解實際位置。</a:t>
            </a:r>
            <a:endParaRPr lang="en-US" dirty="0">
              <a:latin typeface="王漢宗細黑體繁" panose="02000500000000000000" pitchFamily="2" charset="-120"/>
              <a:ea typeface="王漢宗細黑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53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219</Template>
  <TotalTime>15</TotalTime>
  <Words>57</Words>
  <Application>Microsoft Office PowerPoint</Application>
  <PresentationFormat>如螢幕大小 (16:9)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王漢宗特黑體繁</vt:lpstr>
      <vt:lpstr>王漢宗細黑體繁</vt:lpstr>
      <vt:lpstr>新細明體</vt:lpstr>
      <vt:lpstr>Arial</vt:lpstr>
      <vt:lpstr>Calibri</vt:lpstr>
      <vt:lpstr>219</vt:lpstr>
      <vt:lpstr>UI設計說明</vt:lpstr>
      <vt:lpstr>PowerPoint 簡報</vt:lpstr>
      <vt:lpstr>設計理念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4</cp:revision>
  <dcterms:created xsi:type="dcterms:W3CDTF">2017-06-14T08:41:58Z</dcterms:created>
  <dcterms:modified xsi:type="dcterms:W3CDTF">2017-06-14T08:57:05Z</dcterms:modified>
</cp:coreProperties>
</file>